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305" r:id="rId2"/>
    <p:sldId id="289" r:id="rId3"/>
    <p:sldId id="284" r:id="rId4"/>
    <p:sldId id="300" r:id="rId5"/>
    <p:sldId id="292" r:id="rId6"/>
    <p:sldId id="301" r:id="rId7"/>
    <p:sldId id="302" r:id="rId8"/>
    <p:sldId id="303" r:id="rId9"/>
    <p:sldId id="30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61"/>
    <p:restoredTop sz="86351"/>
  </p:normalViewPr>
  <p:slideViewPr>
    <p:cSldViewPr snapToGrid="0">
      <p:cViewPr varScale="1">
        <p:scale>
          <a:sx n="102" d="100"/>
          <a:sy n="102" d="100"/>
        </p:scale>
        <p:origin x="1144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howGuides="1">
      <p:cViewPr varScale="1">
        <p:scale>
          <a:sx n="94" d="100"/>
          <a:sy n="94" d="100"/>
        </p:scale>
        <p:origin x="3872" y="208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E7C3B7-402A-F944-A270-F06B3F0E2A91}" type="datetimeFigureOut">
              <a:rPr lang="en-US" smtClean="0"/>
              <a:t>4/16/26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AEA7DD-C62F-AC45-A3BD-A50695AC63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128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AEA7DD-C62F-AC45-A3BD-A50695AC63C8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6353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AEA7DD-C62F-AC45-A3BD-A50695AC63C8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6433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AEA7DD-C62F-AC45-A3BD-A50695AC63C8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855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– Image"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Background">
            <a:extLst>
              <a:ext uri="{FF2B5EF4-FFF2-40B4-BE49-F238E27FC236}">
                <a16:creationId xmlns:a16="http://schemas.microsoft.com/office/drawing/2014/main" id="{5FEE86B5-5CAB-B8F0-101E-05F8B64465D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-5884" y="0"/>
            <a:ext cx="12197884" cy="6858000"/>
          </a:xfrm>
        </p:spPr>
        <p:txBody>
          <a:bodyPr lIns="0" tIns="0" rIns="0" bIns="0"/>
          <a:lstStyle/>
          <a:p>
            <a:endParaRPr lang="en-US"/>
          </a:p>
        </p:txBody>
      </p:sp>
      <p:sp>
        <p:nvSpPr>
          <p:cNvPr id="5" name="Rectangle Bottom">
            <a:extLst>
              <a:ext uri="{FF2B5EF4-FFF2-40B4-BE49-F238E27FC236}">
                <a16:creationId xmlns:a16="http://schemas.microsoft.com/office/drawing/2014/main" id="{39B0978A-2EB1-219C-F21A-6B07BFF30D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6583680"/>
            <a:ext cx="12191999" cy="2743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" name="Title">
            <a:extLst>
              <a:ext uri="{FF2B5EF4-FFF2-40B4-BE49-F238E27FC236}">
                <a16:creationId xmlns:a16="http://schemas.microsoft.com/office/drawing/2014/main" id="{07031311-7491-FCDB-407A-E6315A6BC51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-5884" y="3757806"/>
            <a:ext cx="12208530" cy="1558520"/>
          </a:xfrm>
          <a:prstGeom prst="rect">
            <a:avLst/>
          </a:prstGeom>
          <a:solidFill>
            <a:schemeClr val="accent1">
              <a:alpha val="75000"/>
            </a:schemeClr>
          </a:solidFill>
        </p:spPr>
        <p:txBody>
          <a:bodyPr lIns="0" rIns="0" anchor="b">
            <a:normAutofit/>
          </a:bodyPr>
          <a:lstStyle>
            <a:lvl1pPr marL="11113" indent="0" algn="ctr" rtl="0">
              <a:tabLst/>
              <a:defRPr sz="54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Edit Presentation Title</a:t>
            </a:r>
          </a:p>
        </p:txBody>
      </p:sp>
      <p:sp>
        <p:nvSpPr>
          <p:cNvPr id="8" name="Subtitle">
            <a:extLst>
              <a:ext uri="{FF2B5EF4-FFF2-40B4-BE49-F238E27FC236}">
                <a16:creationId xmlns:a16="http://schemas.microsoft.com/office/drawing/2014/main" id="{786CCEEF-6F5D-5CC5-C3ED-3082FB51B31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-5885" y="5313177"/>
            <a:ext cx="12208529" cy="504825"/>
          </a:xfrm>
          <a:solidFill>
            <a:schemeClr val="accent1">
              <a:alpha val="75275"/>
            </a:schemeClr>
          </a:solidFill>
        </p:spPr>
        <p:txBody>
          <a:bodyPr lIns="0" rIns="0">
            <a:noAutofit/>
          </a:bodyPr>
          <a:lstStyle>
            <a:lvl1pPr marL="9525" indent="0" algn="ctr">
              <a:buFontTx/>
              <a:buNone/>
              <a:defRPr sz="2800">
                <a:solidFill>
                  <a:schemeClr val="bg1"/>
                </a:solidFill>
              </a:defRPr>
            </a:lvl1pPr>
            <a:lvl2pPr algn="ctr">
              <a:defRPr>
                <a:solidFill>
                  <a:schemeClr val="bg1"/>
                </a:solidFill>
              </a:defRPr>
            </a:lvl2pPr>
            <a:lvl3pPr algn="ctr">
              <a:defRPr>
                <a:solidFill>
                  <a:schemeClr val="bg1"/>
                </a:solidFill>
              </a:defRPr>
            </a:lvl3pPr>
            <a:lvl4pPr algn="ctr">
              <a:defRPr>
                <a:solidFill>
                  <a:schemeClr val="bg1"/>
                </a:solidFill>
              </a:defRPr>
            </a:lvl4pPr>
            <a:lvl5pPr algn="ctr"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7" name="Slide Number">
            <a:extLst>
              <a:ext uri="{FF2B5EF4-FFF2-40B4-BE49-F238E27FC236}">
                <a16:creationId xmlns:a16="http://schemas.microsoft.com/office/drawing/2014/main" id="{DD6AB0EB-C515-74CD-9F01-FC4722862F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519768" y="6536087"/>
            <a:ext cx="13738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5FDABB1A-455D-6441-85C3-B72C9945D67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Logo" descr="King County Council logo.">
            <a:extLst>
              <a:ext uri="{FF2B5EF4-FFF2-40B4-BE49-F238E27FC236}">
                <a16:creationId xmlns:a16="http://schemas.microsoft.com/office/drawing/2014/main" id="{72CC67DE-8E37-749F-4CF6-E9ACE7DE9A8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36100" y="6118953"/>
            <a:ext cx="2330115" cy="412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62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– Solid Background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Bottom">
            <a:extLst>
              <a:ext uri="{FF2B5EF4-FFF2-40B4-BE49-F238E27FC236}">
                <a16:creationId xmlns:a16="http://schemas.microsoft.com/office/drawing/2014/main" id="{9DFF3B73-83B1-0657-B42D-BDA1848783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6616377"/>
            <a:ext cx="12191999" cy="2743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6" name="Title">
            <a:extLst>
              <a:ext uri="{FF2B5EF4-FFF2-40B4-BE49-F238E27FC236}">
                <a16:creationId xmlns:a16="http://schemas.microsoft.com/office/drawing/2014/main" id="{46E87D60-558C-633C-707F-4AAE383AB22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0" y="1661146"/>
            <a:ext cx="12192000" cy="1686508"/>
          </a:xfrm>
          <a:prstGeom prst="rect">
            <a:avLst/>
          </a:prstGeom>
          <a:solidFill>
            <a:schemeClr val="accent1">
              <a:alpha val="75370"/>
            </a:schemeClr>
          </a:solidFill>
        </p:spPr>
        <p:txBody>
          <a:bodyPr anchor="b">
            <a:normAutofit/>
          </a:bodyPr>
          <a:lstStyle>
            <a:lvl1pPr marL="11113" indent="0" algn="ctr" rtl="0">
              <a:tabLst/>
              <a:defRPr sz="54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US" dirty="0"/>
              <a:t>Click to Edit Presentation Title</a:t>
            </a:r>
          </a:p>
        </p:txBody>
      </p:sp>
      <p:sp>
        <p:nvSpPr>
          <p:cNvPr id="4" name="Subtitle">
            <a:extLst>
              <a:ext uri="{FF2B5EF4-FFF2-40B4-BE49-F238E27FC236}">
                <a16:creationId xmlns:a16="http://schemas.microsoft.com/office/drawing/2014/main" id="{7A0E5E41-1DA3-2EA9-9E5A-6449514F73A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0" y="3347363"/>
            <a:ext cx="12192000" cy="617537"/>
          </a:xfrm>
        </p:spPr>
        <p:txBody>
          <a:bodyPr>
            <a:normAutofit/>
          </a:bodyPr>
          <a:lstStyle>
            <a:lvl1pPr marL="9525" indent="0" algn="ctr">
              <a:buFontTx/>
              <a:buNone/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Click to edit subtitle</a:t>
            </a:r>
          </a:p>
        </p:txBody>
      </p:sp>
      <p:sp>
        <p:nvSpPr>
          <p:cNvPr id="19" name="Slide Number">
            <a:extLst>
              <a:ext uri="{FF2B5EF4-FFF2-40B4-BE49-F238E27FC236}">
                <a16:creationId xmlns:a16="http://schemas.microsoft.com/office/drawing/2014/main" id="{FADA3DD6-75BE-BD2F-AE3A-44D14B80E5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99370" y="6536087"/>
            <a:ext cx="13738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5FDABB1A-455D-6441-85C3-B72C9945D671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29" name="Picture Logo" descr="King County Council logo.">
            <a:extLst>
              <a:ext uri="{FF2B5EF4-FFF2-40B4-BE49-F238E27FC236}">
                <a16:creationId xmlns:a16="http://schemas.microsoft.com/office/drawing/2014/main" id="{C808853F-C6D8-8A6A-E83C-9504E7CE3B3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36100" y="6118953"/>
            <a:ext cx="2330115" cy="412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1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Overvie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">
            <a:extLst>
              <a:ext uri="{FF2B5EF4-FFF2-40B4-BE49-F238E27FC236}">
                <a16:creationId xmlns:a16="http://schemas.microsoft.com/office/drawing/2014/main" id="{5A741C36-8AE4-74BD-688A-5538C8D86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57531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">
            <a:extLst>
              <a:ext uri="{FF2B5EF4-FFF2-40B4-BE49-F238E27FC236}">
                <a16:creationId xmlns:a16="http://schemas.microsoft.com/office/drawing/2014/main" id="{BF616308-77A5-D5BC-0FA7-5B48787FCF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0100" y="767708"/>
            <a:ext cx="4546600" cy="3793671"/>
          </a:xfrm>
          <a:prstGeom prst="rect">
            <a:avLst/>
          </a:prstGeom>
        </p:spPr>
        <p:txBody>
          <a:bodyPr anchor="t">
            <a:normAutofit/>
          </a:bodyPr>
          <a:lstStyle>
            <a:lvl1pPr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sp>
        <p:nvSpPr>
          <p:cNvPr id="17" name="Text Placeholder">
            <a:extLst>
              <a:ext uri="{FF2B5EF4-FFF2-40B4-BE49-F238E27FC236}">
                <a16:creationId xmlns:a16="http://schemas.microsoft.com/office/drawing/2014/main" id="{D00C6201-81BF-B0AB-EE18-6FBA6E6089D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83300" y="812591"/>
            <a:ext cx="5448300" cy="5232400"/>
          </a:xfrm>
        </p:spPr>
        <p:txBody>
          <a:bodyPr/>
          <a:lstStyle>
            <a:lvl1pPr marL="238125" indent="-238125">
              <a:buFont typeface="Arial" panose="020B0604020202020204" pitchFamily="34" charset="0"/>
              <a:buChar char="•"/>
              <a:tabLst/>
              <a:defRPr/>
            </a:lvl1pPr>
            <a:lvl2pPr>
              <a:spcBef>
                <a:spcPts val="1600"/>
              </a:spcBef>
              <a:defRPr/>
            </a:lvl2pPr>
          </a:lstStyle>
          <a:p>
            <a:pPr lvl="0"/>
            <a:r>
              <a:rPr lang="en-US" dirty="0"/>
              <a:t>Click to add text – about </a:t>
            </a:r>
            <a:br>
              <a:rPr lang="en-US" dirty="0"/>
            </a:br>
            <a:r>
              <a:rPr lang="en-US" dirty="0"/>
              <a:t>150 characters.</a:t>
            </a:r>
          </a:p>
        </p:txBody>
      </p:sp>
      <p:sp>
        <p:nvSpPr>
          <p:cNvPr id="7" name="Slide Number">
            <a:extLst>
              <a:ext uri="{FF2B5EF4-FFF2-40B4-BE49-F238E27FC236}">
                <a16:creationId xmlns:a16="http://schemas.microsoft.com/office/drawing/2014/main" id="{7F61C74F-7BD3-5654-7719-1EB5283FC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7149" y="6504557"/>
            <a:ext cx="137382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5FDABB1A-455D-6441-85C3-B72C9945D671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3" name="Picture Logo" descr="King County Council logo.">
            <a:extLst>
              <a:ext uri="{FF2B5EF4-FFF2-40B4-BE49-F238E27FC236}">
                <a16:creationId xmlns:a16="http://schemas.microsoft.com/office/drawing/2014/main" id="{8BBA8C40-4299-26C6-129F-504321A3A78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4998" y="6283267"/>
            <a:ext cx="2330123" cy="41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186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FE98BA8D-8F71-9538-AED0-014440FD99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18894"/>
            <a:ext cx="12192000" cy="1590327"/>
          </a:xfrm>
          <a:prstGeom prst="rect">
            <a:avLst/>
          </a:prstGeom>
          <a:solidFill>
            <a:schemeClr val="accent1"/>
          </a:solidFill>
        </p:spPr>
        <p:txBody>
          <a:bodyPr tIns="45720"/>
          <a:lstStyle>
            <a:lvl1pPr marL="11113" indent="684213">
              <a:tabLst/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Unique Slide Title</a:t>
            </a:r>
          </a:p>
        </p:txBody>
      </p:sp>
      <p:sp>
        <p:nvSpPr>
          <p:cNvPr id="3" name="Content">
            <a:extLst>
              <a:ext uri="{FF2B5EF4-FFF2-40B4-BE49-F238E27FC236}">
                <a16:creationId xmlns:a16="http://schemas.microsoft.com/office/drawing/2014/main" id="{A8BF8D80-5CF6-EF79-8FFC-ED72961946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00100" y="2133600"/>
            <a:ext cx="10553700" cy="3930869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en-US" dirty="0"/>
              <a:t>Click to add text – about 300 characters.</a:t>
            </a:r>
          </a:p>
        </p:txBody>
      </p:sp>
      <p:sp>
        <p:nvSpPr>
          <p:cNvPr id="6" name="Slide Number">
            <a:extLst>
              <a:ext uri="{FF2B5EF4-FFF2-40B4-BE49-F238E27FC236}">
                <a16:creationId xmlns:a16="http://schemas.microsoft.com/office/drawing/2014/main" id="{C0BF175B-7286-857E-7903-BAF9405DB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9849" y="6504557"/>
            <a:ext cx="1373820" cy="365125"/>
          </a:xfrm>
        </p:spPr>
        <p:txBody>
          <a:bodyPr/>
          <a:lstStyle/>
          <a:p>
            <a:fld id="{5FDABB1A-455D-6441-85C3-B72C9945D671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3" name="Picture Logo" descr="King County Council logo.">
            <a:extLst>
              <a:ext uri="{FF2B5EF4-FFF2-40B4-BE49-F238E27FC236}">
                <a16:creationId xmlns:a16="http://schemas.microsoft.com/office/drawing/2014/main" id="{DFF57658-E8AE-74C9-861C-5504A968AA2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4998" y="6282681"/>
            <a:ext cx="2330123" cy="412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3838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Left">
            <a:extLst>
              <a:ext uri="{FF2B5EF4-FFF2-40B4-BE49-F238E27FC236}">
                <a16:creationId xmlns:a16="http://schemas.microsoft.com/office/drawing/2014/main" id="{470A1942-BA31-B1BA-B6D5-82CD3BB35280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00100" y="2133600"/>
            <a:ext cx="5046064" cy="3930870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en-US" dirty="0"/>
              <a:t>Click to add text – about </a:t>
            </a:r>
            <a:br>
              <a:rPr lang="en-US" dirty="0"/>
            </a:br>
            <a:r>
              <a:rPr lang="en-US" dirty="0"/>
              <a:t>150 characters.</a:t>
            </a:r>
          </a:p>
        </p:txBody>
      </p:sp>
      <p:sp>
        <p:nvSpPr>
          <p:cNvPr id="4" name="Content Placeholder Right">
            <a:extLst>
              <a:ext uri="{FF2B5EF4-FFF2-40B4-BE49-F238E27FC236}">
                <a16:creationId xmlns:a16="http://schemas.microsoft.com/office/drawing/2014/main" id="{00A75471-FD38-B466-B087-29DD83A2DCB8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345838" y="2133600"/>
            <a:ext cx="5046064" cy="3930870"/>
          </a:xfrm>
        </p:spPr>
        <p:txBody>
          <a:bodyPr/>
          <a:lstStyle>
            <a:lvl1pPr>
              <a:defRPr sz="2800"/>
            </a:lvl1pPr>
          </a:lstStyle>
          <a:p>
            <a:pPr lvl="0"/>
            <a:r>
              <a:rPr lang="en-US" dirty="0"/>
              <a:t>Click to add text – about </a:t>
            </a:r>
            <a:br>
              <a:rPr lang="en-US" dirty="0"/>
            </a:br>
            <a:r>
              <a:rPr lang="en-US" dirty="0"/>
              <a:t>150 characters.</a:t>
            </a:r>
          </a:p>
        </p:txBody>
      </p:sp>
      <p:sp>
        <p:nvSpPr>
          <p:cNvPr id="7" name="Slide Number">
            <a:extLst>
              <a:ext uri="{FF2B5EF4-FFF2-40B4-BE49-F238E27FC236}">
                <a16:creationId xmlns:a16="http://schemas.microsoft.com/office/drawing/2014/main" id="{6C16481C-F445-89AE-3AC5-104FBD4C64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9849" y="6504557"/>
            <a:ext cx="1373820" cy="365125"/>
          </a:xfrm>
        </p:spPr>
        <p:txBody>
          <a:bodyPr/>
          <a:lstStyle/>
          <a:p>
            <a:fld id="{5FDABB1A-455D-6441-85C3-B72C9945D671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0" name="Picture Logo" descr="King County Council logo.">
            <a:extLst>
              <a:ext uri="{FF2B5EF4-FFF2-40B4-BE49-F238E27FC236}">
                <a16:creationId xmlns:a16="http://schemas.microsoft.com/office/drawing/2014/main" id="{651D3DCD-1FEF-AF91-1855-6ED5B6C206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4998" y="6282681"/>
            <a:ext cx="2330123" cy="412908"/>
          </a:xfrm>
          <a:prstGeom prst="rect">
            <a:avLst/>
          </a:prstGeom>
        </p:spPr>
      </p:pic>
      <p:sp>
        <p:nvSpPr>
          <p:cNvPr id="6" name="Title">
            <a:extLst>
              <a:ext uri="{FF2B5EF4-FFF2-40B4-BE49-F238E27FC236}">
                <a16:creationId xmlns:a16="http://schemas.microsoft.com/office/drawing/2014/main" id="{8A2CD02C-0011-B426-00C7-62B03255507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18894"/>
            <a:ext cx="12192000" cy="1590327"/>
          </a:xfrm>
          <a:prstGeom prst="rect">
            <a:avLst/>
          </a:prstGeom>
          <a:solidFill>
            <a:schemeClr val="accent1"/>
          </a:solidFill>
        </p:spPr>
        <p:txBody>
          <a:bodyPr tIns="45720"/>
          <a:lstStyle>
            <a:lvl1pPr marL="11113" indent="684213">
              <a:tabLst/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Unique Slide Title</a:t>
            </a:r>
          </a:p>
        </p:txBody>
      </p:sp>
    </p:spTree>
    <p:extLst>
      <p:ext uri="{BB962C8B-B14F-4D97-AF65-F5344CB8AC3E}">
        <p14:creationId xmlns:p14="http://schemas.microsoft.com/office/powerpoint/2010/main" val="3412857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able Placeholder">
            <a:extLst>
              <a:ext uri="{FF2B5EF4-FFF2-40B4-BE49-F238E27FC236}">
                <a16:creationId xmlns:a16="http://schemas.microsoft.com/office/drawing/2014/main" id="{2425129B-4FF8-B2F6-B035-028D556510D1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800100" y="2133599"/>
            <a:ext cx="6578600" cy="3526333"/>
          </a:xfrm>
        </p:spPr>
        <p:txBody>
          <a:bodyPr/>
          <a:lstStyle/>
          <a:p>
            <a:endParaRPr lang="en-US"/>
          </a:p>
        </p:txBody>
      </p:sp>
      <p:sp>
        <p:nvSpPr>
          <p:cNvPr id="7" name="Text Placeholder Caption">
            <a:extLst>
              <a:ext uri="{FF2B5EF4-FFF2-40B4-BE49-F238E27FC236}">
                <a16:creationId xmlns:a16="http://schemas.microsoft.com/office/drawing/2014/main" id="{CC939356-2427-7649-9009-D2A3229085A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9029" y="5629275"/>
            <a:ext cx="6713537" cy="771525"/>
          </a:xfrm>
        </p:spPr>
        <p:txBody>
          <a:bodyPr/>
          <a:lstStyle>
            <a:lvl1pPr marL="9525" indent="0">
              <a:buFontTx/>
              <a:buNone/>
              <a:defRPr sz="1800"/>
            </a:lvl1pPr>
            <a:lvl2pPr marL="202057" indent="0">
              <a:buFontTx/>
              <a:buNone/>
              <a:defRPr/>
            </a:lvl2pPr>
            <a:lvl3pPr marL="357696" indent="0">
              <a:buFontTx/>
              <a:buNone/>
              <a:defRPr/>
            </a:lvl3pPr>
            <a:lvl4pPr marL="522287" indent="0">
              <a:buFontTx/>
              <a:buNone/>
              <a:defRPr/>
            </a:lvl4pPr>
            <a:lvl5pPr marL="70974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add caption.</a:t>
            </a:r>
          </a:p>
        </p:txBody>
      </p:sp>
      <p:sp>
        <p:nvSpPr>
          <p:cNvPr id="3" name="Content">
            <a:extLst>
              <a:ext uri="{FF2B5EF4-FFF2-40B4-BE49-F238E27FC236}">
                <a16:creationId xmlns:a16="http://schemas.microsoft.com/office/drawing/2014/main" id="{A8BF8D80-5CF6-EF79-8FFC-ED729619467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7615005" y="2127094"/>
            <a:ext cx="3776896" cy="3720550"/>
          </a:xfrm>
        </p:spPr>
        <p:txBody>
          <a:bodyPr/>
          <a:lstStyle>
            <a:lvl1pPr marL="36957" indent="0">
              <a:buFontTx/>
              <a:buNone/>
              <a:defRPr sz="2400"/>
            </a:lvl1pPr>
          </a:lstStyle>
          <a:p>
            <a:pPr lvl="0"/>
            <a:r>
              <a:rPr lang="en-US" dirty="0"/>
              <a:t>Click to add text – about 150 characters.</a:t>
            </a:r>
          </a:p>
        </p:txBody>
      </p:sp>
      <p:sp>
        <p:nvSpPr>
          <p:cNvPr id="6" name="Slide Number">
            <a:extLst>
              <a:ext uri="{FF2B5EF4-FFF2-40B4-BE49-F238E27FC236}">
                <a16:creationId xmlns:a16="http://schemas.microsoft.com/office/drawing/2014/main" id="{C0BF175B-7286-857E-7903-BAF9405DB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9849" y="6504557"/>
            <a:ext cx="1373820" cy="365125"/>
          </a:xfrm>
        </p:spPr>
        <p:txBody>
          <a:bodyPr/>
          <a:lstStyle/>
          <a:p>
            <a:fld id="{5FDABB1A-455D-6441-85C3-B72C9945D671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3" name="Picture Logo" descr="King County Council logo.">
            <a:extLst>
              <a:ext uri="{FF2B5EF4-FFF2-40B4-BE49-F238E27FC236}">
                <a16:creationId xmlns:a16="http://schemas.microsoft.com/office/drawing/2014/main" id="{DFF57658-E8AE-74C9-861C-5504A968AA2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44998" y="6283267"/>
            <a:ext cx="2330123" cy="412908"/>
          </a:xfrm>
          <a:prstGeom prst="rect">
            <a:avLst/>
          </a:prstGeom>
        </p:spPr>
      </p:pic>
      <p:sp>
        <p:nvSpPr>
          <p:cNvPr id="8" name="Title">
            <a:extLst>
              <a:ext uri="{FF2B5EF4-FFF2-40B4-BE49-F238E27FC236}">
                <a16:creationId xmlns:a16="http://schemas.microsoft.com/office/drawing/2014/main" id="{F32B1593-DF32-1F5F-48DD-03776517FEB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12192000" cy="1590327"/>
          </a:xfrm>
          <a:prstGeom prst="rect">
            <a:avLst/>
          </a:prstGeom>
          <a:solidFill>
            <a:schemeClr val="accent1"/>
          </a:solidFill>
        </p:spPr>
        <p:txBody>
          <a:bodyPr tIns="45720"/>
          <a:lstStyle>
            <a:lvl1pPr marL="11113" indent="684213">
              <a:tabLst/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Unique Slide Title</a:t>
            </a:r>
          </a:p>
        </p:txBody>
      </p:sp>
    </p:spTree>
    <p:extLst>
      <p:ext uri="{BB962C8B-B14F-4D97-AF65-F5344CB8AC3E}">
        <p14:creationId xmlns:p14="http://schemas.microsoft.com/office/powerpoint/2010/main" val="1459786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Text, Image,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">
            <a:extLst>
              <a:ext uri="{FF2B5EF4-FFF2-40B4-BE49-F238E27FC236}">
                <a16:creationId xmlns:a16="http://schemas.microsoft.com/office/drawing/2014/main" id="{895B81B9-271D-3689-EC02-4AFB94A5889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00099" y="2133600"/>
            <a:ext cx="5111025" cy="3848122"/>
          </a:xfrm>
        </p:spPr>
        <p:txBody>
          <a:bodyPr/>
          <a:lstStyle>
            <a:lvl2pPr marL="0" indent="0">
              <a:buFontTx/>
              <a:buNone/>
              <a:defRPr/>
            </a:lvl2pPr>
          </a:lstStyle>
          <a:p>
            <a:pPr lvl="1"/>
            <a:r>
              <a:rPr lang="en-US" dirty="0"/>
              <a:t>Click to add text – about 150 characters.</a:t>
            </a:r>
          </a:p>
        </p:txBody>
      </p:sp>
      <p:sp>
        <p:nvSpPr>
          <p:cNvPr id="2" name="Picture Placeholder">
            <a:extLst>
              <a:ext uri="{FF2B5EF4-FFF2-40B4-BE49-F238E27FC236}">
                <a16:creationId xmlns:a16="http://schemas.microsoft.com/office/drawing/2014/main" id="{0A6E6BAC-82CF-3394-8C6F-2FA67416C0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80877" y="2133600"/>
            <a:ext cx="5065776" cy="30600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">
            <a:extLst>
              <a:ext uri="{FF2B5EF4-FFF2-40B4-BE49-F238E27FC236}">
                <a16:creationId xmlns:a16="http://schemas.microsoft.com/office/drawing/2014/main" id="{C03457B8-479A-231F-1429-CDBFFAF9676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96560" y="5368468"/>
            <a:ext cx="5150093" cy="581724"/>
          </a:xfrm>
        </p:spPr>
        <p:txBody>
          <a:bodyPr/>
          <a:lstStyle>
            <a:lvl1pPr marL="9525" indent="0">
              <a:spcBef>
                <a:spcPts val="0"/>
              </a:spcBef>
              <a:spcAft>
                <a:spcPts val="0"/>
              </a:spcAft>
              <a:buFontTx/>
              <a:buNone/>
              <a:defRPr sz="1800"/>
            </a:lvl1pPr>
          </a:lstStyle>
          <a:p>
            <a:pPr lvl="0"/>
            <a:r>
              <a:rPr lang="en-US" dirty="0"/>
              <a:t>Click to add caption. Image size shown here is </a:t>
            </a:r>
            <a:br>
              <a:rPr lang="en-US" dirty="0"/>
            </a:br>
            <a:r>
              <a:rPr lang="en-US" dirty="0"/>
              <a:t>400px wide x 250px high.</a:t>
            </a:r>
          </a:p>
        </p:txBody>
      </p:sp>
      <p:sp>
        <p:nvSpPr>
          <p:cNvPr id="7" name="Slide Number Placeholder">
            <a:extLst>
              <a:ext uri="{FF2B5EF4-FFF2-40B4-BE49-F238E27FC236}">
                <a16:creationId xmlns:a16="http://schemas.microsoft.com/office/drawing/2014/main" id="{364EBCF1-B948-D0F4-1999-BC15F3D83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9849" y="6504557"/>
            <a:ext cx="1373820" cy="365125"/>
          </a:xfrm>
        </p:spPr>
        <p:txBody>
          <a:bodyPr/>
          <a:lstStyle/>
          <a:p>
            <a:fld id="{5FDABB1A-455D-6441-85C3-B72C9945D671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Picture Logo" descr="King County Council logo.">
            <a:extLst>
              <a:ext uri="{FF2B5EF4-FFF2-40B4-BE49-F238E27FC236}">
                <a16:creationId xmlns:a16="http://schemas.microsoft.com/office/drawing/2014/main" id="{8076A378-A04B-8707-443A-36643E89AF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55477" y="6283267"/>
            <a:ext cx="2330123" cy="412908"/>
          </a:xfrm>
          <a:prstGeom prst="rect">
            <a:avLst/>
          </a:prstGeom>
        </p:spPr>
      </p:pic>
      <p:sp>
        <p:nvSpPr>
          <p:cNvPr id="8" name="Title">
            <a:extLst>
              <a:ext uri="{FF2B5EF4-FFF2-40B4-BE49-F238E27FC236}">
                <a16:creationId xmlns:a16="http://schemas.microsoft.com/office/drawing/2014/main" id="{7AFFE7AA-3AB4-99C2-EF4D-A9897AB081A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18894"/>
            <a:ext cx="12192000" cy="1590327"/>
          </a:xfrm>
          <a:prstGeom prst="rect">
            <a:avLst/>
          </a:prstGeom>
          <a:solidFill>
            <a:schemeClr val="accent1"/>
          </a:solidFill>
        </p:spPr>
        <p:txBody>
          <a:bodyPr tIns="45720"/>
          <a:lstStyle>
            <a:lvl1pPr marL="11113" indent="684213">
              <a:tabLst/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Unique Slide Title</a:t>
            </a:r>
          </a:p>
        </p:txBody>
      </p:sp>
    </p:spTree>
    <p:extLst>
      <p:ext uri="{BB962C8B-B14F-4D97-AF65-F5344CB8AC3E}">
        <p14:creationId xmlns:p14="http://schemas.microsoft.com/office/powerpoint/2010/main" val="190413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Imag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Left">
            <a:extLst>
              <a:ext uri="{FF2B5EF4-FFF2-40B4-BE49-F238E27FC236}">
                <a16:creationId xmlns:a16="http://schemas.microsoft.com/office/drawing/2014/main" id="{1A5DFDA5-6413-60BA-928A-2C61A9627A43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00100" y="2133600"/>
            <a:ext cx="5065776" cy="306361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Text Placeholder Left">
            <a:extLst>
              <a:ext uri="{FF2B5EF4-FFF2-40B4-BE49-F238E27FC236}">
                <a16:creationId xmlns:a16="http://schemas.microsoft.com/office/drawing/2014/main" id="{0987B664-DA04-801A-C05F-B1139EF8A34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27530" y="5343996"/>
            <a:ext cx="5150093" cy="623192"/>
          </a:xfrm>
        </p:spPr>
        <p:txBody>
          <a:bodyPr/>
          <a:lstStyle>
            <a:lvl1pPr marL="9525" indent="0">
              <a:buFontTx/>
              <a:buNone/>
              <a:defRPr sz="1800"/>
            </a:lvl1pPr>
          </a:lstStyle>
          <a:p>
            <a:pPr lvl="0"/>
            <a:r>
              <a:rPr lang="en-US" dirty="0"/>
              <a:t>Click to add caption. Image size above is 400px wide x 250px high.</a:t>
            </a:r>
          </a:p>
        </p:txBody>
      </p:sp>
      <p:sp>
        <p:nvSpPr>
          <p:cNvPr id="2" name="Picture Placeholder Right">
            <a:extLst>
              <a:ext uri="{FF2B5EF4-FFF2-40B4-BE49-F238E27FC236}">
                <a16:creationId xmlns:a16="http://schemas.microsoft.com/office/drawing/2014/main" id="{0A6E6BAC-82CF-3394-8C6F-2FA67416C0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80877" y="2133600"/>
            <a:ext cx="5065776" cy="306361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Right">
            <a:extLst>
              <a:ext uri="{FF2B5EF4-FFF2-40B4-BE49-F238E27FC236}">
                <a16:creationId xmlns:a16="http://schemas.microsoft.com/office/drawing/2014/main" id="{C03457B8-479A-231F-1429-CDBFFAF9676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196560" y="5332312"/>
            <a:ext cx="5150093" cy="598265"/>
          </a:xfrm>
        </p:spPr>
        <p:txBody>
          <a:bodyPr/>
          <a:lstStyle>
            <a:lvl1pPr marL="9525" indent="0">
              <a:spcBef>
                <a:spcPts val="0"/>
              </a:spcBef>
              <a:spcAft>
                <a:spcPts val="0"/>
              </a:spcAft>
              <a:buFontTx/>
              <a:buNone/>
              <a:defRPr sz="1800"/>
            </a:lvl1pPr>
          </a:lstStyle>
          <a:p>
            <a:pPr lvl="0"/>
            <a:r>
              <a:rPr lang="en-US" dirty="0"/>
              <a:t>Click to add caption. Image size shown here is </a:t>
            </a:r>
            <a:br>
              <a:rPr lang="en-US" dirty="0"/>
            </a:br>
            <a:r>
              <a:rPr lang="en-US" dirty="0"/>
              <a:t>400px wide x 250px high.</a:t>
            </a:r>
          </a:p>
        </p:txBody>
      </p:sp>
      <p:sp>
        <p:nvSpPr>
          <p:cNvPr id="7" name="Slide Number Placeholder">
            <a:extLst>
              <a:ext uri="{FF2B5EF4-FFF2-40B4-BE49-F238E27FC236}">
                <a16:creationId xmlns:a16="http://schemas.microsoft.com/office/drawing/2014/main" id="{364EBCF1-B948-D0F4-1999-BC15F3D83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9849" y="6504557"/>
            <a:ext cx="1373820" cy="365125"/>
          </a:xfrm>
        </p:spPr>
        <p:txBody>
          <a:bodyPr/>
          <a:lstStyle/>
          <a:p>
            <a:fld id="{5FDABB1A-455D-6441-85C3-B72C9945D671}" type="slidenum">
              <a:rPr lang="en-US" smtClean="0"/>
              <a:t>‹#›</a:t>
            </a:fld>
            <a:endParaRPr lang="en-US"/>
          </a:p>
        </p:txBody>
      </p:sp>
      <p:pic>
        <p:nvPicPr>
          <p:cNvPr id="13" name="Picture Logo" descr="King County Council logo.">
            <a:extLst>
              <a:ext uri="{FF2B5EF4-FFF2-40B4-BE49-F238E27FC236}">
                <a16:creationId xmlns:a16="http://schemas.microsoft.com/office/drawing/2014/main" id="{8076A378-A04B-8707-443A-36643E89AFF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455477" y="6282681"/>
            <a:ext cx="2330123" cy="412908"/>
          </a:xfrm>
          <a:prstGeom prst="rect">
            <a:avLst/>
          </a:prstGeom>
        </p:spPr>
      </p:pic>
      <p:sp>
        <p:nvSpPr>
          <p:cNvPr id="9" name="Title">
            <a:extLst>
              <a:ext uri="{FF2B5EF4-FFF2-40B4-BE49-F238E27FC236}">
                <a16:creationId xmlns:a16="http://schemas.microsoft.com/office/drawing/2014/main" id="{C8594B65-1A37-B810-103F-9E0579D8CC9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-18894"/>
            <a:ext cx="12192000" cy="1590327"/>
          </a:xfrm>
          <a:prstGeom prst="rect">
            <a:avLst/>
          </a:prstGeom>
          <a:solidFill>
            <a:schemeClr val="accent1"/>
          </a:solidFill>
        </p:spPr>
        <p:txBody>
          <a:bodyPr tIns="45720"/>
          <a:lstStyle>
            <a:lvl1pPr marL="11113" indent="684213">
              <a:tabLst/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Unique Slide Title</a:t>
            </a:r>
          </a:p>
        </p:txBody>
      </p:sp>
    </p:spTree>
    <p:extLst>
      <p:ext uri="{BB962C8B-B14F-4D97-AF65-F5344CB8AC3E}">
        <p14:creationId xmlns:p14="http://schemas.microsoft.com/office/powerpoint/2010/main" val="853672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6DB69B-837C-76C9-E40A-2C9FB0C4B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285535-A221-C979-B386-6B8A3C8679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133599"/>
            <a:ext cx="10515600" cy="396410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1"/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101F83-3DC0-60FB-8E28-1C1F4137CB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16879" y="6512877"/>
            <a:ext cx="13738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5FDABB1A-455D-6441-85C3-B72C9945D671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3895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49" r:id="rId2"/>
    <p:sldLayoutId id="2147483656" r:id="rId3"/>
    <p:sldLayoutId id="2147483650" r:id="rId4"/>
    <p:sldLayoutId id="2147483652" r:id="rId5"/>
    <p:sldLayoutId id="2147483663" r:id="rId6"/>
    <p:sldLayoutId id="2147483657" r:id="rId7"/>
    <p:sldLayoutId id="2147483664" r:id="rId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38125" indent="-228600" algn="l" defTabSz="914400" rtl="0" eaLnBrk="1" latinLnBrk="0" hangingPunct="1">
        <a:lnSpc>
          <a:spcPct val="10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tabLst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03225" indent="-201168" algn="l" defTabSz="914400" rtl="0" eaLnBrk="1" latinLnBrk="0" hangingPunct="1">
        <a:lnSpc>
          <a:spcPct val="10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tabLst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522288" indent="-164592" algn="l" defTabSz="914400" rtl="0" eaLnBrk="1" latinLnBrk="0" hangingPunct="1">
        <a:lnSpc>
          <a:spcPct val="10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tabLst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indent="-163513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865188" indent="-155448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tabLst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2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orient="horz" pos="1344" userDrawn="1">
          <p15:clr>
            <a:srgbClr val="F26B43"/>
          </p15:clr>
        </p15:guide>
        <p15:guide id="4" pos="504" userDrawn="1">
          <p15:clr>
            <a:srgbClr val="F26B43"/>
          </p15:clr>
        </p15:guide>
        <p15:guide id="5" pos="7152" userDrawn="1">
          <p15:clr>
            <a:srgbClr val="F26B43"/>
          </p15:clr>
        </p15:guide>
        <p15:guide id="7" orient="horz" pos="4032" userDrawn="1">
          <p15:clr>
            <a:srgbClr val="F26B43"/>
          </p15:clr>
        </p15:guide>
        <p15:guide id="8" pos="196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">
            <a:extLst>
              <a:ext uri="{FF2B5EF4-FFF2-40B4-BE49-F238E27FC236}">
                <a16:creationId xmlns:a16="http://schemas.microsoft.com/office/drawing/2014/main" id="{0FA06860-A940-FBE7-7F50-B6F8B5CF6F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/>
          <a:stretch/>
        </p:blipFill>
        <p:spPr>
          <a:xfrm>
            <a:off x="-5884" y="0"/>
            <a:ext cx="12197884" cy="6858000"/>
          </a:xfrm>
        </p:spPr>
      </p:pic>
      <p:sp>
        <p:nvSpPr>
          <p:cNvPr id="3" name="Title">
            <a:extLst>
              <a:ext uri="{FF2B5EF4-FFF2-40B4-BE49-F238E27FC236}">
                <a16:creationId xmlns:a16="http://schemas.microsoft.com/office/drawing/2014/main" id="{9C86645A-07FA-0EE3-DFE2-F71621E68A5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Title: Option 1</a:t>
            </a:r>
          </a:p>
        </p:txBody>
      </p:sp>
      <p:sp>
        <p:nvSpPr>
          <p:cNvPr id="4" name="Text">
            <a:extLst>
              <a:ext uri="{FF2B5EF4-FFF2-40B4-BE49-F238E27FC236}">
                <a16:creationId xmlns:a16="http://schemas.microsoft.com/office/drawing/2014/main" id="{9F3B9D09-BEDE-D48E-414F-C98BD7EFE1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Presentation Subtitle</a:t>
            </a:r>
          </a:p>
        </p:txBody>
      </p:sp>
      <p:sp>
        <p:nvSpPr>
          <p:cNvPr id="5" name="Slide Number">
            <a:extLst>
              <a:ext uri="{FF2B5EF4-FFF2-40B4-BE49-F238E27FC236}">
                <a16:creationId xmlns:a16="http://schemas.microsoft.com/office/drawing/2014/main" id="{3D5822A3-B3AE-EE6A-F682-D0F6761612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2" name="Picture Logo" descr="King County Council logo.">
            <a:extLst>
              <a:ext uri="{FF2B5EF4-FFF2-40B4-BE49-F238E27FC236}">
                <a16:creationId xmlns:a16="http://schemas.microsoft.com/office/drawing/2014/main" id="{26646723-B861-62A9-B4D9-EDF7BEEA2F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36100" y="6118953"/>
            <a:ext cx="2330115" cy="412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058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0CE4051A-6178-5DEB-C455-FD33938CC3C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Title: Option 2</a:t>
            </a:r>
          </a:p>
        </p:txBody>
      </p:sp>
      <p:sp>
        <p:nvSpPr>
          <p:cNvPr id="3" name="Subtitle">
            <a:extLst>
              <a:ext uri="{FF2B5EF4-FFF2-40B4-BE49-F238E27FC236}">
                <a16:creationId xmlns:a16="http://schemas.microsoft.com/office/drawing/2014/main" id="{D905F8D5-BB54-CA45-F3C4-80B0C9D721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Presentation Subtitle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D3A12D15-C608-437A-6660-4F25FEEF345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4268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03867864-6B3F-0C59-0483-0C0409BB7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Accessible Content</a:t>
            </a:r>
          </a:p>
        </p:txBody>
      </p:sp>
      <p:sp>
        <p:nvSpPr>
          <p:cNvPr id="3" name="Text">
            <a:extLst>
              <a:ext uri="{FF2B5EF4-FFF2-40B4-BE49-F238E27FC236}">
                <a16:creationId xmlns:a16="http://schemas.microsoft.com/office/drawing/2014/main" id="{BD7BAAAF-A339-9C4C-10FC-4C23913FE20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228600" indent="-228600"/>
            <a:r>
              <a:rPr lang="en-US" dirty="0"/>
              <a:t>Unique title for each slide</a:t>
            </a:r>
          </a:p>
          <a:p>
            <a:pPr marL="228600" indent="-228600"/>
            <a:r>
              <a:rPr lang="en-US" dirty="0"/>
              <a:t>As few words as possible</a:t>
            </a:r>
          </a:p>
          <a:p>
            <a:pPr marL="228600" indent="-228600"/>
            <a:r>
              <a:rPr lang="en-US" dirty="0"/>
              <a:t>Bullets, not long sentences</a:t>
            </a:r>
          </a:p>
          <a:p>
            <a:endParaRPr lang="en-US" dirty="0"/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79129527-4CBA-B41B-D87D-89B15AE99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9196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730B62-C609-91C5-9F9A-C46E732252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475ABE80-6D90-10E7-AFA7-26A605796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Review Tab:</a:t>
            </a:r>
            <a:br>
              <a:rPr lang="en-US" dirty="0"/>
            </a:br>
            <a:br>
              <a:rPr lang="en-US" sz="2200" dirty="0"/>
            </a:br>
            <a:r>
              <a:rPr lang="en-US" dirty="0"/>
              <a:t>Check Accessibility</a:t>
            </a:r>
            <a:br>
              <a:rPr lang="en-US" dirty="0"/>
            </a:br>
            <a:endParaRPr lang="en-US" dirty="0"/>
          </a:p>
        </p:txBody>
      </p:sp>
      <p:sp>
        <p:nvSpPr>
          <p:cNvPr id="3" name="Text">
            <a:extLst>
              <a:ext uri="{FF2B5EF4-FFF2-40B4-BE49-F238E27FC236}">
                <a16:creationId xmlns:a16="http://schemas.microsoft.com/office/drawing/2014/main" id="{05956A99-61B4-331E-5409-38971C115A2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Add Alt Text for images. </a:t>
            </a:r>
          </a:p>
          <a:p>
            <a:r>
              <a:rPr lang="en-US" dirty="0"/>
              <a:t>Uncheck decorative images in Reading Order Pane.</a:t>
            </a:r>
          </a:p>
          <a:p>
            <a:pPr marL="228600" indent="-228600"/>
            <a:r>
              <a:rPr lang="en-US" dirty="0"/>
              <a:t>Use Reading Order Pane </a:t>
            </a:r>
            <a:br>
              <a:rPr lang="en-US" dirty="0"/>
            </a:br>
            <a:r>
              <a:rPr lang="en-US" dirty="0"/>
              <a:t>to drag items into logical </a:t>
            </a:r>
            <a:br>
              <a:rPr lang="en-US" dirty="0"/>
            </a:br>
            <a:r>
              <a:rPr lang="en-US" dirty="0"/>
              <a:t>reading order. </a:t>
            </a:r>
          </a:p>
          <a:p>
            <a:pPr marL="228600" indent="-228600"/>
            <a:r>
              <a:rPr lang="en-US" dirty="0"/>
              <a:t>Reading Order Pane controls order for the screen reader, </a:t>
            </a:r>
            <a:br>
              <a:rPr lang="en-US" dirty="0"/>
            </a:br>
            <a:r>
              <a:rPr lang="en-US" dirty="0"/>
              <a:t>from top to bottom.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BC99990B-9CEE-6F0A-EF25-98F4E9652C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7487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>
            <a:extLst>
              <a:ext uri="{FF2B5EF4-FFF2-40B4-BE49-F238E27FC236}">
                <a16:creationId xmlns:a16="http://schemas.microsoft.com/office/drawing/2014/main" id="{CFB75666-63E0-0019-214A-6CCD2794F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One Column</a:t>
            </a:r>
          </a:p>
        </p:txBody>
      </p:sp>
      <p:sp>
        <p:nvSpPr>
          <p:cNvPr id="3" name="Text">
            <a:extLst>
              <a:ext uri="{FF2B5EF4-FFF2-40B4-BE49-F238E27FC236}">
                <a16:creationId xmlns:a16="http://schemas.microsoft.com/office/drawing/2014/main" id="{FE826E63-7237-EA35-FF3A-D2C0D2E51633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Click to add text – about 300 characters or 50 words.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E7E46DCA-3DA3-8E17-BFAD-045875FF1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31321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">
            <a:extLst>
              <a:ext uri="{FF2B5EF4-FFF2-40B4-BE49-F238E27FC236}">
                <a16:creationId xmlns:a16="http://schemas.microsoft.com/office/drawing/2014/main" id="{0B44E221-3703-9E88-B0A1-2B04344BF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590327"/>
          </a:xfrm>
        </p:spPr>
        <p:txBody>
          <a:bodyPr/>
          <a:lstStyle/>
          <a:p>
            <a:r>
              <a:rPr lang="en-US" dirty="0"/>
              <a:t>Two Columns</a:t>
            </a:r>
          </a:p>
        </p:txBody>
      </p:sp>
      <p:sp>
        <p:nvSpPr>
          <p:cNvPr id="2" name="Content Left Column">
            <a:extLst>
              <a:ext uri="{FF2B5EF4-FFF2-40B4-BE49-F238E27FC236}">
                <a16:creationId xmlns:a16="http://schemas.microsoft.com/office/drawing/2014/main" id="{3C710584-3151-DA17-71E3-A5835B509FD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Click to add text – about </a:t>
            </a:r>
            <a:br>
              <a:rPr lang="en-US" dirty="0"/>
            </a:br>
            <a:r>
              <a:rPr lang="en-US" dirty="0"/>
              <a:t>150 characters</a:t>
            </a:r>
          </a:p>
        </p:txBody>
      </p:sp>
      <p:sp>
        <p:nvSpPr>
          <p:cNvPr id="3" name="Content Right Column">
            <a:extLst>
              <a:ext uri="{FF2B5EF4-FFF2-40B4-BE49-F238E27FC236}">
                <a16:creationId xmlns:a16="http://schemas.microsoft.com/office/drawing/2014/main" id="{C099B3E0-21B0-9981-7D02-3B079E03BF1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Click to add text – about </a:t>
            </a:r>
            <a:br>
              <a:rPr lang="en-US" dirty="0"/>
            </a:br>
            <a:r>
              <a:rPr lang="en-US" dirty="0"/>
              <a:t>150 characters</a:t>
            </a:r>
          </a:p>
        </p:txBody>
      </p:sp>
      <p:sp>
        <p:nvSpPr>
          <p:cNvPr id="4" name="Slide Number">
            <a:extLst>
              <a:ext uri="{FF2B5EF4-FFF2-40B4-BE49-F238E27FC236}">
                <a16:creationId xmlns:a16="http://schemas.microsoft.com/office/drawing/2014/main" id="{5ADE8E4F-A3A0-1C65-DB95-3EA0F09ADF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2840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">
            <a:extLst>
              <a:ext uri="{FF2B5EF4-FFF2-40B4-BE49-F238E27FC236}">
                <a16:creationId xmlns:a16="http://schemas.microsoft.com/office/drawing/2014/main" id="{4B926940-B475-101B-073A-C4DF23817B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590327"/>
          </a:xfrm>
        </p:spPr>
        <p:txBody>
          <a:bodyPr/>
          <a:lstStyle/>
          <a:p>
            <a:r>
              <a:rPr lang="en-US" dirty="0"/>
              <a:t>Slide with Table and Text</a:t>
            </a:r>
          </a:p>
        </p:txBody>
      </p:sp>
      <p:graphicFrame>
        <p:nvGraphicFramePr>
          <p:cNvPr id="7" name="Table">
            <a:extLst>
              <a:ext uri="{FF2B5EF4-FFF2-40B4-BE49-F238E27FC236}">
                <a16:creationId xmlns:a16="http://schemas.microsoft.com/office/drawing/2014/main" id="{8799CF43-4979-D797-41EB-65C7C041F1DA}"/>
              </a:ext>
            </a:extLst>
          </p:cNvPr>
          <p:cNvGraphicFramePr>
            <a:graphicFrameLocks noGrp="1"/>
          </p:cNvGraphicFramePr>
          <p:nvPr>
            <p:ph type="tbl" sz="quarter" idx="13"/>
            <p:extLst>
              <p:ext uri="{D42A27DB-BD31-4B8C-83A1-F6EECF244321}">
                <p14:modId xmlns:p14="http://schemas.microsoft.com/office/powerpoint/2010/main" val="2842816725"/>
              </p:ext>
            </p:extLst>
          </p:nvPr>
        </p:nvGraphicFramePr>
        <p:xfrm>
          <a:off x="800100" y="2127094"/>
          <a:ext cx="6578600" cy="33639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44650">
                  <a:extLst>
                    <a:ext uri="{9D8B030D-6E8A-4147-A177-3AD203B41FA5}">
                      <a16:colId xmlns:a16="http://schemas.microsoft.com/office/drawing/2014/main" val="728134536"/>
                    </a:ext>
                  </a:extLst>
                </a:gridCol>
                <a:gridCol w="1644650">
                  <a:extLst>
                    <a:ext uri="{9D8B030D-6E8A-4147-A177-3AD203B41FA5}">
                      <a16:colId xmlns:a16="http://schemas.microsoft.com/office/drawing/2014/main" val="3212314765"/>
                    </a:ext>
                  </a:extLst>
                </a:gridCol>
                <a:gridCol w="1644650">
                  <a:extLst>
                    <a:ext uri="{9D8B030D-6E8A-4147-A177-3AD203B41FA5}">
                      <a16:colId xmlns:a16="http://schemas.microsoft.com/office/drawing/2014/main" val="1576673467"/>
                    </a:ext>
                  </a:extLst>
                </a:gridCol>
                <a:gridCol w="1644650">
                  <a:extLst>
                    <a:ext uri="{9D8B030D-6E8A-4147-A177-3AD203B41FA5}">
                      <a16:colId xmlns:a16="http://schemas.microsoft.com/office/drawing/2014/main" val="604763448"/>
                    </a:ext>
                  </a:extLst>
                </a:gridCol>
              </a:tblGrid>
              <a:tr h="672783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COLUMN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/>
                        <a:t>COLUMN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/>
                        <a:t>COLUMN 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52900105"/>
                  </a:ext>
                </a:extLst>
              </a:tr>
              <a:tr h="672783"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ROW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$1,000,000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Text goes here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Text goes here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43013163"/>
                  </a:ext>
                </a:extLst>
              </a:tr>
              <a:tr h="672783">
                <a:tc>
                  <a:txBody>
                    <a:bodyPr/>
                    <a:lstStyle/>
                    <a:p>
                      <a:pPr algn="ctr"/>
                      <a:r>
                        <a:rPr lang="en-US" b="0" dirty="0"/>
                        <a:t>ROW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$2,000,000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Text goes here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Text goes here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14948770"/>
                  </a:ext>
                </a:extLst>
              </a:tr>
              <a:tr h="67278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/>
                        <a:t>ROW 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$3,000,000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Text goes here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Text goes here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9630522"/>
                  </a:ext>
                </a:extLst>
              </a:tr>
              <a:tr h="67278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/>
                        <a:t>ROW 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$4,000,000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Text goes here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Text goes here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77200782"/>
                  </a:ext>
                </a:extLst>
              </a:tr>
            </a:tbl>
          </a:graphicData>
        </a:graphic>
      </p:graphicFrame>
      <p:sp>
        <p:nvSpPr>
          <p:cNvPr id="3" name="Table Caption">
            <a:extLst>
              <a:ext uri="{FF2B5EF4-FFF2-40B4-BE49-F238E27FC236}">
                <a16:creationId xmlns:a16="http://schemas.microsoft.com/office/drawing/2014/main" id="{B8E1268D-316E-6C0C-BB0A-67781D0B1CA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">
            <a:extLst>
              <a:ext uri="{FF2B5EF4-FFF2-40B4-BE49-F238E27FC236}">
                <a16:creationId xmlns:a16="http://schemas.microsoft.com/office/drawing/2014/main" id="{09DACFDC-EDD9-19C7-AF34-8DF55F6794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77800" indent="-177800">
              <a:buFont typeface="Arial" panose="020B0604020202020204" pitchFamily="34" charset="0"/>
              <a:buChar char="•"/>
            </a:pPr>
            <a:r>
              <a:rPr lang="en-US" dirty="0"/>
              <a:t>Table Design Tab: </a:t>
            </a:r>
            <a:br>
              <a:rPr lang="en-US" dirty="0"/>
            </a:br>
            <a:r>
              <a:rPr lang="en-US" dirty="0"/>
              <a:t>Check Header Row box and/or First Column.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en-US" dirty="0"/>
              <a:t>Keep information simple.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en-US" dirty="0"/>
              <a:t>Don’t merge or split cells.</a:t>
            </a:r>
          </a:p>
          <a:p>
            <a:pPr marL="177800" indent="-177800">
              <a:buFont typeface="Arial" panose="020B0604020202020204" pitchFamily="34" charset="0"/>
              <a:buChar char="•"/>
            </a:pPr>
            <a:r>
              <a:rPr lang="en-US" dirty="0"/>
              <a:t>Describe table with </a:t>
            </a:r>
            <a:br>
              <a:rPr lang="en-US" dirty="0"/>
            </a:br>
            <a:r>
              <a:rPr lang="en-US" dirty="0"/>
              <a:t>Alt Text.</a:t>
            </a:r>
          </a:p>
        </p:txBody>
      </p:sp>
      <p:sp>
        <p:nvSpPr>
          <p:cNvPr id="5" name="Slide Number">
            <a:extLst>
              <a:ext uri="{FF2B5EF4-FFF2-40B4-BE49-F238E27FC236}">
                <a16:creationId xmlns:a16="http://schemas.microsoft.com/office/drawing/2014/main" id="{80B11896-2A22-C516-9217-592BDED1A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37811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">
            <a:extLst>
              <a:ext uri="{FF2B5EF4-FFF2-40B4-BE49-F238E27FC236}">
                <a16:creationId xmlns:a16="http://schemas.microsoft.com/office/drawing/2014/main" id="{E6ECE516-2FD0-F4CD-FBC2-349745B1D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One Image with Text</a:t>
            </a:r>
          </a:p>
        </p:txBody>
      </p:sp>
      <p:sp>
        <p:nvSpPr>
          <p:cNvPr id="2" name="Text">
            <a:extLst>
              <a:ext uri="{FF2B5EF4-FFF2-40B4-BE49-F238E27FC236}">
                <a16:creationId xmlns:a16="http://schemas.microsoft.com/office/drawing/2014/main" id="{E5EC911D-4476-6403-DAA8-7F63777855A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Click to add text – about </a:t>
            </a:r>
            <a:br>
              <a:rPr lang="en-US" dirty="0"/>
            </a:br>
            <a:r>
              <a:rPr lang="en-US" dirty="0"/>
              <a:t>150 characters</a:t>
            </a:r>
          </a:p>
        </p:txBody>
      </p:sp>
      <p:pic>
        <p:nvPicPr>
          <p:cNvPr id="8" name="Picture" descr="King County Council Chambers.">
            <a:extLst>
              <a:ext uri="{FF2B5EF4-FFF2-40B4-BE49-F238E27FC236}">
                <a16:creationId xmlns:a16="http://schemas.microsoft.com/office/drawing/2014/main" id="{4312B145-D21C-986D-EDFB-DD75DB9B3FEA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664" b="1664"/>
          <a:stretch>
            <a:fillRect/>
          </a:stretch>
        </p:blipFill>
        <p:spPr/>
      </p:pic>
      <p:sp>
        <p:nvSpPr>
          <p:cNvPr id="4" name="Picture Caption">
            <a:extLst>
              <a:ext uri="{FF2B5EF4-FFF2-40B4-BE49-F238E27FC236}">
                <a16:creationId xmlns:a16="http://schemas.microsoft.com/office/drawing/2014/main" id="{80BB7760-E18B-90B3-AA47-38FA175E1C0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">
            <a:extLst>
              <a:ext uri="{FF2B5EF4-FFF2-40B4-BE49-F238E27FC236}">
                <a16:creationId xmlns:a16="http://schemas.microsoft.com/office/drawing/2014/main" id="{E18A25CA-5E7B-BD4E-1B32-959708305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353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">
            <a:extLst>
              <a:ext uri="{FF2B5EF4-FFF2-40B4-BE49-F238E27FC236}">
                <a16:creationId xmlns:a16="http://schemas.microsoft.com/office/drawing/2014/main" id="{BBBBDB2F-B51A-6ADE-9299-4F4B1A967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Two Images with Captions</a:t>
            </a:r>
          </a:p>
        </p:txBody>
      </p:sp>
      <p:pic>
        <p:nvPicPr>
          <p:cNvPr id="9" name="Picture Left Column" descr="Japanese Garden at Seattle’s Arboretum. Trees with fall color surround a small body of water.">
            <a:extLst>
              <a:ext uri="{FF2B5EF4-FFF2-40B4-BE49-F238E27FC236}">
                <a16:creationId xmlns:a16="http://schemas.microsoft.com/office/drawing/2014/main" id="{0AD0D201-D960-A196-7391-4D0645A06A14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rcRect t="1614" b="1614"/>
          <a:stretch>
            <a:fillRect/>
          </a:stretch>
        </p:blipFill>
        <p:spPr/>
      </p:pic>
      <p:sp>
        <p:nvSpPr>
          <p:cNvPr id="3" name="Picture Caption Left">
            <a:extLst>
              <a:ext uri="{FF2B5EF4-FFF2-40B4-BE49-F238E27FC236}">
                <a16:creationId xmlns:a16="http://schemas.microsoft.com/office/drawing/2014/main" id="{BC9467D5-FBA5-61A6-E6F1-C3B4BBC3590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Click to add caption. Image size above is </a:t>
            </a:r>
            <a:br>
              <a:rPr lang="en-US" dirty="0"/>
            </a:br>
            <a:r>
              <a:rPr lang="en-US" dirty="0"/>
              <a:t>400px wide x 250px high.</a:t>
            </a:r>
          </a:p>
        </p:txBody>
      </p:sp>
      <p:pic>
        <p:nvPicPr>
          <p:cNvPr id="11" name="Picture Right Column" descr="A farm in Enumclaw, with mountains and Mount Rainier in the background.">
            <a:extLst>
              <a:ext uri="{FF2B5EF4-FFF2-40B4-BE49-F238E27FC236}">
                <a16:creationId xmlns:a16="http://schemas.microsoft.com/office/drawing/2014/main" id="{FC67E9CE-09FC-C328-1BAA-03480286D95F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4"/>
          <a:srcRect t="1614" b="1614"/>
          <a:stretch>
            <a:fillRect/>
          </a:stretch>
        </p:blipFill>
        <p:spPr/>
      </p:pic>
      <p:sp>
        <p:nvSpPr>
          <p:cNvPr id="5" name="Picture Caption Right">
            <a:extLst>
              <a:ext uri="{FF2B5EF4-FFF2-40B4-BE49-F238E27FC236}">
                <a16:creationId xmlns:a16="http://schemas.microsoft.com/office/drawing/2014/main" id="{4BA83627-F3F9-F9B1-479F-A7574F5BC9E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Click to add caption. Image size above is </a:t>
            </a:r>
            <a:br>
              <a:rPr lang="en-US" dirty="0"/>
            </a:br>
            <a:r>
              <a:rPr lang="en-US" dirty="0"/>
              <a:t>400px wide x 250px high.</a:t>
            </a:r>
          </a:p>
        </p:txBody>
      </p:sp>
      <p:sp>
        <p:nvSpPr>
          <p:cNvPr id="6" name="Slide Number">
            <a:extLst>
              <a:ext uri="{FF2B5EF4-FFF2-40B4-BE49-F238E27FC236}">
                <a16:creationId xmlns:a16="http://schemas.microsoft.com/office/drawing/2014/main" id="{E56DF5AD-91CC-B0DB-E1F1-80748BAD9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DABB1A-455D-6441-85C3-B72C9945D67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088368"/>
      </p:ext>
    </p:extLst>
  </p:cSld>
  <p:clrMapOvr>
    <a:masterClrMapping/>
  </p:clrMapOvr>
</p:sld>
</file>

<file path=ppt/theme/theme1.xml><?xml version="1.0" encoding="utf-8"?>
<a:theme xmlns:a="http://schemas.openxmlformats.org/drawingml/2006/main" name="KCC Theme - Albacore">
  <a:themeElements>
    <a:clrScheme name="KKC – Rainforest">
      <a:dk1>
        <a:srgbClr val="000000"/>
      </a:dk1>
      <a:lt1>
        <a:srgbClr val="FFFFFF"/>
      </a:lt1>
      <a:dk2>
        <a:srgbClr val="555555"/>
      </a:dk2>
      <a:lt2>
        <a:srgbClr val="E6E6E6"/>
      </a:lt2>
      <a:accent1>
        <a:srgbClr val="28856B"/>
      </a:accent1>
      <a:accent2>
        <a:srgbClr val="32AE81"/>
      </a:accent2>
      <a:accent3>
        <a:srgbClr val="DA7059"/>
      </a:accent3>
      <a:accent4>
        <a:srgbClr val="B5DDD2"/>
      </a:accent4>
      <a:accent5>
        <a:srgbClr val="185544"/>
      </a:accent5>
      <a:accent6>
        <a:srgbClr val="28856B"/>
      </a:accent6>
      <a:hlink>
        <a:srgbClr val="1A9CFF"/>
      </a:hlink>
      <a:folHlink>
        <a:srgbClr val="1A9CFF"/>
      </a:folHlink>
    </a:clrScheme>
    <a:fontScheme name="Gill Sans MT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KCC-Accessible-Slide-Template2" id="{CED25870-0FC4-AB4A-BD8B-6B1760D23AD1}" vid="{248C9AE1-87A5-924E-B8A9-6DDA9A6B0D4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698</TotalTime>
  <Words>261</Words>
  <Application>Microsoft Macintosh PowerPoint</Application>
  <PresentationFormat>Widescreen</PresentationFormat>
  <Paragraphs>59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Aptos</vt:lpstr>
      <vt:lpstr>Arial</vt:lpstr>
      <vt:lpstr>Gill Sans MT</vt:lpstr>
      <vt:lpstr>KCC Theme - Albacore</vt:lpstr>
      <vt:lpstr>Presentation Title: Option 1</vt:lpstr>
      <vt:lpstr>Presentation Title: Option 2</vt:lpstr>
      <vt:lpstr>Accessible Content</vt:lpstr>
      <vt:lpstr>Review Tab:  Check Accessibility </vt:lpstr>
      <vt:lpstr>One Column</vt:lpstr>
      <vt:lpstr>Two Columns</vt:lpstr>
      <vt:lpstr>Slide with Table and Text</vt:lpstr>
      <vt:lpstr>One Image with Text</vt:lpstr>
      <vt:lpstr>Two Images with Captions</vt:lpstr>
    </vt:vector>
  </TitlesOfParts>
  <Manager/>
  <Company>King County Council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Accessible PowerPoint Rainforest Theme</dc:title>
  <dc:subject>For Council and Committee Meetings</dc:subject>
  <dc:creator>Higgins, Jane</dc:creator>
  <cp:keywords/>
  <dc:description/>
  <cp:lastModifiedBy>Higgins, Jane</cp:lastModifiedBy>
  <cp:revision>272</cp:revision>
  <dcterms:created xsi:type="dcterms:W3CDTF">2026-03-16T18:30:31Z</dcterms:created>
  <dcterms:modified xsi:type="dcterms:W3CDTF">2026-04-16T18:29:23Z</dcterms:modified>
  <cp:category/>
</cp:coreProperties>
</file>