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0"/>
  </p:notesMasterIdLst>
  <p:sldIdLst>
    <p:sldId id="304" r:id="rId2"/>
    <p:sldId id="305" r:id="rId3"/>
    <p:sldId id="306" r:id="rId4"/>
    <p:sldId id="292" r:id="rId5"/>
    <p:sldId id="293" r:id="rId6"/>
    <p:sldId id="308" r:id="rId7"/>
    <p:sldId id="298" r:id="rId8"/>
    <p:sldId id="299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1348"/>
    <p:restoredTop sz="86351"/>
  </p:normalViewPr>
  <p:slideViewPr>
    <p:cSldViewPr snapToGrid="0">
      <p:cViewPr varScale="1">
        <p:scale>
          <a:sx n="102" d="100"/>
          <a:sy n="102" d="100"/>
        </p:scale>
        <p:origin x="392" y="19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 showGuides="1">
      <p:cViewPr varScale="1">
        <p:scale>
          <a:sx n="94" d="100"/>
          <a:sy n="94" d="100"/>
        </p:scale>
        <p:origin x="3872" y="208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E7C3B7-402A-F944-A270-F06B3F0E2A91}" type="datetimeFigureOut">
              <a:rPr lang="en-US" smtClean="0"/>
              <a:t>4/16/26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AEA7DD-C62F-AC45-A3BD-A50695AC63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21284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AEA7DD-C62F-AC45-A3BD-A50695AC63C8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14672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AEA7DD-C62F-AC45-A3BD-A50695AC63C8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032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AEA7DD-C62F-AC45-A3BD-A50695AC63C8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53112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AEA7DD-C62F-AC45-A3BD-A50695AC63C8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70547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AEA7DD-C62F-AC45-A3BD-A50695AC63C8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21664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– Solid Background w/ Icons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itle">
            <a:extLst>
              <a:ext uri="{FF2B5EF4-FFF2-40B4-BE49-F238E27FC236}">
                <a16:creationId xmlns:a16="http://schemas.microsoft.com/office/drawing/2014/main" id="{46E87D60-558C-633C-707F-4AAE383AB22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0" y="355045"/>
            <a:ext cx="12192000" cy="1686508"/>
          </a:xfrm>
          <a:noFill/>
        </p:spPr>
        <p:txBody>
          <a:bodyPr anchor="b">
            <a:normAutofit/>
          </a:bodyPr>
          <a:lstStyle>
            <a:lvl1pPr marL="11113" indent="0" algn="ctr" rtl="0">
              <a:tabLst/>
              <a:defRPr sz="54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Click to Edit Presentation Title</a:t>
            </a:r>
          </a:p>
        </p:txBody>
      </p:sp>
      <p:sp>
        <p:nvSpPr>
          <p:cNvPr id="4" name="Subtitle">
            <a:extLst>
              <a:ext uri="{FF2B5EF4-FFF2-40B4-BE49-F238E27FC236}">
                <a16:creationId xmlns:a16="http://schemas.microsoft.com/office/drawing/2014/main" id="{7A0E5E41-1DA3-2EA9-9E5A-6449514F73A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079469"/>
            <a:ext cx="12192000" cy="617537"/>
          </a:xfrm>
        </p:spPr>
        <p:txBody>
          <a:bodyPr>
            <a:normAutofit/>
          </a:bodyPr>
          <a:lstStyle>
            <a:lvl1pPr marL="9525" indent="0" algn="ctr">
              <a:buFontTx/>
              <a:buNone/>
              <a:defRPr sz="2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19" name="Slide Number">
            <a:extLst>
              <a:ext uri="{FF2B5EF4-FFF2-40B4-BE49-F238E27FC236}">
                <a16:creationId xmlns:a16="http://schemas.microsoft.com/office/drawing/2014/main" id="{FADA3DD6-75BE-BD2F-AE3A-44D14B80E5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5010" y="6525577"/>
            <a:ext cx="13738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5FDABB1A-455D-6441-85C3-B72C9945D671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29" name="Picture Logo" descr="King County Council logo.">
            <a:extLst>
              <a:ext uri="{FF2B5EF4-FFF2-40B4-BE49-F238E27FC236}">
                <a16:creationId xmlns:a16="http://schemas.microsoft.com/office/drawing/2014/main" id="{C808853F-C6D8-8A6A-E83C-9504E7CE3B3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436100" y="6118953"/>
            <a:ext cx="2330115" cy="412907"/>
          </a:xfrm>
          <a:prstGeom prst="rect">
            <a:avLst/>
          </a:prstGeom>
        </p:spPr>
      </p:pic>
      <p:grpSp>
        <p:nvGrpSpPr>
          <p:cNvPr id="20" name="Group 19">
            <a:extLst>
              <a:ext uri="{FF2B5EF4-FFF2-40B4-BE49-F238E27FC236}">
                <a16:creationId xmlns:a16="http://schemas.microsoft.com/office/drawing/2014/main" id="{A0E8AD2F-E281-52CA-421D-797975133F4B}"/>
              </a:ext>
            </a:extLst>
          </p:cNvPr>
          <p:cNvGrpSpPr/>
          <p:nvPr userDrawn="1"/>
        </p:nvGrpSpPr>
        <p:grpSpPr>
          <a:xfrm>
            <a:off x="0" y="8360"/>
            <a:ext cx="552344" cy="6858000"/>
            <a:chOff x="1" y="0"/>
            <a:chExt cx="552344" cy="6858000"/>
          </a:xfrm>
        </p:grpSpPr>
        <p:sp>
          <p:nvSpPr>
            <p:cNvPr id="21" name="Rectangle">
              <a:extLst>
                <a:ext uri="{FF2B5EF4-FFF2-40B4-BE49-F238E27FC236}">
                  <a16:creationId xmlns:a16="http://schemas.microsoft.com/office/drawing/2014/main" id="{EF2B4BBF-24F5-2A68-2B8A-AF59277FE0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1" y="0"/>
              <a:ext cx="310488" cy="6858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2" name="Rectangle">
              <a:extLst>
                <a:ext uri="{FF2B5EF4-FFF2-40B4-BE49-F238E27FC236}">
                  <a16:creationId xmlns:a16="http://schemas.microsoft.com/office/drawing/2014/main" id="{3EC41ABB-8440-C275-318D-D8344B67BC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190500" y="0"/>
              <a:ext cx="361845" cy="6858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D452DEE2-188A-37A5-2C17-413EDD32F62A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2102836" y="3724709"/>
            <a:ext cx="1190789" cy="125400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8" name="Picture Placeholder 5">
            <a:extLst>
              <a:ext uri="{FF2B5EF4-FFF2-40B4-BE49-F238E27FC236}">
                <a16:creationId xmlns:a16="http://schemas.microsoft.com/office/drawing/2014/main" id="{B20A2921-1FCD-1EDE-C89A-7ABDFFEF546C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5500606" y="3724709"/>
            <a:ext cx="1190789" cy="1254006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Picture Placeholder 5">
            <a:extLst>
              <a:ext uri="{FF2B5EF4-FFF2-40B4-BE49-F238E27FC236}">
                <a16:creationId xmlns:a16="http://schemas.microsoft.com/office/drawing/2014/main" id="{0616725F-2C74-AB37-D126-7D4B6C350C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863399" y="3724709"/>
            <a:ext cx="1190789" cy="1254006"/>
          </a:xfrm>
        </p:spPr>
        <p:txBody>
          <a:bodyPr/>
          <a:lstStyle/>
          <a:p>
            <a:endParaRPr lang="en-US"/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515C8718-098A-2A06-73CB-9190F06B28D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603948" y="5172075"/>
            <a:ext cx="2188564" cy="493713"/>
          </a:xfrm>
        </p:spPr>
        <p:txBody>
          <a:bodyPr/>
          <a:lstStyle>
            <a:lvl1pPr marL="9525" indent="0" algn="ctr">
              <a:buFontTx/>
              <a:buNone/>
              <a:defRPr sz="2000" spc="160" baseline="0">
                <a:solidFill>
                  <a:schemeClr val="bg1"/>
                </a:solidFill>
              </a:defRPr>
            </a:lvl1pPr>
            <a:lvl2pPr marL="202057" indent="0">
              <a:buFontTx/>
              <a:buNone/>
              <a:defRPr>
                <a:solidFill>
                  <a:schemeClr val="bg1"/>
                </a:solidFill>
              </a:defRPr>
            </a:lvl2pPr>
            <a:lvl3pPr algn="ctr">
              <a:defRPr>
                <a:solidFill>
                  <a:schemeClr val="bg1"/>
                </a:solidFill>
              </a:defRPr>
            </a:lvl3pPr>
            <a:lvl4pPr algn="ctr">
              <a:defRPr>
                <a:solidFill>
                  <a:schemeClr val="bg1"/>
                </a:solidFill>
              </a:defRPr>
            </a:lvl4pPr>
            <a:lvl5pPr algn="ctr"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ICON LABEL</a:t>
            </a:r>
          </a:p>
        </p:txBody>
      </p:sp>
      <p:sp>
        <p:nvSpPr>
          <p:cNvPr id="23" name="Text Placeholder 17">
            <a:extLst>
              <a:ext uri="{FF2B5EF4-FFF2-40B4-BE49-F238E27FC236}">
                <a16:creationId xmlns:a16="http://schemas.microsoft.com/office/drawing/2014/main" id="{99622A80-634D-DC40-B6F4-6BBCC65D3C85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001718" y="5172075"/>
            <a:ext cx="2188564" cy="493713"/>
          </a:xfrm>
        </p:spPr>
        <p:txBody>
          <a:bodyPr/>
          <a:lstStyle>
            <a:lvl1pPr marL="9525" indent="0" algn="ctr">
              <a:buFontTx/>
              <a:buNone/>
              <a:defRPr sz="2000" spc="160" baseline="0">
                <a:solidFill>
                  <a:schemeClr val="bg1"/>
                </a:solidFill>
              </a:defRPr>
            </a:lvl1pPr>
            <a:lvl2pPr marL="202057" indent="0">
              <a:buFontTx/>
              <a:buNone/>
              <a:defRPr>
                <a:solidFill>
                  <a:schemeClr val="bg1"/>
                </a:solidFill>
              </a:defRPr>
            </a:lvl2pPr>
            <a:lvl3pPr algn="ctr">
              <a:defRPr>
                <a:solidFill>
                  <a:schemeClr val="bg1"/>
                </a:solidFill>
              </a:defRPr>
            </a:lvl3pPr>
            <a:lvl4pPr algn="ctr">
              <a:defRPr>
                <a:solidFill>
                  <a:schemeClr val="bg1"/>
                </a:solidFill>
              </a:defRPr>
            </a:lvl4pPr>
            <a:lvl5pPr algn="ctr"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ICON LABEL</a:t>
            </a:r>
          </a:p>
        </p:txBody>
      </p:sp>
      <p:sp>
        <p:nvSpPr>
          <p:cNvPr id="24" name="Text Placeholder 17">
            <a:extLst>
              <a:ext uri="{FF2B5EF4-FFF2-40B4-BE49-F238E27FC236}">
                <a16:creationId xmlns:a16="http://schemas.microsoft.com/office/drawing/2014/main" id="{164741F7-1851-A00E-02C2-B144B311003F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364511" y="5172075"/>
            <a:ext cx="2188564" cy="493713"/>
          </a:xfrm>
        </p:spPr>
        <p:txBody>
          <a:bodyPr/>
          <a:lstStyle>
            <a:lvl1pPr marL="9525" indent="0" algn="ctr">
              <a:buFontTx/>
              <a:buNone/>
              <a:defRPr sz="2000" spc="160" baseline="0">
                <a:solidFill>
                  <a:schemeClr val="bg1"/>
                </a:solidFill>
              </a:defRPr>
            </a:lvl1pPr>
            <a:lvl2pPr marL="202057" indent="0">
              <a:buFontTx/>
              <a:buNone/>
              <a:defRPr>
                <a:solidFill>
                  <a:schemeClr val="bg1"/>
                </a:solidFill>
              </a:defRPr>
            </a:lvl2pPr>
            <a:lvl3pPr algn="ctr">
              <a:defRPr>
                <a:solidFill>
                  <a:schemeClr val="bg1"/>
                </a:solidFill>
              </a:defRPr>
            </a:lvl3pPr>
            <a:lvl4pPr algn="ctr">
              <a:defRPr>
                <a:solidFill>
                  <a:schemeClr val="bg1"/>
                </a:solidFill>
              </a:defRPr>
            </a:lvl4pPr>
            <a:lvl5pPr algn="ctr"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ICON LABEL</a:t>
            </a:r>
          </a:p>
        </p:txBody>
      </p:sp>
    </p:spTree>
    <p:extLst>
      <p:ext uri="{BB962C8B-B14F-4D97-AF65-F5344CB8AC3E}">
        <p14:creationId xmlns:p14="http://schemas.microsoft.com/office/powerpoint/2010/main" val="316114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Overvie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F41F2DA2-A461-07A4-7FEB-CFED853FD284}"/>
              </a:ext>
            </a:extLst>
          </p:cNvPr>
          <p:cNvGrpSpPr/>
          <p:nvPr userDrawn="1"/>
        </p:nvGrpSpPr>
        <p:grpSpPr>
          <a:xfrm>
            <a:off x="0" y="0"/>
            <a:ext cx="5638799" cy="6890702"/>
            <a:chOff x="1" y="-32702"/>
            <a:chExt cx="5638799" cy="6890702"/>
          </a:xfrm>
        </p:grpSpPr>
        <p:sp>
          <p:nvSpPr>
            <p:cNvPr id="9" name="Rectangle">
              <a:extLst>
                <a:ext uri="{FF2B5EF4-FFF2-40B4-BE49-F238E27FC236}">
                  <a16:creationId xmlns:a16="http://schemas.microsoft.com/office/drawing/2014/main" id="{572C670B-158B-5004-C520-F1DBC7A840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1" y="-32702"/>
              <a:ext cx="268288" cy="689070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" name="Rectangle">
              <a:extLst>
                <a:ext uri="{FF2B5EF4-FFF2-40B4-BE49-F238E27FC236}">
                  <a16:creationId xmlns:a16="http://schemas.microsoft.com/office/drawing/2014/main" id="{AF6A1E94-BC1B-34A1-BE31-8CD9D79D36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190500" y="-32702"/>
              <a:ext cx="5448300" cy="689070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2" name="Title">
            <a:extLst>
              <a:ext uri="{FF2B5EF4-FFF2-40B4-BE49-F238E27FC236}">
                <a16:creationId xmlns:a16="http://schemas.microsoft.com/office/drawing/2014/main" id="{BF616308-77A5-D5BC-0FA7-5B48787FCF7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8787" y="2932529"/>
            <a:ext cx="4887913" cy="3177759"/>
          </a:xfrm>
        </p:spPr>
        <p:txBody>
          <a:bodyPr anchor="t">
            <a:normAutofit/>
          </a:bodyPr>
          <a:lstStyle>
            <a:lvl1pPr algn="ctr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Section Title</a:t>
            </a:r>
          </a:p>
        </p:txBody>
      </p:sp>
      <p:sp>
        <p:nvSpPr>
          <p:cNvPr id="17" name="Text Placeholder">
            <a:extLst>
              <a:ext uri="{FF2B5EF4-FFF2-40B4-BE49-F238E27FC236}">
                <a16:creationId xmlns:a16="http://schemas.microsoft.com/office/drawing/2014/main" id="{D00C6201-81BF-B0AB-EE18-6FBA6E6089D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117166" y="812591"/>
            <a:ext cx="5448300" cy="5184448"/>
          </a:xfrm>
        </p:spPr>
        <p:txBody>
          <a:bodyPr/>
          <a:lstStyle>
            <a:lvl1pPr marL="238125" indent="-238125">
              <a:buFont typeface="Arial" panose="020B0604020202020204" pitchFamily="34" charset="0"/>
              <a:buChar char="•"/>
              <a:tabLst/>
              <a:defRPr/>
            </a:lvl1pPr>
            <a:lvl2pPr>
              <a:spcBef>
                <a:spcPts val="1600"/>
              </a:spcBef>
              <a:defRPr/>
            </a:lvl2pPr>
          </a:lstStyle>
          <a:p>
            <a:pPr lvl="0"/>
            <a:r>
              <a:rPr lang="en-US" dirty="0"/>
              <a:t>Click to add text – about </a:t>
            </a:r>
            <a:br>
              <a:rPr lang="en-US" dirty="0"/>
            </a:br>
            <a:r>
              <a:rPr lang="en-US" dirty="0"/>
              <a:t>150 characters.</a:t>
            </a:r>
          </a:p>
        </p:txBody>
      </p:sp>
      <p:sp>
        <p:nvSpPr>
          <p:cNvPr id="7" name="Slide Number">
            <a:extLst>
              <a:ext uri="{FF2B5EF4-FFF2-40B4-BE49-F238E27FC236}">
                <a16:creationId xmlns:a16="http://schemas.microsoft.com/office/drawing/2014/main" id="{7F61C74F-7BD3-5654-7719-1EB5283FCE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12789" y="6525577"/>
            <a:ext cx="137382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5FDABB1A-455D-6441-85C3-B72C9945D67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3" name="Picture Logo" descr="King County Council logo.">
            <a:extLst>
              <a:ext uri="{FF2B5EF4-FFF2-40B4-BE49-F238E27FC236}">
                <a16:creationId xmlns:a16="http://schemas.microsoft.com/office/drawing/2014/main" id="{8BBA8C40-4299-26C6-129F-504321A3A78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444998" y="6229038"/>
            <a:ext cx="2330123" cy="412908"/>
          </a:xfrm>
          <a:prstGeom prst="rect">
            <a:avLst/>
          </a:prstGeom>
        </p:spPr>
      </p:pic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1071EF9A-F0BD-B0CA-5D64-C146AFB38C4E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969948" y="498891"/>
            <a:ext cx="1865591" cy="1653224"/>
          </a:xfrm>
          <a:noFill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41868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On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FE98BA8D-8F71-9538-AED0-014440FD99F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52500" y="365125"/>
            <a:ext cx="10414000" cy="1325563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Unique Slide Title</a:t>
            </a:r>
          </a:p>
        </p:txBody>
      </p:sp>
      <p:sp>
        <p:nvSpPr>
          <p:cNvPr id="3" name="Content">
            <a:extLst>
              <a:ext uri="{FF2B5EF4-FFF2-40B4-BE49-F238E27FC236}">
                <a16:creationId xmlns:a16="http://schemas.microsoft.com/office/drawing/2014/main" id="{A8BF8D80-5CF6-EF79-8FFC-ED729619467D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952500" y="1825625"/>
            <a:ext cx="10401300" cy="4086226"/>
          </a:xfrm>
        </p:spPr>
        <p:txBody>
          <a:bodyPr/>
          <a:lstStyle>
            <a:lvl1pPr>
              <a:defRPr sz="2800"/>
            </a:lvl1pPr>
          </a:lstStyle>
          <a:p>
            <a:pPr lvl="0"/>
            <a:r>
              <a:rPr lang="en-US" dirty="0"/>
              <a:t>Click to add text – about 300 characters.</a:t>
            </a:r>
          </a:p>
        </p:txBody>
      </p:sp>
      <p:sp>
        <p:nvSpPr>
          <p:cNvPr id="6" name="Slide Number">
            <a:extLst>
              <a:ext uri="{FF2B5EF4-FFF2-40B4-BE49-F238E27FC236}">
                <a16:creationId xmlns:a16="http://schemas.microsoft.com/office/drawing/2014/main" id="{C0BF175B-7286-857E-7903-BAF9405DB2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0953" y="6525577"/>
            <a:ext cx="1373820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5FDABB1A-455D-6441-85C3-B72C9945D671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3" name="Picture Logo" descr="King County Council logo.">
            <a:extLst>
              <a:ext uri="{FF2B5EF4-FFF2-40B4-BE49-F238E27FC236}">
                <a16:creationId xmlns:a16="http://schemas.microsoft.com/office/drawing/2014/main" id="{DFF57658-E8AE-74C9-861C-5504A968AA2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444998" y="6229038"/>
            <a:ext cx="2330123" cy="412908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C613F32B-31D8-3004-9CEB-134094B40E4B}"/>
              </a:ext>
            </a:extLst>
          </p:cNvPr>
          <p:cNvGrpSpPr/>
          <p:nvPr userDrawn="1"/>
        </p:nvGrpSpPr>
        <p:grpSpPr>
          <a:xfrm>
            <a:off x="0" y="8360"/>
            <a:ext cx="552344" cy="6858000"/>
            <a:chOff x="1" y="0"/>
            <a:chExt cx="552344" cy="6858000"/>
          </a:xfrm>
        </p:grpSpPr>
        <p:sp>
          <p:nvSpPr>
            <p:cNvPr id="8" name="Rectangle">
              <a:extLst>
                <a:ext uri="{FF2B5EF4-FFF2-40B4-BE49-F238E27FC236}">
                  <a16:creationId xmlns:a16="http://schemas.microsoft.com/office/drawing/2014/main" id="{4923E38A-ECC6-2E7D-E6BE-DDA576443D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1" y="0"/>
              <a:ext cx="310488" cy="6858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" name="Rectangle">
              <a:extLst>
                <a:ext uri="{FF2B5EF4-FFF2-40B4-BE49-F238E27FC236}">
                  <a16:creationId xmlns:a16="http://schemas.microsoft.com/office/drawing/2014/main" id="{B6C9DFBF-D5C7-A3E0-97FC-E62626281C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190500" y="0"/>
              <a:ext cx="361845" cy="6858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6013838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EBA5696F-16E9-8DCD-2D6D-35708C55FC5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69432" y="365125"/>
            <a:ext cx="10634204" cy="1325563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Unique Slide Title</a:t>
            </a:r>
          </a:p>
        </p:txBody>
      </p:sp>
      <p:sp>
        <p:nvSpPr>
          <p:cNvPr id="3" name="Content Placeholder Left">
            <a:extLst>
              <a:ext uri="{FF2B5EF4-FFF2-40B4-BE49-F238E27FC236}">
                <a16:creationId xmlns:a16="http://schemas.microsoft.com/office/drawing/2014/main" id="{470A1942-BA31-B1BA-B6D5-82CD3BB35280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969432" y="1790701"/>
            <a:ext cx="5126568" cy="4152900"/>
          </a:xfrm>
        </p:spPr>
        <p:txBody>
          <a:bodyPr/>
          <a:lstStyle>
            <a:lvl1pPr>
              <a:defRPr sz="2800"/>
            </a:lvl1pPr>
          </a:lstStyle>
          <a:p>
            <a:pPr lvl="0"/>
            <a:r>
              <a:rPr lang="en-US" dirty="0"/>
              <a:t>Click to add text – about </a:t>
            </a:r>
            <a:br>
              <a:rPr lang="en-US" dirty="0"/>
            </a:br>
            <a:r>
              <a:rPr lang="en-US" dirty="0"/>
              <a:t>150 characters.</a:t>
            </a:r>
          </a:p>
        </p:txBody>
      </p:sp>
      <p:sp>
        <p:nvSpPr>
          <p:cNvPr id="4" name="Content Placeholder Right">
            <a:extLst>
              <a:ext uri="{FF2B5EF4-FFF2-40B4-BE49-F238E27FC236}">
                <a16:creationId xmlns:a16="http://schemas.microsoft.com/office/drawing/2014/main" id="{00A75471-FD38-B466-B087-29DD83A2DCB8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477068" y="1790701"/>
            <a:ext cx="5126568" cy="4152900"/>
          </a:xfrm>
        </p:spPr>
        <p:txBody>
          <a:bodyPr/>
          <a:lstStyle>
            <a:lvl1pPr>
              <a:defRPr sz="2800"/>
            </a:lvl1pPr>
          </a:lstStyle>
          <a:p>
            <a:pPr lvl="0"/>
            <a:r>
              <a:rPr lang="en-US" dirty="0"/>
              <a:t>Click to add text – about </a:t>
            </a:r>
            <a:br>
              <a:rPr lang="en-US" dirty="0"/>
            </a:br>
            <a:r>
              <a:rPr lang="en-US" dirty="0"/>
              <a:t>150 characters.</a:t>
            </a:r>
          </a:p>
        </p:txBody>
      </p:sp>
      <p:sp>
        <p:nvSpPr>
          <p:cNvPr id="7" name="Slide Number">
            <a:extLst>
              <a:ext uri="{FF2B5EF4-FFF2-40B4-BE49-F238E27FC236}">
                <a16:creationId xmlns:a16="http://schemas.microsoft.com/office/drawing/2014/main" id="{6C16481C-F445-89AE-3AC5-104FBD4C64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0955" y="6525577"/>
            <a:ext cx="1373820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5FDABB1A-455D-6441-85C3-B72C9945D671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0" name="Picture Logo" descr="King County Council logo.">
            <a:extLst>
              <a:ext uri="{FF2B5EF4-FFF2-40B4-BE49-F238E27FC236}">
                <a16:creationId xmlns:a16="http://schemas.microsoft.com/office/drawing/2014/main" id="{651D3DCD-1FEF-AF91-1855-6ED5B6C2064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444998" y="6229038"/>
            <a:ext cx="2330123" cy="412908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E0CA5CAD-6501-030A-9B42-DBFD0349CAF3}"/>
              </a:ext>
            </a:extLst>
          </p:cNvPr>
          <p:cNvGrpSpPr/>
          <p:nvPr userDrawn="1"/>
        </p:nvGrpSpPr>
        <p:grpSpPr>
          <a:xfrm>
            <a:off x="0" y="8360"/>
            <a:ext cx="552344" cy="6858000"/>
            <a:chOff x="1" y="0"/>
            <a:chExt cx="552344" cy="6858000"/>
          </a:xfrm>
        </p:grpSpPr>
        <p:sp>
          <p:nvSpPr>
            <p:cNvPr id="8" name="Rectangle">
              <a:extLst>
                <a:ext uri="{FF2B5EF4-FFF2-40B4-BE49-F238E27FC236}">
                  <a16:creationId xmlns:a16="http://schemas.microsoft.com/office/drawing/2014/main" id="{7BED7DCB-DFC2-D659-87BF-6D2F78B1AD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1" y="0"/>
              <a:ext cx="310488" cy="6858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" name="Rectangle">
              <a:extLst>
                <a:ext uri="{FF2B5EF4-FFF2-40B4-BE49-F238E27FC236}">
                  <a16:creationId xmlns:a16="http://schemas.microsoft.com/office/drawing/2014/main" id="{9DF078BC-9E45-07BB-9288-6EA61AE17D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190500" y="0"/>
              <a:ext cx="361845" cy="6858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4128579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FE98BA8D-8F71-9538-AED0-014440FD99F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69430" y="365125"/>
            <a:ext cx="10566400" cy="1325563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Unique Slide Title</a:t>
            </a:r>
          </a:p>
        </p:txBody>
      </p:sp>
      <p:sp>
        <p:nvSpPr>
          <p:cNvPr id="5" name="Table Placeholder">
            <a:extLst>
              <a:ext uri="{FF2B5EF4-FFF2-40B4-BE49-F238E27FC236}">
                <a16:creationId xmlns:a16="http://schemas.microsoft.com/office/drawing/2014/main" id="{2425129B-4FF8-B2F6-B035-028D556510D1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969429" y="1790701"/>
            <a:ext cx="10566399" cy="366572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Text Placeholder Caption">
            <a:extLst>
              <a:ext uri="{FF2B5EF4-FFF2-40B4-BE49-F238E27FC236}">
                <a16:creationId xmlns:a16="http://schemas.microsoft.com/office/drawing/2014/main" id="{CC939356-2427-7649-9009-D2A3229085A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68359" y="5629275"/>
            <a:ext cx="10667469" cy="599763"/>
          </a:xfrm>
        </p:spPr>
        <p:txBody>
          <a:bodyPr/>
          <a:lstStyle>
            <a:lvl1pPr marL="9525" indent="0">
              <a:buFontTx/>
              <a:buNone/>
              <a:defRPr sz="1800"/>
            </a:lvl1pPr>
            <a:lvl2pPr marL="202057" indent="0">
              <a:buFontTx/>
              <a:buNone/>
              <a:defRPr/>
            </a:lvl2pPr>
            <a:lvl3pPr marL="357696" indent="0">
              <a:buFontTx/>
              <a:buNone/>
              <a:defRPr/>
            </a:lvl3pPr>
            <a:lvl4pPr marL="522287" indent="0">
              <a:buFontTx/>
              <a:buNone/>
              <a:defRPr/>
            </a:lvl4pPr>
            <a:lvl5pPr marL="70974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add caption.</a:t>
            </a:r>
          </a:p>
        </p:txBody>
      </p:sp>
      <p:sp>
        <p:nvSpPr>
          <p:cNvPr id="6" name="Slide Number">
            <a:extLst>
              <a:ext uri="{FF2B5EF4-FFF2-40B4-BE49-F238E27FC236}">
                <a16:creationId xmlns:a16="http://schemas.microsoft.com/office/drawing/2014/main" id="{C0BF175B-7286-857E-7903-BAF9405DB2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25489" y="6525577"/>
            <a:ext cx="1373820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5FDABB1A-455D-6441-85C3-B72C9945D671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3" name="Picture Logo" descr="King County Council logo.">
            <a:extLst>
              <a:ext uri="{FF2B5EF4-FFF2-40B4-BE49-F238E27FC236}">
                <a16:creationId xmlns:a16="http://schemas.microsoft.com/office/drawing/2014/main" id="{DFF57658-E8AE-74C9-861C-5504A968AA2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444998" y="6229038"/>
            <a:ext cx="2330123" cy="412908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068D6CF6-2D69-07BB-89F9-FCD050268588}"/>
              </a:ext>
            </a:extLst>
          </p:cNvPr>
          <p:cNvGrpSpPr/>
          <p:nvPr userDrawn="1"/>
        </p:nvGrpSpPr>
        <p:grpSpPr>
          <a:xfrm>
            <a:off x="0" y="8360"/>
            <a:ext cx="552344" cy="6858000"/>
            <a:chOff x="1" y="0"/>
            <a:chExt cx="552344" cy="6858000"/>
          </a:xfrm>
        </p:grpSpPr>
        <p:sp>
          <p:nvSpPr>
            <p:cNvPr id="9" name="Rectangle">
              <a:extLst>
                <a:ext uri="{FF2B5EF4-FFF2-40B4-BE49-F238E27FC236}">
                  <a16:creationId xmlns:a16="http://schemas.microsoft.com/office/drawing/2014/main" id="{7BFCD646-CF35-DCFA-E210-BAAD33A939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1" y="0"/>
              <a:ext cx="310488" cy="6858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" name="Rectangle">
              <a:extLst>
                <a:ext uri="{FF2B5EF4-FFF2-40B4-BE49-F238E27FC236}">
                  <a16:creationId xmlns:a16="http://schemas.microsoft.com/office/drawing/2014/main" id="{2023CF10-86E8-8C19-7682-093770FDCF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190500" y="0"/>
              <a:ext cx="361845" cy="6858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4597865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Text, Image,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19754EEF-98B0-5AC6-891D-7989C7A0000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69430" y="365125"/>
            <a:ext cx="10553700" cy="1325563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Unique Slide Title</a:t>
            </a:r>
          </a:p>
        </p:txBody>
      </p:sp>
      <p:sp>
        <p:nvSpPr>
          <p:cNvPr id="6" name="Text Placeholder">
            <a:extLst>
              <a:ext uri="{FF2B5EF4-FFF2-40B4-BE49-F238E27FC236}">
                <a16:creationId xmlns:a16="http://schemas.microsoft.com/office/drawing/2014/main" id="{895B81B9-271D-3689-EC02-4AFB94A5889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69429" y="1790699"/>
            <a:ext cx="5111025" cy="3990299"/>
          </a:xfrm>
        </p:spPr>
        <p:txBody>
          <a:bodyPr/>
          <a:lstStyle>
            <a:lvl2pPr marL="0" indent="0">
              <a:buFontTx/>
              <a:buNone/>
              <a:defRPr/>
            </a:lvl2pPr>
          </a:lstStyle>
          <a:p>
            <a:pPr lvl="1"/>
            <a:r>
              <a:rPr lang="en-US" dirty="0"/>
              <a:t>Click to add text – about 150 characters.</a:t>
            </a:r>
          </a:p>
        </p:txBody>
      </p:sp>
      <p:sp>
        <p:nvSpPr>
          <p:cNvPr id="2" name="Picture Placeholder">
            <a:extLst>
              <a:ext uri="{FF2B5EF4-FFF2-40B4-BE49-F238E27FC236}">
                <a16:creationId xmlns:a16="http://schemas.microsoft.com/office/drawing/2014/main" id="{0A6E6BAC-82CF-3394-8C6F-2FA67416C00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450207" y="1790700"/>
            <a:ext cx="5065776" cy="306099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">
            <a:extLst>
              <a:ext uri="{FF2B5EF4-FFF2-40B4-BE49-F238E27FC236}">
                <a16:creationId xmlns:a16="http://schemas.microsoft.com/office/drawing/2014/main" id="{C03457B8-479A-231F-1429-CDBFFAF9676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365890" y="5057099"/>
            <a:ext cx="5150093" cy="723900"/>
          </a:xfrm>
        </p:spPr>
        <p:txBody>
          <a:bodyPr/>
          <a:lstStyle>
            <a:lvl1pPr marL="9525" indent="0">
              <a:spcBef>
                <a:spcPts val="0"/>
              </a:spcBef>
              <a:spcAft>
                <a:spcPts val="0"/>
              </a:spcAft>
              <a:buFontTx/>
              <a:buNone/>
              <a:defRPr sz="1800"/>
            </a:lvl1pPr>
          </a:lstStyle>
          <a:p>
            <a:pPr lvl="0"/>
            <a:r>
              <a:rPr lang="en-US" dirty="0"/>
              <a:t>Click to add caption. Image size shown here is </a:t>
            </a:r>
            <a:br>
              <a:rPr lang="en-US" dirty="0"/>
            </a:br>
            <a:r>
              <a:rPr lang="en-US" dirty="0"/>
              <a:t>400px wide x 250px high.</a:t>
            </a:r>
          </a:p>
        </p:txBody>
      </p:sp>
      <p:sp>
        <p:nvSpPr>
          <p:cNvPr id="7" name="Slide Number Placeholder">
            <a:extLst>
              <a:ext uri="{FF2B5EF4-FFF2-40B4-BE49-F238E27FC236}">
                <a16:creationId xmlns:a16="http://schemas.microsoft.com/office/drawing/2014/main" id="{364EBCF1-B948-D0F4-1999-BC15F3D838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44020" y="6525577"/>
            <a:ext cx="1373820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5FDABB1A-455D-6441-85C3-B72C9945D67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3" name="Picture Logo" descr="King County Council logo.">
            <a:extLst>
              <a:ext uri="{FF2B5EF4-FFF2-40B4-BE49-F238E27FC236}">
                <a16:creationId xmlns:a16="http://schemas.microsoft.com/office/drawing/2014/main" id="{8076A378-A04B-8707-443A-36643E89AFF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455477" y="6229038"/>
            <a:ext cx="2330123" cy="412908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C8080DC6-64C6-AEC4-E6D4-5CCF92DCB136}"/>
              </a:ext>
            </a:extLst>
          </p:cNvPr>
          <p:cNvGrpSpPr/>
          <p:nvPr userDrawn="1"/>
        </p:nvGrpSpPr>
        <p:grpSpPr>
          <a:xfrm>
            <a:off x="0" y="8360"/>
            <a:ext cx="552344" cy="6858000"/>
            <a:chOff x="1" y="0"/>
            <a:chExt cx="552344" cy="6858000"/>
          </a:xfrm>
        </p:grpSpPr>
        <p:sp>
          <p:nvSpPr>
            <p:cNvPr id="9" name="Rectangle">
              <a:extLst>
                <a:ext uri="{FF2B5EF4-FFF2-40B4-BE49-F238E27FC236}">
                  <a16:creationId xmlns:a16="http://schemas.microsoft.com/office/drawing/2014/main" id="{293C043F-9F99-87E8-5F92-36067DBF1E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1" y="0"/>
              <a:ext cx="310488" cy="6858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" name="Rectangle">
              <a:extLst>
                <a:ext uri="{FF2B5EF4-FFF2-40B4-BE49-F238E27FC236}">
                  <a16:creationId xmlns:a16="http://schemas.microsoft.com/office/drawing/2014/main" id="{6215BCA3-25FE-57F2-9FD2-28961C7CDC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190500" y="0"/>
              <a:ext cx="361845" cy="6858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904130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Images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19754EEF-98B0-5AC6-891D-7989C7A0000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90600" y="365125"/>
            <a:ext cx="10363200" cy="1325563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Unique Slide Title</a:t>
            </a:r>
          </a:p>
        </p:txBody>
      </p:sp>
      <p:sp>
        <p:nvSpPr>
          <p:cNvPr id="8" name="Picture Placeholder Left">
            <a:extLst>
              <a:ext uri="{FF2B5EF4-FFF2-40B4-BE49-F238E27FC236}">
                <a16:creationId xmlns:a16="http://schemas.microsoft.com/office/drawing/2014/main" id="{1A5DFDA5-6413-60BA-928A-2C61A9627A43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990600" y="1790700"/>
            <a:ext cx="4983952" cy="3060700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Text Placeholder Left">
            <a:extLst>
              <a:ext uri="{FF2B5EF4-FFF2-40B4-BE49-F238E27FC236}">
                <a16:creationId xmlns:a16="http://schemas.microsoft.com/office/drawing/2014/main" id="{0987B664-DA04-801A-C05F-B1139EF8A34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63492" y="5066166"/>
            <a:ext cx="5111059" cy="754062"/>
          </a:xfrm>
        </p:spPr>
        <p:txBody>
          <a:bodyPr/>
          <a:lstStyle>
            <a:lvl1pPr marL="9525" indent="0">
              <a:buFontTx/>
              <a:buNone/>
              <a:defRPr sz="1800"/>
            </a:lvl1pPr>
          </a:lstStyle>
          <a:p>
            <a:pPr lvl="0"/>
            <a:r>
              <a:rPr lang="en-US" dirty="0"/>
              <a:t>Click to add caption. Image size above is 400px wide x 250px high.</a:t>
            </a:r>
          </a:p>
        </p:txBody>
      </p:sp>
      <p:sp>
        <p:nvSpPr>
          <p:cNvPr id="2" name="Picture Placeholder Right">
            <a:extLst>
              <a:ext uri="{FF2B5EF4-FFF2-40B4-BE49-F238E27FC236}">
                <a16:creationId xmlns:a16="http://schemas.microsoft.com/office/drawing/2014/main" id="{0A6E6BAC-82CF-3394-8C6F-2FA67416C00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379633" y="1790701"/>
            <a:ext cx="4983952" cy="30607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Right">
            <a:extLst>
              <a:ext uri="{FF2B5EF4-FFF2-40B4-BE49-F238E27FC236}">
                <a16:creationId xmlns:a16="http://schemas.microsoft.com/office/drawing/2014/main" id="{C03457B8-479A-231F-1429-CDBFFAF9676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264293" y="5057099"/>
            <a:ext cx="5099292" cy="723900"/>
          </a:xfrm>
        </p:spPr>
        <p:txBody>
          <a:bodyPr/>
          <a:lstStyle>
            <a:lvl1pPr marL="9525" indent="0">
              <a:spcBef>
                <a:spcPts val="0"/>
              </a:spcBef>
              <a:spcAft>
                <a:spcPts val="0"/>
              </a:spcAft>
              <a:buFontTx/>
              <a:buNone/>
              <a:defRPr sz="1800"/>
            </a:lvl1pPr>
          </a:lstStyle>
          <a:p>
            <a:pPr lvl="0"/>
            <a:r>
              <a:rPr lang="en-US" dirty="0"/>
              <a:t>Click to add caption. Image size shown here is </a:t>
            </a:r>
            <a:br>
              <a:rPr lang="en-US" dirty="0"/>
            </a:br>
            <a:r>
              <a:rPr lang="en-US" dirty="0"/>
              <a:t>400px wide x 250px high.</a:t>
            </a:r>
          </a:p>
        </p:txBody>
      </p:sp>
      <p:sp>
        <p:nvSpPr>
          <p:cNvPr id="7" name="Slide Number Placeholder">
            <a:extLst>
              <a:ext uri="{FF2B5EF4-FFF2-40B4-BE49-F238E27FC236}">
                <a16:creationId xmlns:a16="http://schemas.microsoft.com/office/drawing/2014/main" id="{364EBCF1-B948-D0F4-1999-BC15F3D838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400" y="6525577"/>
            <a:ext cx="1373820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5FDABB1A-455D-6441-85C3-B72C9945D67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3" name="Picture Logo" descr="King County Council logo.">
            <a:extLst>
              <a:ext uri="{FF2B5EF4-FFF2-40B4-BE49-F238E27FC236}">
                <a16:creationId xmlns:a16="http://schemas.microsoft.com/office/drawing/2014/main" id="{8076A378-A04B-8707-443A-36643E89AFF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455477" y="6229038"/>
            <a:ext cx="2330123" cy="412908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8B02C40C-7F9B-B47D-98B5-1A9C3BAB463B}"/>
              </a:ext>
            </a:extLst>
          </p:cNvPr>
          <p:cNvGrpSpPr/>
          <p:nvPr userDrawn="1"/>
        </p:nvGrpSpPr>
        <p:grpSpPr>
          <a:xfrm>
            <a:off x="0" y="8360"/>
            <a:ext cx="552344" cy="6858000"/>
            <a:chOff x="1" y="0"/>
            <a:chExt cx="552344" cy="6858000"/>
          </a:xfrm>
        </p:grpSpPr>
        <p:sp>
          <p:nvSpPr>
            <p:cNvPr id="5" name="Rectangle">
              <a:extLst>
                <a:ext uri="{FF2B5EF4-FFF2-40B4-BE49-F238E27FC236}">
                  <a16:creationId xmlns:a16="http://schemas.microsoft.com/office/drawing/2014/main" id="{7F078847-56CF-8F9C-37F0-84584B828C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1" y="0"/>
              <a:ext cx="310488" cy="6858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" name="Rectangle">
              <a:extLst>
                <a:ext uri="{FF2B5EF4-FFF2-40B4-BE49-F238E27FC236}">
                  <a16:creationId xmlns:a16="http://schemas.microsoft.com/office/drawing/2014/main" id="{B99FF552-1C30-AA40-4528-F7FB70EBBA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190500" y="0"/>
              <a:ext cx="361845" cy="6858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8536721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46DB69B-837C-76C9-E40A-2C9FB0C4B1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500" y="365125"/>
            <a:ext cx="104013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285535-A221-C979-B386-6B8A3C8679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52500" y="1825625"/>
            <a:ext cx="10401300" cy="408622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1"/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101F83-3DC0-60FB-8E28-1C1F4137CB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7834" y="6512877"/>
            <a:ext cx="13738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5FDABB1A-455D-6441-85C3-B72C9945D67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38952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6" r:id="rId2"/>
    <p:sldLayoutId id="2147483650" r:id="rId3"/>
    <p:sldLayoutId id="2147483652" r:id="rId4"/>
    <p:sldLayoutId id="2147483663" r:id="rId5"/>
    <p:sldLayoutId id="2147483657" r:id="rId6"/>
    <p:sldLayoutId id="2147483664" r:id="rId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38125" indent="-228600" algn="l" defTabSz="914400" rtl="0" eaLnBrk="1" latinLnBrk="0" hangingPunct="1">
        <a:lnSpc>
          <a:spcPct val="10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tabLst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03225" indent="-201168" algn="l" defTabSz="914400" rtl="0" eaLnBrk="1" latinLnBrk="0" hangingPunct="1">
        <a:lnSpc>
          <a:spcPct val="10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tabLst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522288" indent="-164592" algn="l" defTabSz="914400" rtl="0" eaLnBrk="1" latinLnBrk="0" hangingPunct="1">
        <a:lnSpc>
          <a:spcPct val="10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tabLst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685800" indent="-163513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tabLst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865188" indent="-155448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tabLst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32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orient="horz" pos="1128" userDrawn="1">
          <p15:clr>
            <a:srgbClr val="F26B43"/>
          </p15:clr>
        </p15:guide>
        <p15:guide id="5" pos="7152" userDrawn="1">
          <p15:clr>
            <a:srgbClr val="F26B43"/>
          </p15:clr>
        </p15:guide>
        <p15:guide id="7" orient="horz" pos="4032" userDrawn="1">
          <p15:clr>
            <a:srgbClr val="F26B43"/>
          </p15:clr>
        </p15:guide>
        <p15:guide id="10" pos="120" userDrawn="1">
          <p15:clr>
            <a:srgbClr val="F26B43"/>
          </p15:clr>
        </p15:guide>
        <p15:guide id="13" pos="4008" userDrawn="1">
          <p15:clr>
            <a:srgbClr val="F26B43"/>
          </p15:clr>
        </p15:guide>
        <p15:guide id="15" pos="1824" userDrawn="1">
          <p15:clr>
            <a:srgbClr val="F26B43"/>
          </p15:clr>
        </p15:guide>
        <p15:guide id="16" pos="60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C6F8C713-57AA-8688-1D3F-D9897CF34E9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3" name="Subtitle">
            <a:extLst>
              <a:ext uri="{FF2B5EF4-FFF2-40B4-BE49-F238E27FC236}">
                <a16:creationId xmlns:a16="http://schemas.microsoft.com/office/drawing/2014/main" id="{96EA2139-CBD4-B578-60DF-8D66EE934641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Presentation Subtitle</a:t>
            </a:r>
          </a:p>
        </p:txBody>
      </p:sp>
      <p:pic>
        <p:nvPicPr>
          <p:cNvPr id="12" name="Picture 1" descr="Icon of an eye with a slash through it.">
            <a:extLst>
              <a:ext uri="{FF2B5EF4-FFF2-40B4-BE49-F238E27FC236}">
                <a16:creationId xmlns:a16="http://schemas.microsoft.com/office/drawing/2014/main" id="{5D6A0E79-49EA-7D47-B300-02A8B9BF19FE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l="2532" r="2532"/>
          <a:stretch>
            <a:fillRect/>
          </a:stretch>
        </p:blipFill>
        <p:spPr/>
      </p:pic>
      <p:sp>
        <p:nvSpPr>
          <p:cNvPr id="8" name="Text 1">
            <a:extLst>
              <a:ext uri="{FF2B5EF4-FFF2-40B4-BE49-F238E27FC236}">
                <a16:creationId xmlns:a16="http://schemas.microsoft.com/office/drawing/2014/main" id="{0FD5CF7C-84C3-01A3-FC91-52BB55EE421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603948" y="5172075"/>
            <a:ext cx="2188564" cy="698049"/>
          </a:xfrm>
        </p:spPr>
        <p:txBody>
          <a:bodyPr/>
          <a:lstStyle/>
          <a:p>
            <a:r>
              <a:rPr lang="en-US" dirty="0"/>
              <a:t>ACCESSIBLE CONTENT</a:t>
            </a:r>
          </a:p>
        </p:txBody>
      </p:sp>
      <p:pic>
        <p:nvPicPr>
          <p:cNvPr id="16" name="Picture 2" descr="Icon of a check mark.">
            <a:extLst>
              <a:ext uri="{FF2B5EF4-FFF2-40B4-BE49-F238E27FC236}">
                <a16:creationId xmlns:a16="http://schemas.microsoft.com/office/drawing/2014/main" id="{7763D18F-A3EE-50DC-368D-EE0449ED2A29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 l="2532" r="2532"/>
          <a:stretch>
            <a:fillRect/>
          </a:stretch>
        </p:blipFill>
        <p:spPr>
          <a:xfrm>
            <a:off x="5376080" y="3582649"/>
            <a:ext cx="1411094" cy="1486006"/>
          </a:xfrm>
        </p:spPr>
      </p:pic>
      <p:sp>
        <p:nvSpPr>
          <p:cNvPr id="9" name="Tex 2">
            <a:extLst>
              <a:ext uri="{FF2B5EF4-FFF2-40B4-BE49-F238E27FC236}">
                <a16:creationId xmlns:a16="http://schemas.microsoft.com/office/drawing/2014/main" id="{91BD4DDF-D39F-DBC1-A70D-E3B71A52B75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001718" y="5172075"/>
            <a:ext cx="2188564" cy="698049"/>
          </a:xfrm>
        </p:spPr>
        <p:txBody>
          <a:bodyPr/>
          <a:lstStyle/>
          <a:p>
            <a:r>
              <a:rPr lang="en-US" dirty="0"/>
              <a:t>CHECK ACCESSIBILITY</a:t>
            </a:r>
          </a:p>
        </p:txBody>
      </p:sp>
      <p:pic>
        <p:nvPicPr>
          <p:cNvPr id="18" name="Picture 3" descr="Icon of a person in a wheel chair.">
            <a:extLst>
              <a:ext uri="{FF2B5EF4-FFF2-40B4-BE49-F238E27FC236}">
                <a16:creationId xmlns:a16="http://schemas.microsoft.com/office/drawing/2014/main" id="{A4C613FA-28D9-9E44-F99E-4BC6EDB4CCAD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 l="2532" r="2532"/>
          <a:stretch>
            <a:fillRect/>
          </a:stretch>
        </p:blipFill>
        <p:spPr/>
      </p:pic>
      <p:sp>
        <p:nvSpPr>
          <p:cNvPr id="10" name="Text 3">
            <a:extLst>
              <a:ext uri="{FF2B5EF4-FFF2-40B4-BE49-F238E27FC236}">
                <a16:creationId xmlns:a16="http://schemas.microsoft.com/office/drawing/2014/main" id="{B6D7EBFE-F200-251C-A684-CBE10DF15BA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364511" y="5172075"/>
            <a:ext cx="2188564" cy="617537"/>
          </a:xfrm>
        </p:spPr>
        <p:txBody>
          <a:bodyPr/>
          <a:lstStyle/>
          <a:p>
            <a:r>
              <a:rPr lang="en-US" dirty="0"/>
              <a:t>ICON LABEL</a:t>
            </a:r>
          </a:p>
        </p:txBody>
      </p:sp>
      <p:sp>
        <p:nvSpPr>
          <p:cNvPr id="4" name="Slide Number">
            <a:extLst>
              <a:ext uri="{FF2B5EF4-FFF2-40B4-BE49-F238E27FC236}">
                <a16:creationId xmlns:a16="http://schemas.microsoft.com/office/drawing/2014/main" id="{6E55BD06-B5A4-04E8-CA67-70BF6B59C87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FDABB1A-455D-6441-85C3-B72C9945D671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12125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42D2E2A4-50D2-2949-94B9-964C0F7AA3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Accessible Content</a:t>
            </a:r>
          </a:p>
        </p:txBody>
      </p:sp>
      <p:pic>
        <p:nvPicPr>
          <p:cNvPr id="7" name="Picture" descr="Icon of an eye with a slash through it.">
            <a:extLst>
              <a:ext uri="{FF2B5EF4-FFF2-40B4-BE49-F238E27FC236}">
                <a16:creationId xmlns:a16="http://schemas.microsoft.com/office/drawing/2014/main" id="{54825DFB-C7BC-5975-CC25-ACD0369968BA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5660" b="5660"/>
          <a:stretch>
            <a:fillRect/>
          </a:stretch>
        </p:blipFill>
        <p:spPr/>
      </p:pic>
      <p:sp>
        <p:nvSpPr>
          <p:cNvPr id="3" name="Text">
            <a:extLst>
              <a:ext uri="{FF2B5EF4-FFF2-40B4-BE49-F238E27FC236}">
                <a16:creationId xmlns:a16="http://schemas.microsoft.com/office/drawing/2014/main" id="{A2383C4A-DB77-0CD3-8810-D206162E6B5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Unique title for each slide</a:t>
            </a:r>
          </a:p>
          <a:p>
            <a:r>
              <a:rPr lang="en-US" dirty="0"/>
              <a:t>As few words as possible</a:t>
            </a:r>
          </a:p>
          <a:p>
            <a:r>
              <a:rPr lang="en-US" dirty="0"/>
              <a:t>Bullets, not long sentences</a:t>
            </a:r>
          </a:p>
          <a:p>
            <a:endParaRPr lang="en-US" dirty="0"/>
          </a:p>
        </p:txBody>
      </p:sp>
      <p:sp>
        <p:nvSpPr>
          <p:cNvPr id="4" name="Slide Number">
            <a:extLst>
              <a:ext uri="{FF2B5EF4-FFF2-40B4-BE49-F238E27FC236}">
                <a16:creationId xmlns:a16="http://schemas.microsoft.com/office/drawing/2014/main" id="{4E1991B4-782E-118D-99E6-BAF9C4D46E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ABB1A-455D-6441-85C3-B72C9945D671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76623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D81A3449-EEBB-B350-5AF5-B03234ED4C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Review Tab:</a:t>
            </a:r>
            <a:br>
              <a:rPr lang="en-US" dirty="0"/>
            </a:br>
            <a:br>
              <a:rPr lang="en-US" sz="2400" dirty="0"/>
            </a:br>
            <a:r>
              <a:rPr lang="en-US" dirty="0"/>
              <a:t>Check Accessibility</a:t>
            </a:r>
          </a:p>
        </p:txBody>
      </p:sp>
      <p:pic>
        <p:nvPicPr>
          <p:cNvPr id="7" name="Picture" descr="Icon of a check mark.">
            <a:extLst>
              <a:ext uri="{FF2B5EF4-FFF2-40B4-BE49-F238E27FC236}">
                <a16:creationId xmlns:a16="http://schemas.microsoft.com/office/drawing/2014/main" id="{C962C9CB-1B01-8FFC-3D3B-249FAFA9C40B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5660" b="5660"/>
          <a:stretch>
            <a:fillRect/>
          </a:stretch>
        </p:blipFill>
        <p:spPr/>
      </p:pic>
      <p:sp>
        <p:nvSpPr>
          <p:cNvPr id="3" name="Text">
            <a:extLst>
              <a:ext uri="{FF2B5EF4-FFF2-40B4-BE49-F238E27FC236}">
                <a16:creationId xmlns:a16="http://schemas.microsoft.com/office/drawing/2014/main" id="{568B2845-57E5-2D52-8EB6-B09730886AF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Add Alt Text for images. </a:t>
            </a:r>
          </a:p>
          <a:p>
            <a:r>
              <a:rPr lang="en-US" dirty="0"/>
              <a:t>Uncheck decorative images in Reading Order Pane.</a:t>
            </a:r>
          </a:p>
          <a:p>
            <a:pPr marL="228600" indent="-228600"/>
            <a:r>
              <a:rPr lang="en-US" dirty="0"/>
              <a:t>Use Reading Order Pane </a:t>
            </a:r>
            <a:br>
              <a:rPr lang="en-US" dirty="0"/>
            </a:br>
            <a:r>
              <a:rPr lang="en-US" dirty="0"/>
              <a:t>to drag items into logical </a:t>
            </a:r>
            <a:br>
              <a:rPr lang="en-US" dirty="0"/>
            </a:br>
            <a:r>
              <a:rPr lang="en-US" dirty="0"/>
              <a:t>reading order. </a:t>
            </a:r>
          </a:p>
          <a:p>
            <a:pPr marL="228600" indent="-228600"/>
            <a:r>
              <a:rPr lang="en-US" dirty="0"/>
              <a:t>Reading Order Pane controls order for the screen reader, </a:t>
            </a:r>
            <a:br>
              <a:rPr lang="en-US" dirty="0"/>
            </a:br>
            <a:r>
              <a:rPr lang="en-US" dirty="0"/>
              <a:t>from top to bottom.</a:t>
            </a:r>
          </a:p>
        </p:txBody>
      </p:sp>
      <p:sp>
        <p:nvSpPr>
          <p:cNvPr id="4" name="Slide Number">
            <a:extLst>
              <a:ext uri="{FF2B5EF4-FFF2-40B4-BE49-F238E27FC236}">
                <a16:creationId xmlns:a16="http://schemas.microsoft.com/office/drawing/2014/main" id="{B5A3AB10-26FD-0B43-C0C1-B5E6201A9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ABB1A-455D-6441-85C3-B72C9945D671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40093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CFB75666-63E0-0019-214A-6CCD2794FF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One Column</a:t>
            </a:r>
          </a:p>
        </p:txBody>
      </p:sp>
      <p:sp>
        <p:nvSpPr>
          <p:cNvPr id="3" name="Text">
            <a:extLst>
              <a:ext uri="{FF2B5EF4-FFF2-40B4-BE49-F238E27FC236}">
                <a16:creationId xmlns:a16="http://schemas.microsoft.com/office/drawing/2014/main" id="{FE826E63-7237-EA35-FF3A-D2C0D2E51633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Click to add text – about 300 characters or 50 words.</a:t>
            </a:r>
          </a:p>
        </p:txBody>
      </p:sp>
      <p:sp>
        <p:nvSpPr>
          <p:cNvPr id="4" name="Slide Number">
            <a:extLst>
              <a:ext uri="{FF2B5EF4-FFF2-40B4-BE49-F238E27FC236}">
                <a16:creationId xmlns:a16="http://schemas.microsoft.com/office/drawing/2014/main" id="{E7E46DCA-3DA3-8E17-BFAD-045875FF16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ABB1A-455D-6441-85C3-B72C9945D671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31321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24452AF0-582C-CAE6-67F6-58F40B471D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Two Columns</a:t>
            </a:r>
          </a:p>
        </p:txBody>
      </p:sp>
      <p:sp>
        <p:nvSpPr>
          <p:cNvPr id="3" name="Text Left Column">
            <a:extLst>
              <a:ext uri="{FF2B5EF4-FFF2-40B4-BE49-F238E27FC236}">
                <a16:creationId xmlns:a16="http://schemas.microsoft.com/office/drawing/2014/main" id="{B7311D5D-C511-6BFF-6707-50D05A67248A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Click to add text – about 150 characters or 25 words.</a:t>
            </a:r>
          </a:p>
        </p:txBody>
      </p:sp>
      <p:sp>
        <p:nvSpPr>
          <p:cNvPr id="4" name="Text Right Column">
            <a:extLst>
              <a:ext uri="{FF2B5EF4-FFF2-40B4-BE49-F238E27FC236}">
                <a16:creationId xmlns:a16="http://schemas.microsoft.com/office/drawing/2014/main" id="{1C82CDF0-6CB8-25D9-4A71-32191D5F2B9F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/>
              <a:t>Click to add text – about 150 characters or 25 words.</a:t>
            </a:r>
          </a:p>
        </p:txBody>
      </p:sp>
      <p:sp>
        <p:nvSpPr>
          <p:cNvPr id="5" name="Slide Number">
            <a:extLst>
              <a:ext uri="{FF2B5EF4-FFF2-40B4-BE49-F238E27FC236}">
                <a16:creationId xmlns:a16="http://schemas.microsoft.com/office/drawing/2014/main" id="{783098C9-A4E1-739D-3A88-D6B0A3366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ABB1A-455D-6441-85C3-B72C9945D671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14886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AD14E4A4-20C8-31A4-0679-C0AFD10318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Table Slide</a:t>
            </a:r>
          </a:p>
        </p:txBody>
      </p:sp>
      <p:graphicFrame>
        <p:nvGraphicFramePr>
          <p:cNvPr id="6" name="Table">
            <a:extLst>
              <a:ext uri="{FF2B5EF4-FFF2-40B4-BE49-F238E27FC236}">
                <a16:creationId xmlns:a16="http://schemas.microsoft.com/office/drawing/2014/main" id="{48849689-60E2-2252-6AD2-4B7E4BEF530D}"/>
              </a:ext>
            </a:extLst>
          </p:cNvPr>
          <p:cNvGraphicFramePr>
            <a:graphicFrameLocks noGrp="1"/>
          </p:cNvGraphicFramePr>
          <p:nvPr>
            <p:ph type="tbl" sz="quarter" idx="13"/>
            <p:extLst>
              <p:ext uri="{D42A27DB-BD31-4B8C-83A1-F6EECF244321}">
                <p14:modId xmlns:p14="http://schemas.microsoft.com/office/powerpoint/2010/main" val="1309278412"/>
              </p:ext>
            </p:extLst>
          </p:nvPr>
        </p:nvGraphicFramePr>
        <p:xfrm>
          <a:off x="969963" y="1790699"/>
          <a:ext cx="10566396" cy="342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61066">
                  <a:extLst>
                    <a:ext uri="{9D8B030D-6E8A-4147-A177-3AD203B41FA5}">
                      <a16:colId xmlns:a16="http://schemas.microsoft.com/office/drawing/2014/main" val="2752841068"/>
                    </a:ext>
                  </a:extLst>
                </a:gridCol>
                <a:gridCol w="1761066">
                  <a:extLst>
                    <a:ext uri="{9D8B030D-6E8A-4147-A177-3AD203B41FA5}">
                      <a16:colId xmlns:a16="http://schemas.microsoft.com/office/drawing/2014/main" val="351318830"/>
                    </a:ext>
                  </a:extLst>
                </a:gridCol>
                <a:gridCol w="1761066">
                  <a:extLst>
                    <a:ext uri="{9D8B030D-6E8A-4147-A177-3AD203B41FA5}">
                      <a16:colId xmlns:a16="http://schemas.microsoft.com/office/drawing/2014/main" val="2630362684"/>
                    </a:ext>
                  </a:extLst>
                </a:gridCol>
                <a:gridCol w="1761066">
                  <a:extLst>
                    <a:ext uri="{9D8B030D-6E8A-4147-A177-3AD203B41FA5}">
                      <a16:colId xmlns:a16="http://schemas.microsoft.com/office/drawing/2014/main" val="3422043952"/>
                    </a:ext>
                  </a:extLst>
                </a:gridCol>
                <a:gridCol w="1761066">
                  <a:extLst>
                    <a:ext uri="{9D8B030D-6E8A-4147-A177-3AD203B41FA5}">
                      <a16:colId xmlns:a16="http://schemas.microsoft.com/office/drawing/2014/main" val="4093427883"/>
                    </a:ext>
                  </a:extLst>
                </a:gridCol>
                <a:gridCol w="1761066">
                  <a:extLst>
                    <a:ext uri="{9D8B030D-6E8A-4147-A177-3AD203B41FA5}">
                      <a16:colId xmlns:a16="http://schemas.microsoft.com/office/drawing/2014/main" val="960035116"/>
                    </a:ext>
                  </a:extLst>
                </a:gridCol>
              </a:tblGrid>
              <a:tr h="570980"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/>
                        <a:t>COLUMN 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/>
                        <a:t>COLUMN 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/>
                        <a:t>COLUMN 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/>
                        <a:t>COLUMN 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/>
                        <a:t>COLUMN 5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75046603"/>
                  </a:ext>
                </a:extLst>
              </a:tr>
              <a:tr h="570980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ROW 1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$1,000,000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Text goes here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Text goes here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Text goes here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Text goes here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08346419"/>
                  </a:ext>
                </a:extLst>
              </a:tr>
              <a:tr h="57098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ROW 2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$1,000,000</a:t>
                      </a:r>
                    </a:p>
                  </a:txBody>
                  <a:tcPr anchor="ctr">
                    <a:solidFill>
                      <a:schemeClr val="accent1">
                        <a:tint val="20000"/>
                        <a:alpha val="4542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Text goes here</a:t>
                      </a:r>
                    </a:p>
                  </a:txBody>
                  <a:tcPr anchor="ctr">
                    <a:solidFill>
                      <a:schemeClr val="accent1">
                        <a:tint val="20000"/>
                        <a:alpha val="4542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Text goes here</a:t>
                      </a:r>
                    </a:p>
                  </a:txBody>
                  <a:tcPr anchor="ctr">
                    <a:solidFill>
                      <a:schemeClr val="accent1">
                        <a:tint val="20000"/>
                        <a:alpha val="4542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Text goes here</a:t>
                      </a:r>
                    </a:p>
                  </a:txBody>
                  <a:tcPr anchor="ctr">
                    <a:solidFill>
                      <a:schemeClr val="accent1">
                        <a:tint val="20000"/>
                        <a:alpha val="4542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Text goes here</a:t>
                      </a:r>
                    </a:p>
                  </a:txBody>
                  <a:tcPr anchor="ctr">
                    <a:solidFill>
                      <a:schemeClr val="accent1">
                        <a:tint val="20000"/>
                        <a:alpha val="4542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3487939"/>
                  </a:ext>
                </a:extLst>
              </a:tr>
              <a:tr h="57098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ROW 3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$1,000,000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Text goes here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Text goes here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Text goes here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Text goes here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80811815"/>
                  </a:ext>
                </a:extLst>
              </a:tr>
              <a:tr h="57098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ROW 4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$1,000,000</a:t>
                      </a:r>
                    </a:p>
                  </a:txBody>
                  <a:tcPr anchor="ctr">
                    <a:solidFill>
                      <a:schemeClr val="accent1">
                        <a:tint val="20000"/>
                        <a:alpha val="4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Text goes here</a:t>
                      </a:r>
                    </a:p>
                  </a:txBody>
                  <a:tcPr anchor="ctr">
                    <a:solidFill>
                      <a:schemeClr val="accent1">
                        <a:tint val="20000"/>
                        <a:alpha val="4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Text goes here</a:t>
                      </a:r>
                    </a:p>
                  </a:txBody>
                  <a:tcPr anchor="ctr">
                    <a:solidFill>
                      <a:schemeClr val="accent1">
                        <a:tint val="20000"/>
                        <a:alpha val="4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Text goes here</a:t>
                      </a:r>
                    </a:p>
                  </a:txBody>
                  <a:tcPr anchor="ctr">
                    <a:solidFill>
                      <a:schemeClr val="accent1">
                        <a:tint val="20000"/>
                        <a:alpha val="4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Text goes here</a:t>
                      </a:r>
                    </a:p>
                  </a:txBody>
                  <a:tcPr anchor="ctr">
                    <a:solidFill>
                      <a:schemeClr val="accent1">
                        <a:tint val="20000"/>
                        <a:alpha val="4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28033719"/>
                  </a:ext>
                </a:extLst>
              </a:tr>
              <a:tr h="57098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ROW 5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$1,000,000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Text goes here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Text goes here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Text goes here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Text goes here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88238100"/>
                  </a:ext>
                </a:extLst>
              </a:tr>
            </a:tbl>
          </a:graphicData>
        </a:graphic>
      </p:graphicFrame>
      <p:sp>
        <p:nvSpPr>
          <p:cNvPr id="4" name="Table Caption">
            <a:extLst>
              <a:ext uri="{FF2B5EF4-FFF2-40B4-BE49-F238E27FC236}">
                <a16:creationId xmlns:a16="http://schemas.microsoft.com/office/drawing/2014/main" id="{0806AAAE-7D4A-A92D-F002-47E8D5604D8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68359" y="5316591"/>
            <a:ext cx="10667469" cy="912448"/>
          </a:xfrm>
        </p:spPr>
        <p:txBody>
          <a:bodyPr/>
          <a:lstStyle/>
          <a:p>
            <a:r>
              <a:rPr lang="en-US" dirty="0"/>
              <a:t>Table Design Tab: Check Header Row box and/or First Column. Keep information simple. </a:t>
            </a:r>
            <a:br>
              <a:rPr lang="en-US" dirty="0"/>
            </a:br>
            <a:r>
              <a:rPr lang="en-US" dirty="0"/>
              <a:t>Don’t merge or split cells. Describe table with Alt Text.</a:t>
            </a:r>
          </a:p>
        </p:txBody>
      </p:sp>
      <p:sp>
        <p:nvSpPr>
          <p:cNvPr id="5" name="Slide Number">
            <a:extLst>
              <a:ext uri="{FF2B5EF4-FFF2-40B4-BE49-F238E27FC236}">
                <a16:creationId xmlns:a16="http://schemas.microsoft.com/office/drawing/2014/main" id="{6107D1EA-B436-D0E4-73C4-98B274562C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ABB1A-455D-6441-85C3-B72C9945D671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12431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">
            <a:extLst>
              <a:ext uri="{FF2B5EF4-FFF2-40B4-BE49-F238E27FC236}">
                <a16:creationId xmlns:a16="http://schemas.microsoft.com/office/drawing/2014/main" id="{339BD481-F073-1C71-3A90-5BCC15DA33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One Image with Text</a:t>
            </a:r>
          </a:p>
        </p:txBody>
      </p:sp>
      <p:sp>
        <p:nvSpPr>
          <p:cNvPr id="2" name="Text">
            <a:extLst>
              <a:ext uri="{FF2B5EF4-FFF2-40B4-BE49-F238E27FC236}">
                <a16:creationId xmlns:a16="http://schemas.microsoft.com/office/drawing/2014/main" id="{4086EFB9-D6A7-6295-ADB1-91A7F36C2F4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Click to add text – about 150 characters or 25 words</a:t>
            </a:r>
          </a:p>
        </p:txBody>
      </p:sp>
      <p:pic>
        <p:nvPicPr>
          <p:cNvPr id="12" name="Picture" descr="Map of King County.">
            <a:extLst>
              <a:ext uri="{FF2B5EF4-FFF2-40B4-BE49-F238E27FC236}">
                <a16:creationId xmlns:a16="http://schemas.microsoft.com/office/drawing/2014/main" id="{87904A93-C68F-CD1B-8B69-E1783E671BB8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3"/>
          <a:srcRect t="1664" b="1664"/>
          <a:stretch>
            <a:fillRect/>
          </a:stretch>
        </p:blipFill>
        <p:spPr/>
      </p:pic>
      <p:sp>
        <p:nvSpPr>
          <p:cNvPr id="4" name="Picture Caption">
            <a:extLst>
              <a:ext uri="{FF2B5EF4-FFF2-40B4-BE49-F238E27FC236}">
                <a16:creationId xmlns:a16="http://schemas.microsoft.com/office/drawing/2014/main" id="{61B31D4D-A40A-0015-14D7-01A80019BCA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Click to add caption. </a:t>
            </a:r>
            <a:r>
              <a:rPr lang="en-US"/>
              <a:t>Image size above is </a:t>
            </a:r>
            <a:br>
              <a:rPr lang="en-US"/>
            </a:br>
            <a:r>
              <a:rPr lang="en-US"/>
              <a:t>400px wide x 250px high.</a:t>
            </a:r>
            <a:endParaRPr lang="en-US" dirty="0"/>
          </a:p>
        </p:txBody>
      </p:sp>
      <p:sp>
        <p:nvSpPr>
          <p:cNvPr id="5" name="Slide Number">
            <a:extLst>
              <a:ext uri="{FF2B5EF4-FFF2-40B4-BE49-F238E27FC236}">
                <a16:creationId xmlns:a16="http://schemas.microsoft.com/office/drawing/2014/main" id="{6E0DC248-06EE-E5A0-8B66-140F04B6CD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ABB1A-455D-6441-85C3-B72C9945D671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31373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7A970353-6F36-5524-1B50-E153548B2F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Two Images with Captions</a:t>
            </a:r>
          </a:p>
        </p:txBody>
      </p:sp>
      <p:pic>
        <p:nvPicPr>
          <p:cNvPr id="9" name="Picture Left Column" descr="Japanese Garden at Seattle’s Arboretum. Trees with brilliant fall colors surround a small body or water.">
            <a:extLst>
              <a:ext uri="{FF2B5EF4-FFF2-40B4-BE49-F238E27FC236}">
                <a16:creationId xmlns:a16="http://schemas.microsoft.com/office/drawing/2014/main" id="{43D8204E-126D-2745-AF0A-2F0974EB4BE1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/>
          <a:srcRect t="1664" b="1664"/>
          <a:stretch>
            <a:fillRect/>
          </a:stretch>
        </p:blipFill>
        <p:spPr/>
      </p:pic>
      <p:sp>
        <p:nvSpPr>
          <p:cNvPr id="4" name="Picture Caption Left">
            <a:extLst>
              <a:ext uri="{FF2B5EF4-FFF2-40B4-BE49-F238E27FC236}">
                <a16:creationId xmlns:a16="http://schemas.microsoft.com/office/drawing/2014/main" id="{481EF301-AA65-F7C2-8BDD-66E1E391154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Click to add caption. Image size above is </a:t>
            </a:r>
            <a:br>
              <a:rPr lang="en-US" dirty="0"/>
            </a:br>
            <a:r>
              <a:rPr lang="en-US" dirty="0"/>
              <a:t>400px wide x 250px high.</a:t>
            </a:r>
          </a:p>
        </p:txBody>
      </p:sp>
      <p:pic>
        <p:nvPicPr>
          <p:cNvPr id="11" name="Picture Right Column" descr="A farm in Enumclaw, with mountains and Mount Rainier in the background.">
            <a:extLst>
              <a:ext uri="{FF2B5EF4-FFF2-40B4-BE49-F238E27FC236}">
                <a16:creationId xmlns:a16="http://schemas.microsoft.com/office/drawing/2014/main" id="{4F401C02-D2C8-3B8F-3726-CDD5B8A2D11A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4"/>
          <a:srcRect t="1664" b="1664"/>
          <a:stretch>
            <a:fillRect/>
          </a:stretch>
        </p:blipFill>
        <p:spPr/>
      </p:pic>
      <p:sp>
        <p:nvSpPr>
          <p:cNvPr id="6" name="Picture Caption Right">
            <a:extLst>
              <a:ext uri="{FF2B5EF4-FFF2-40B4-BE49-F238E27FC236}">
                <a16:creationId xmlns:a16="http://schemas.microsoft.com/office/drawing/2014/main" id="{A5105A69-C3C2-65D7-33B5-7DF750127DD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Click to add caption. Image size above is </a:t>
            </a:r>
            <a:br>
              <a:rPr lang="en-US" dirty="0"/>
            </a:br>
            <a:r>
              <a:rPr lang="en-US" dirty="0"/>
              <a:t>400px wide x 250px high.</a:t>
            </a:r>
          </a:p>
        </p:txBody>
      </p:sp>
      <p:sp>
        <p:nvSpPr>
          <p:cNvPr id="7" name="Slide Number">
            <a:extLst>
              <a:ext uri="{FF2B5EF4-FFF2-40B4-BE49-F238E27FC236}">
                <a16:creationId xmlns:a16="http://schemas.microsoft.com/office/drawing/2014/main" id="{B6CA1D5E-F820-1315-9257-BA109331DF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ABB1A-455D-6441-85C3-B72C9945D671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1536536"/>
      </p:ext>
    </p:extLst>
  </p:cSld>
  <p:clrMapOvr>
    <a:masterClrMapping/>
  </p:clrMapOvr>
</p:sld>
</file>

<file path=ppt/theme/theme1.xml><?xml version="1.0" encoding="utf-8"?>
<a:theme xmlns:a="http://schemas.openxmlformats.org/drawingml/2006/main" name="KCC Theme - Albacore">
  <a:themeElements>
    <a:clrScheme name="KCC – Blue &amp; Turquoise">
      <a:dk1>
        <a:srgbClr val="000000"/>
      </a:dk1>
      <a:lt1>
        <a:srgbClr val="FFFFFF"/>
      </a:lt1>
      <a:dk2>
        <a:srgbClr val="555555"/>
      </a:dk2>
      <a:lt2>
        <a:srgbClr val="E6E6E6"/>
      </a:lt2>
      <a:accent1>
        <a:srgbClr val="2056A7"/>
      </a:accent1>
      <a:accent2>
        <a:srgbClr val="1FABB3"/>
      </a:accent2>
      <a:accent3>
        <a:srgbClr val="243F71"/>
      </a:accent3>
      <a:accent4>
        <a:srgbClr val="B3E1F5"/>
      </a:accent4>
      <a:accent5>
        <a:srgbClr val="243F72"/>
      </a:accent5>
      <a:accent6>
        <a:srgbClr val="28856B"/>
      </a:accent6>
      <a:hlink>
        <a:srgbClr val="1A9CFF"/>
      </a:hlink>
      <a:folHlink>
        <a:srgbClr val="1A9CFF"/>
      </a:folHlink>
    </a:clrScheme>
    <a:fontScheme name="Gill Sans MT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KCC-Accessible-Slide-Template3" id="{F4CDA3A3-CA62-7049-ACF0-22F0DE1CC66A}" vid="{7AB436CC-1984-9B40-B469-16610EBFB9A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906</TotalTime>
  <Words>321</Words>
  <Application>Microsoft Macintosh PowerPoint</Application>
  <PresentationFormat>Widescreen</PresentationFormat>
  <Paragraphs>75</Paragraphs>
  <Slides>8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Aptos</vt:lpstr>
      <vt:lpstr>Arial</vt:lpstr>
      <vt:lpstr>Gill Sans MT</vt:lpstr>
      <vt:lpstr>KCC Theme - Albacore</vt:lpstr>
      <vt:lpstr>Presentation Title</vt:lpstr>
      <vt:lpstr>Accessible Content</vt:lpstr>
      <vt:lpstr>Review Tab:  Check Accessibility</vt:lpstr>
      <vt:lpstr>One Column</vt:lpstr>
      <vt:lpstr>Two Columns</vt:lpstr>
      <vt:lpstr>Table Slide</vt:lpstr>
      <vt:lpstr>One Image with Text</vt:lpstr>
      <vt:lpstr>Two Images with Captions</vt:lpstr>
    </vt:vector>
  </TitlesOfParts>
  <Manager/>
  <Company>King County Council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Accessible PowerPoint Template Blue</dc:title>
  <dc:subject>For Council and Committee Meetings</dc:subject>
  <dc:creator>Higgins, Jane</dc:creator>
  <cp:keywords/>
  <dc:description/>
  <cp:lastModifiedBy>Higgins, Jane</cp:lastModifiedBy>
  <cp:revision>269</cp:revision>
  <dcterms:created xsi:type="dcterms:W3CDTF">2026-03-16T18:30:31Z</dcterms:created>
  <dcterms:modified xsi:type="dcterms:W3CDTF">2026-04-17T00:00:57Z</dcterms:modified>
  <cp:category/>
</cp:coreProperties>
</file>