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7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173" autoAdjust="0"/>
  </p:normalViewPr>
  <p:slideViewPr>
    <p:cSldViewPr snapToGrid="0">
      <p:cViewPr varScale="1">
        <p:scale>
          <a:sx n="105" d="100"/>
          <a:sy n="105" d="100"/>
        </p:scale>
        <p:origin x="696" y="10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5382D8-12E8-4DD7-9D25-1A38C5380304}" type="datetimeFigureOut">
              <a:rPr lang="en-US" smtClean="0"/>
              <a:t>3/21/2024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45E0E8-D361-4280-AC7D-D956DAEF46E5}" type="slidenum">
              <a:rPr lang="en-US" smtClean="0"/>
              <a:t>‹#›</a:t>
            </a:fld>
            <a:endParaRPr lang="en-US" dirty="0"/>
          </a:p>
        </p:txBody>
      </p:sp>
    </p:spTree>
    <p:extLst>
      <p:ext uri="{BB962C8B-B14F-4D97-AF65-F5344CB8AC3E}">
        <p14:creationId xmlns:p14="http://schemas.microsoft.com/office/powerpoint/2010/main" val="3762195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C1AC7-EDFB-4715-8CBC-702C392759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389B84-7D57-4ABC-A5EA-37204F5187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C3D4A7-3EBE-4FAC-8E5E-FE75DB3C979C}"/>
              </a:ext>
            </a:extLst>
          </p:cNvPr>
          <p:cNvSpPr>
            <a:spLocks noGrp="1"/>
          </p:cNvSpPr>
          <p:nvPr>
            <p:ph type="dt" sz="half" idx="10"/>
          </p:nvPr>
        </p:nvSpPr>
        <p:spPr/>
        <p:txBody>
          <a:bodyPr/>
          <a:lstStyle/>
          <a:p>
            <a:fld id="{5FDB8FAD-F4B9-4F0E-B047-7B9CCEBF5041}" type="datetimeFigureOut">
              <a:rPr lang="en-US" smtClean="0"/>
              <a:t>3/21/2024</a:t>
            </a:fld>
            <a:endParaRPr lang="en-US" dirty="0"/>
          </a:p>
        </p:txBody>
      </p:sp>
      <p:sp>
        <p:nvSpPr>
          <p:cNvPr id="5" name="Footer Placeholder 4">
            <a:extLst>
              <a:ext uri="{FF2B5EF4-FFF2-40B4-BE49-F238E27FC236}">
                <a16:creationId xmlns:a16="http://schemas.microsoft.com/office/drawing/2014/main" id="{0667F2B3-B5C1-4043-B745-325B4C5230B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204E7D-53E8-475C-ABBF-E61F48157A81}"/>
              </a:ext>
            </a:extLst>
          </p:cNvPr>
          <p:cNvSpPr>
            <a:spLocks noGrp="1"/>
          </p:cNvSpPr>
          <p:nvPr>
            <p:ph type="sldNum" sz="quarter" idx="12"/>
          </p:nvPr>
        </p:nvSpPr>
        <p:spPr/>
        <p:txBody>
          <a:bodyPr/>
          <a:lstStyle/>
          <a:p>
            <a:fld id="{6ADC0D8A-7AA6-4412-A432-12F0907EF6CE}" type="slidenum">
              <a:rPr lang="en-US" smtClean="0"/>
              <a:t>‹#›</a:t>
            </a:fld>
            <a:endParaRPr lang="en-US" dirty="0"/>
          </a:p>
        </p:txBody>
      </p:sp>
    </p:spTree>
    <p:extLst>
      <p:ext uri="{BB962C8B-B14F-4D97-AF65-F5344CB8AC3E}">
        <p14:creationId xmlns:p14="http://schemas.microsoft.com/office/powerpoint/2010/main" val="3129599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00698-58BF-4301-BF79-A33229B742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AEC5E0-0D26-456F-BF5E-E10FD2F06B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2FCB5B-84E6-4658-8E3F-E93739438FD6}"/>
              </a:ext>
            </a:extLst>
          </p:cNvPr>
          <p:cNvSpPr>
            <a:spLocks noGrp="1"/>
          </p:cNvSpPr>
          <p:nvPr>
            <p:ph type="dt" sz="half" idx="10"/>
          </p:nvPr>
        </p:nvSpPr>
        <p:spPr/>
        <p:txBody>
          <a:bodyPr/>
          <a:lstStyle/>
          <a:p>
            <a:fld id="{5FDB8FAD-F4B9-4F0E-B047-7B9CCEBF5041}" type="datetimeFigureOut">
              <a:rPr lang="en-US" smtClean="0"/>
              <a:t>3/21/2024</a:t>
            </a:fld>
            <a:endParaRPr lang="en-US" dirty="0"/>
          </a:p>
        </p:txBody>
      </p:sp>
      <p:sp>
        <p:nvSpPr>
          <p:cNvPr id="5" name="Footer Placeholder 4">
            <a:extLst>
              <a:ext uri="{FF2B5EF4-FFF2-40B4-BE49-F238E27FC236}">
                <a16:creationId xmlns:a16="http://schemas.microsoft.com/office/drawing/2014/main" id="{E7218D4E-3D66-452F-B5D4-140508D1C7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743D605-6152-407C-90BC-09F717DF6C69}"/>
              </a:ext>
            </a:extLst>
          </p:cNvPr>
          <p:cNvSpPr>
            <a:spLocks noGrp="1"/>
          </p:cNvSpPr>
          <p:nvPr>
            <p:ph type="sldNum" sz="quarter" idx="12"/>
          </p:nvPr>
        </p:nvSpPr>
        <p:spPr/>
        <p:txBody>
          <a:bodyPr/>
          <a:lstStyle/>
          <a:p>
            <a:fld id="{6ADC0D8A-7AA6-4412-A432-12F0907EF6CE}" type="slidenum">
              <a:rPr lang="en-US" smtClean="0"/>
              <a:t>‹#›</a:t>
            </a:fld>
            <a:endParaRPr lang="en-US" dirty="0"/>
          </a:p>
        </p:txBody>
      </p:sp>
    </p:spTree>
    <p:extLst>
      <p:ext uri="{BB962C8B-B14F-4D97-AF65-F5344CB8AC3E}">
        <p14:creationId xmlns:p14="http://schemas.microsoft.com/office/powerpoint/2010/main" val="739293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E75C44-DAAB-4FF9-8D49-D90745721E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31C575-793B-4265-ABEB-25F8EFCAE3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654636-1503-40DF-8B1C-2312EC2221C4}"/>
              </a:ext>
            </a:extLst>
          </p:cNvPr>
          <p:cNvSpPr>
            <a:spLocks noGrp="1"/>
          </p:cNvSpPr>
          <p:nvPr>
            <p:ph type="dt" sz="half" idx="10"/>
          </p:nvPr>
        </p:nvSpPr>
        <p:spPr/>
        <p:txBody>
          <a:bodyPr/>
          <a:lstStyle/>
          <a:p>
            <a:fld id="{5FDB8FAD-F4B9-4F0E-B047-7B9CCEBF5041}" type="datetimeFigureOut">
              <a:rPr lang="en-US" smtClean="0"/>
              <a:t>3/21/2024</a:t>
            </a:fld>
            <a:endParaRPr lang="en-US" dirty="0"/>
          </a:p>
        </p:txBody>
      </p:sp>
      <p:sp>
        <p:nvSpPr>
          <p:cNvPr id="5" name="Footer Placeholder 4">
            <a:extLst>
              <a:ext uri="{FF2B5EF4-FFF2-40B4-BE49-F238E27FC236}">
                <a16:creationId xmlns:a16="http://schemas.microsoft.com/office/drawing/2014/main" id="{C3AAEFBC-F4D5-4C71-A9F5-98A10687C63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F6EF59-811B-4A2B-960E-194ACE1E885E}"/>
              </a:ext>
            </a:extLst>
          </p:cNvPr>
          <p:cNvSpPr>
            <a:spLocks noGrp="1"/>
          </p:cNvSpPr>
          <p:nvPr>
            <p:ph type="sldNum" sz="quarter" idx="12"/>
          </p:nvPr>
        </p:nvSpPr>
        <p:spPr/>
        <p:txBody>
          <a:bodyPr/>
          <a:lstStyle/>
          <a:p>
            <a:fld id="{6ADC0D8A-7AA6-4412-A432-12F0907EF6CE}" type="slidenum">
              <a:rPr lang="en-US" smtClean="0"/>
              <a:t>‹#›</a:t>
            </a:fld>
            <a:endParaRPr lang="en-US" dirty="0"/>
          </a:p>
        </p:txBody>
      </p:sp>
    </p:spTree>
    <p:extLst>
      <p:ext uri="{BB962C8B-B14F-4D97-AF65-F5344CB8AC3E}">
        <p14:creationId xmlns:p14="http://schemas.microsoft.com/office/powerpoint/2010/main" val="2745709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B25B3-0618-4F21-97F0-59E344CF65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BAAC07-C381-4CFE-A6BE-CDD9751ADC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E488A-F139-4970-A155-496B0158E091}"/>
              </a:ext>
            </a:extLst>
          </p:cNvPr>
          <p:cNvSpPr>
            <a:spLocks noGrp="1"/>
          </p:cNvSpPr>
          <p:nvPr>
            <p:ph type="dt" sz="half" idx="10"/>
          </p:nvPr>
        </p:nvSpPr>
        <p:spPr/>
        <p:txBody>
          <a:bodyPr/>
          <a:lstStyle/>
          <a:p>
            <a:fld id="{5FDB8FAD-F4B9-4F0E-B047-7B9CCEBF5041}" type="datetimeFigureOut">
              <a:rPr lang="en-US" smtClean="0"/>
              <a:t>3/21/2024</a:t>
            </a:fld>
            <a:endParaRPr lang="en-US" dirty="0"/>
          </a:p>
        </p:txBody>
      </p:sp>
      <p:sp>
        <p:nvSpPr>
          <p:cNvPr id="5" name="Footer Placeholder 4">
            <a:extLst>
              <a:ext uri="{FF2B5EF4-FFF2-40B4-BE49-F238E27FC236}">
                <a16:creationId xmlns:a16="http://schemas.microsoft.com/office/drawing/2014/main" id="{B7F38D49-8DB0-4BAB-8576-1034302D975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ABB3D69-92D0-4837-8B38-DBB840A8F2CA}"/>
              </a:ext>
            </a:extLst>
          </p:cNvPr>
          <p:cNvSpPr>
            <a:spLocks noGrp="1"/>
          </p:cNvSpPr>
          <p:nvPr>
            <p:ph type="sldNum" sz="quarter" idx="12"/>
          </p:nvPr>
        </p:nvSpPr>
        <p:spPr/>
        <p:txBody>
          <a:bodyPr/>
          <a:lstStyle/>
          <a:p>
            <a:fld id="{6ADC0D8A-7AA6-4412-A432-12F0907EF6CE}" type="slidenum">
              <a:rPr lang="en-US" smtClean="0"/>
              <a:t>‹#›</a:t>
            </a:fld>
            <a:endParaRPr lang="en-US" dirty="0"/>
          </a:p>
        </p:txBody>
      </p:sp>
    </p:spTree>
    <p:extLst>
      <p:ext uri="{BB962C8B-B14F-4D97-AF65-F5344CB8AC3E}">
        <p14:creationId xmlns:p14="http://schemas.microsoft.com/office/powerpoint/2010/main" val="806553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ED580-AABD-425D-9F82-D56785C4C8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1FE1B8-D98A-468E-9E7E-10F56EB9CD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9C28EB-7A24-493B-9946-D83B6917E7C1}"/>
              </a:ext>
            </a:extLst>
          </p:cNvPr>
          <p:cNvSpPr>
            <a:spLocks noGrp="1"/>
          </p:cNvSpPr>
          <p:nvPr>
            <p:ph type="dt" sz="half" idx="10"/>
          </p:nvPr>
        </p:nvSpPr>
        <p:spPr/>
        <p:txBody>
          <a:bodyPr/>
          <a:lstStyle/>
          <a:p>
            <a:fld id="{5FDB8FAD-F4B9-4F0E-B047-7B9CCEBF5041}" type="datetimeFigureOut">
              <a:rPr lang="en-US" smtClean="0"/>
              <a:t>3/21/2024</a:t>
            </a:fld>
            <a:endParaRPr lang="en-US" dirty="0"/>
          </a:p>
        </p:txBody>
      </p:sp>
      <p:sp>
        <p:nvSpPr>
          <p:cNvPr id="5" name="Footer Placeholder 4">
            <a:extLst>
              <a:ext uri="{FF2B5EF4-FFF2-40B4-BE49-F238E27FC236}">
                <a16:creationId xmlns:a16="http://schemas.microsoft.com/office/drawing/2014/main" id="{175FE6A7-4553-4F63-B78E-F94FE149EF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611A320-865C-41F0-9830-FF248E897B3C}"/>
              </a:ext>
            </a:extLst>
          </p:cNvPr>
          <p:cNvSpPr>
            <a:spLocks noGrp="1"/>
          </p:cNvSpPr>
          <p:nvPr>
            <p:ph type="sldNum" sz="quarter" idx="12"/>
          </p:nvPr>
        </p:nvSpPr>
        <p:spPr/>
        <p:txBody>
          <a:bodyPr/>
          <a:lstStyle/>
          <a:p>
            <a:fld id="{6ADC0D8A-7AA6-4412-A432-12F0907EF6CE}" type="slidenum">
              <a:rPr lang="en-US" smtClean="0"/>
              <a:t>‹#›</a:t>
            </a:fld>
            <a:endParaRPr lang="en-US" dirty="0"/>
          </a:p>
        </p:txBody>
      </p:sp>
    </p:spTree>
    <p:extLst>
      <p:ext uri="{BB962C8B-B14F-4D97-AF65-F5344CB8AC3E}">
        <p14:creationId xmlns:p14="http://schemas.microsoft.com/office/powerpoint/2010/main" val="2137998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663A5-1134-4D31-B175-223F77C001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18B0BD-A756-4D6B-9D9A-AB625A3B45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E0CC2F-FEC9-4F18-8E94-A3B19FD980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CD6B50-B856-420A-AC3A-F5A586B2782B}"/>
              </a:ext>
            </a:extLst>
          </p:cNvPr>
          <p:cNvSpPr>
            <a:spLocks noGrp="1"/>
          </p:cNvSpPr>
          <p:nvPr>
            <p:ph type="dt" sz="half" idx="10"/>
          </p:nvPr>
        </p:nvSpPr>
        <p:spPr/>
        <p:txBody>
          <a:bodyPr/>
          <a:lstStyle/>
          <a:p>
            <a:fld id="{5FDB8FAD-F4B9-4F0E-B047-7B9CCEBF5041}" type="datetimeFigureOut">
              <a:rPr lang="en-US" smtClean="0"/>
              <a:t>3/21/2024</a:t>
            </a:fld>
            <a:endParaRPr lang="en-US" dirty="0"/>
          </a:p>
        </p:txBody>
      </p:sp>
      <p:sp>
        <p:nvSpPr>
          <p:cNvPr id="6" name="Footer Placeholder 5">
            <a:extLst>
              <a:ext uri="{FF2B5EF4-FFF2-40B4-BE49-F238E27FC236}">
                <a16:creationId xmlns:a16="http://schemas.microsoft.com/office/drawing/2014/main" id="{32B100FA-9BD9-43A5-8DD2-ED76FD8A209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FB37C01-D751-4959-BE7F-89EDBE19C200}"/>
              </a:ext>
            </a:extLst>
          </p:cNvPr>
          <p:cNvSpPr>
            <a:spLocks noGrp="1"/>
          </p:cNvSpPr>
          <p:nvPr>
            <p:ph type="sldNum" sz="quarter" idx="12"/>
          </p:nvPr>
        </p:nvSpPr>
        <p:spPr/>
        <p:txBody>
          <a:bodyPr/>
          <a:lstStyle/>
          <a:p>
            <a:fld id="{6ADC0D8A-7AA6-4412-A432-12F0907EF6CE}" type="slidenum">
              <a:rPr lang="en-US" smtClean="0"/>
              <a:t>‹#›</a:t>
            </a:fld>
            <a:endParaRPr lang="en-US" dirty="0"/>
          </a:p>
        </p:txBody>
      </p:sp>
    </p:spTree>
    <p:extLst>
      <p:ext uri="{BB962C8B-B14F-4D97-AF65-F5344CB8AC3E}">
        <p14:creationId xmlns:p14="http://schemas.microsoft.com/office/powerpoint/2010/main" val="265266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8D928-E4CD-4014-A83E-A47FF81A8F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A99CF4-B8F0-4B17-BAFA-70B7B7CE89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762FA8-8FC6-4BE5-81AA-45EEAF326E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FB0340-8BC0-435D-B727-3E69485DC7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45ED60-4A03-4868-AAE4-2B1CCFEBC1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B8B750-DEBF-4A71-A9F3-52CDC3B6D1D1}"/>
              </a:ext>
            </a:extLst>
          </p:cNvPr>
          <p:cNvSpPr>
            <a:spLocks noGrp="1"/>
          </p:cNvSpPr>
          <p:nvPr>
            <p:ph type="dt" sz="half" idx="10"/>
          </p:nvPr>
        </p:nvSpPr>
        <p:spPr/>
        <p:txBody>
          <a:bodyPr/>
          <a:lstStyle/>
          <a:p>
            <a:fld id="{5FDB8FAD-F4B9-4F0E-B047-7B9CCEBF5041}" type="datetimeFigureOut">
              <a:rPr lang="en-US" smtClean="0"/>
              <a:t>3/21/2024</a:t>
            </a:fld>
            <a:endParaRPr lang="en-US" dirty="0"/>
          </a:p>
        </p:txBody>
      </p:sp>
      <p:sp>
        <p:nvSpPr>
          <p:cNvPr id="8" name="Footer Placeholder 7">
            <a:extLst>
              <a:ext uri="{FF2B5EF4-FFF2-40B4-BE49-F238E27FC236}">
                <a16:creationId xmlns:a16="http://schemas.microsoft.com/office/drawing/2014/main" id="{8ABA6604-179E-45D3-AEC0-9FCC5419928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BCE47C-E87A-473B-A98D-4BFAE95589D5}"/>
              </a:ext>
            </a:extLst>
          </p:cNvPr>
          <p:cNvSpPr>
            <a:spLocks noGrp="1"/>
          </p:cNvSpPr>
          <p:nvPr>
            <p:ph type="sldNum" sz="quarter" idx="12"/>
          </p:nvPr>
        </p:nvSpPr>
        <p:spPr/>
        <p:txBody>
          <a:bodyPr/>
          <a:lstStyle/>
          <a:p>
            <a:fld id="{6ADC0D8A-7AA6-4412-A432-12F0907EF6CE}" type="slidenum">
              <a:rPr lang="en-US" smtClean="0"/>
              <a:t>‹#›</a:t>
            </a:fld>
            <a:endParaRPr lang="en-US" dirty="0"/>
          </a:p>
        </p:txBody>
      </p:sp>
    </p:spTree>
    <p:extLst>
      <p:ext uri="{BB962C8B-B14F-4D97-AF65-F5344CB8AC3E}">
        <p14:creationId xmlns:p14="http://schemas.microsoft.com/office/powerpoint/2010/main" val="2871483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16069-FA6B-4468-A4F7-5CD9B9E2B4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6E930-F5EE-486A-8527-51F9FD394669}"/>
              </a:ext>
            </a:extLst>
          </p:cNvPr>
          <p:cNvSpPr>
            <a:spLocks noGrp="1"/>
          </p:cNvSpPr>
          <p:nvPr>
            <p:ph type="dt" sz="half" idx="10"/>
          </p:nvPr>
        </p:nvSpPr>
        <p:spPr/>
        <p:txBody>
          <a:bodyPr/>
          <a:lstStyle/>
          <a:p>
            <a:fld id="{5FDB8FAD-F4B9-4F0E-B047-7B9CCEBF5041}" type="datetimeFigureOut">
              <a:rPr lang="en-US" smtClean="0"/>
              <a:t>3/21/2024</a:t>
            </a:fld>
            <a:endParaRPr lang="en-US" dirty="0"/>
          </a:p>
        </p:txBody>
      </p:sp>
      <p:sp>
        <p:nvSpPr>
          <p:cNvPr id="4" name="Footer Placeholder 3">
            <a:extLst>
              <a:ext uri="{FF2B5EF4-FFF2-40B4-BE49-F238E27FC236}">
                <a16:creationId xmlns:a16="http://schemas.microsoft.com/office/drawing/2014/main" id="{1C124010-0AFB-4290-94AB-03F7EBDF3A8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B5241A2-7D17-4218-977C-3AE33D0DAD01}"/>
              </a:ext>
            </a:extLst>
          </p:cNvPr>
          <p:cNvSpPr>
            <a:spLocks noGrp="1"/>
          </p:cNvSpPr>
          <p:nvPr>
            <p:ph type="sldNum" sz="quarter" idx="12"/>
          </p:nvPr>
        </p:nvSpPr>
        <p:spPr/>
        <p:txBody>
          <a:bodyPr/>
          <a:lstStyle/>
          <a:p>
            <a:fld id="{6ADC0D8A-7AA6-4412-A432-12F0907EF6CE}" type="slidenum">
              <a:rPr lang="en-US" smtClean="0"/>
              <a:t>‹#›</a:t>
            </a:fld>
            <a:endParaRPr lang="en-US" dirty="0"/>
          </a:p>
        </p:txBody>
      </p:sp>
    </p:spTree>
    <p:extLst>
      <p:ext uri="{BB962C8B-B14F-4D97-AF65-F5344CB8AC3E}">
        <p14:creationId xmlns:p14="http://schemas.microsoft.com/office/powerpoint/2010/main" val="2345057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F29700-947C-42E7-B840-8CF38DD03271}"/>
              </a:ext>
            </a:extLst>
          </p:cNvPr>
          <p:cNvSpPr>
            <a:spLocks noGrp="1"/>
          </p:cNvSpPr>
          <p:nvPr>
            <p:ph type="dt" sz="half" idx="10"/>
          </p:nvPr>
        </p:nvSpPr>
        <p:spPr/>
        <p:txBody>
          <a:bodyPr/>
          <a:lstStyle/>
          <a:p>
            <a:fld id="{5FDB8FAD-F4B9-4F0E-B047-7B9CCEBF5041}" type="datetimeFigureOut">
              <a:rPr lang="en-US" smtClean="0"/>
              <a:t>3/21/2024</a:t>
            </a:fld>
            <a:endParaRPr lang="en-US" dirty="0"/>
          </a:p>
        </p:txBody>
      </p:sp>
      <p:sp>
        <p:nvSpPr>
          <p:cNvPr id="3" name="Footer Placeholder 2">
            <a:extLst>
              <a:ext uri="{FF2B5EF4-FFF2-40B4-BE49-F238E27FC236}">
                <a16:creationId xmlns:a16="http://schemas.microsoft.com/office/drawing/2014/main" id="{AB201B0F-8D1F-47AE-9F91-5EE847EEDB2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639F6A8-DB64-485C-8681-BFCC1767606D}"/>
              </a:ext>
            </a:extLst>
          </p:cNvPr>
          <p:cNvSpPr>
            <a:spLocks noGrp="1"/>
          </p:cNvSpPr>
          <p:nvPr>
            <p:ph type="sldNum" sz="quarter" idx="12"/>
          </p:nvPr>
        </p:nvSpPr>
        <p:spPr/>
        <p:txBody>
          <a:bodyPr/>
          <a:lstStyle/>
          <a:p>
            <a:fld id="{6ADC0D8A-7AA6-4412-A432-12F0907EF6CE}" type="slidenum">
              <a:rPr lang="en-US" smtClean="0"/>
              <a:t>‹#›</a:t>
            </a:fld>
            <a:endParaRPr lang="en-US" dirty="0"/>
          </a:p>
        </p:txBody>
      </p:sp>
    </p:spTree>
    <p:extLst>
      <p:ext uri="{BB962C8B-B14F-4D97-AF65-F5344CB8AC3E}">
        <p14:creationId xmlns:p14="http://schemas.microsoft.com/office/powerpoint/2010/main" val="26889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E62D1-D55B-4DF1-8A59-3C378BAA9D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03DDAA-4C30-419F-A5C9-4A7FC74C05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BCE27A-3F88-45E9-8A92-123E18106E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575D03-AB26-4D0B-ACA1-04761F105017}"/>
              </a:ext>
            </a:extLst>
          </p:cNvPr>
          <p:cNvSpPr>
            <a:spLocks noGrp="1"/>
          </p:cNvSpPr>
          <p:nvPr>
            <p:ph type="dt" sz="half" idx="10"/>
          </p:nvPr>
        </p:nvSpPr>
        <p:spPr/>
        <p:txBody>
          <a:bodyPr/>
          <a:lstStyle/>
          <a:p>
            <a:fld id="{5FDB8FAD-F4B9-4F0E-B047-7B9CCEBF5041}" type="datetimeFigureOut">
              <a:rPr lang="en-US" smtClean="0"/>
              <a:t>3/21/2024</a:t>
            </a:fld>
            <a:endParaRPr lang="en-US" dirty="0"/>
          </a:p>
        </p:txBody>
      </p:sp>
      <p:sp>
        <p:nvSpPr>
          <p:cNvPr id="6" name="Footer Placeholder 5">
            <a:extLst>
              <a:ext uri="{FF2B5EF4-FFF2-40B4-BE49-F238E27FC236}">
                <a16:creationId xmlns:a16="http://schemas.microsoft.com/office/drawing/2014/main" id="{B9E7B773-0020-4183-BB67-F8F89E47C4A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DE9BF8D-3CB8-4118-8413-A87424FB3513}"/>
              </a:ext>
            </a:extLst>
          </p:cNvPr>
          <p:cNvSpPr>
            <a:spLocks noGrp="1"/>
          </p:cNvSpPr>
          <p:nvPr>
            <p:ph type="sldNum" sz="quarter" idx="12"/>
          </p:nvPr>
        </p:nvSpPr>
        <p:spPr/>
        <p:txBody>
          <a:bodyPr/>
          <a:lstStyle/>
          <a:p>
            <a:fld id="{6ADC0D8A-7AA6-4412-A432-12F0907EF6CE}" type="slidenum">
              <a:rPr lang="en-US" smtClean="0"/>
              <a:t>‹#›</a:t>
            </a:fld>
            <a:endParaRPr lang="en-US" dirty="0"/>
          </a:p>
        </p:txBody>
      </p:sp>
    </p:spTree>
    <p:extLst>
      <p:ext uri="{BB962C8B-B14F-4D97-AF65-F5344CB8AC3E}">
        <p14:creationId xmlns:p14="http://schemas.microsoft.com/office/powerpoint/2010/main" val="3241339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DCEDA-7688-4A76-8342-DF34D2BC19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D4210E-F018-4E01-B726-0AF15346B3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F6BDF2C-0829-401E-B0B0-F53B6085BB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12B558-EB55-4800-A1E4-C6CDBB62D7B3}"/>
              </a:ext>
            </a:extLst>
          </p:cNvPr>
          <p:cNvSpPr>
            <a:spLocks noGrp="1"/>
          </p:cNvSpPr>
          <p:nvPr>
            <p:ph type="dt" sz="half" idx="10"/>
          </p:nvPr>
        </p:nvSpPr>
        <p:spPr/>
        <p:txBody>
          <a:bodyPr/>
          <a:lstStyle/>
          <a:p>
            <a:fld id="{5FDB8FAD-F4B9-4F0E-B047-7B9CCEBF5041}" type="datetimeFigureOut">
              <a:rPr lang="en-US" smtClean="0"/>
              <a:t>3/21/2024</a:t>
            </a:fld>
            <a:endParaRPr lang="en-US" dirty="0"/>
          </a:p>
        </p:txBody>
      </p:sp>
      <p:sp>
        <p:nvSpPr>
          <p:cNvPr id="6" name="Footer Placeholder 5">
            <a:extLst>
              <a:ext uri="{FF2B5EF4-FFF2-40B4-BE49-F238E27FC236}">
                <a16:creationId xmlns:a16="http://schemas.microsoft.com/office/drawing/2014/main" id="{0E7E3D41-EB7B-41A3-82BD-44FEAC5F01B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32382EC-98A6-4FBE-939B-579C9A70090F}"/>
              </a:ext>
            </a:extLst>
          </p:cNvPr>
          <p:cNvSpPr>
            <a:spLocks noGrp="1"/>
          </p:cNvSpPr>
          <p:nvPr>
            <p:ph type="sldNum" sz="quarter" idx="12"/>
          </p:nvPr>
        </p:nvSpPr>
        <p:spPr/>
        <p:txBody>
          <a:bodyPr/>
          <a:lstStyle/>
          <a:p>
            <a:fld id="{6ADC0D8A-7AA6-4412-A432-12F0907EF6CE}" type="slidenum">
              <a:rPr lang="en-US" smtClean="0"/>
              <a:t>‹#›</a:t>
            </a:fld>
            <a:endParaRPr lang="en-US" dirty="0"/>
          </a:p>
        </p:txBody>
      </p:sp>
    </p:spTree>
    <p:extLst>
      <p:ext uri="{BB962C8B-B14F-4D97-AF65-F5344CB8AC3E}">
        <p14:creationId xmlns:p14="http://schemas.microsoft.com/office/powerpoint/2010/main" val="2629158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F32E24-2E1F-4CD4-9419-0F62A27542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B3185E-EB92-4517-9025-F99CC86AD3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D92ABA-31D0-447F-AA06-33FA0141B1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DB8FAD-F4B9-4F0E-B047-7B9CCEBF5041}" type="datetimeFigureOut">
              <a:rPr lang="en-US" smtClean="0"/>
              <a:t>3/21/2024</a:t>
            </a:fld>
            <a:endParaRPr lang="en-US" dirty="0"/>
          </a:p>
        </p:txBody>
      </p:sp>
      <p:sp>
        <p:nvSpPr>
          <p:cNvPr id="5" name="Footer Placeholder 4">
            <a:extLst>
              <a:ext uri="{FF2B5EF4-FFF2-40B4-BE49-F238E27FC236}">
                <a16:creationId xmlns:a16="http://schemas.microsoft.com/office/drawing/2014/main" id="{9EB6E398-7FD4-403E-8062-5466B28825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B709E11-5E84-4DDB-87ED-316905EF1D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C0D8A-7AA6-4412-A432-12F0907EF6CE}" type="slidenum">
              <a:rPr lang="en-US" smtClean="0"/>
              <a:t>‹#›</a:t>
            </a:fld>
            <a:endParaRPr lang="en-US" dirty="0"/>
          </a:p>
        </p:txBody>
      </p:sp>
    </p:spTree>
    <p:extLst>
      <p:ext uri="{BB962C8B-B14F-4D97-AF65-F5344CB8AC3E}">
        <p14:creationId xmlns:p14="http://schemas.microsoft.com/office/powerpoint/2010/main" val="2319145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9">
            <a:extLst>
              <a:ext uri="{FF2B5EF4-FFF2-40B4-BE49-F238E27FC236}">
                <a16:creationId xmlns:a16="http://schemas.microsoft.com/office/drawing/2014/main" id="{0FA36F24-2888-4A7D-9D30-C7FEDC0BEE1A}"/>
              </a:ext>
            </a:extLst>
          </p:cNvPr>
          <p:cNvSpPr txBox="1">
            <a:spLocks noChangeArrowheads="1"/>
          </p:cNvSpPr>
          <p:nvPr/>
        </p:nvSpPr>
        <p:spPr bwMode="auto">
          <a:xfrm>
            <a:off x="3127375" y="4159250"/>
            <a:ext cx="1143000"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000" b="1" dirty="0">
                <a:solidFill>
                  <a:srgbClr val="FFFFFF"/>
                </a:solidFill>
                <a:latin typeface="Verdana" panose="020B0604030504040204" pitchFamily="34" charset="0"/>
              </a:rPr>
              <a:t>Ordinance 16077</a:t>
            </a:r>
            <a:endParaRPr lang="en-US" altLang="en-US" dirty="0"/>
          </a:p>
        </p:txBody>
      </p:sp>
      <p:sp>
        <p:nvSpPr>
          <p:cNvPr id="7171" name="Text Box 30">
            <a:extLst>
              <a:ext uri="{FF2B5EF4-FFF2-40B4-BE49-F238E27FC236}">
                <a16:creationId xmlns:a16="http://schemas.microsoft.com/office/drawing/2014/main" id="{CC7B9F57-3361-47E7-9686-EF9A94944903}"/>
              </a:ext>
            </a:extLst>
          </p:cNvPr>
          <p:cNvSpPr txBox="1">
            <a:spLocks noChangeArrowheads="1"/>
          </p:cNvSpPr>
          <p:nvPr/>
        </p:nvSpPr>
        <p:spPr bwMode="auto">
          <a:xfrm>
            <a:off x="3127375" y="3479800"/>
            <a:ext cx="11430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000" b="1" dirty="0">
                <a:solidFill>
                  <a:srgbClr val="FFFFFF"/>
                </a:solidFill>
                <a:latin typeface="Verdana" panose="020B0604030504040204" pitchFamily="34" charset="0"/>
              </a:rPr>
              <a:t>Ordinance 15949</a:t>
            </a:r>
            <a:endParaRPr lang="en-US" altLang="en-US" dirty="0"/>
          </a:p>
        </p:txBody>
      </p:sp>
      <p:sp>
        <p:nvSpPr>
          <p:cNvPr id="7174" name="Content Placeholder 49">
            <a:extLst>
              <a:ext uri="{FF2B5EF4-FFF2-40B4-BE49-F238E27FC236}">
                <a16:creationId xmlns:a16="http://schemas.microsoft.com/office/drawing/2014/main" id="{74A6A97E-6112-4817-A260-616AD0DF1C24}"/>
              </a:ext>
            </a:extLst>
          </p:cNvPr>
          <p:cNvSpPr>
            <a:spLocks noGrp="1"/>
          </p:cNvSpPr>
          <p:nvPr>
            <p:ph idx="1"/>
          </p:nvPr>
        </p:nvSpPr>
        <p:spPr>
          <a:xfrm>
            <a:off x="486138" y="1180619"/>
            <a:ext cx="10889433" cy="5677382"/>
          </a:xfrm>
        </p:spPr>
        <p:txBody>
          <a:bodyPr vert="horz" lIns="91440" tIns="45720" rIns="91440" bIns="45720" rtlCol="0" anchor="t">
            <a:normAutofit/>
          </a:bodyPr>
          <a:lstStyle/>
          <a:p>
            <a:pPr marL="347345" lvl="1" indent="-293370">
              <a:lnSpc>
                <a:spcPct val="100000"/>
              </a:lnSpc>
              <a:spcAft>
                <a:spcPts val="600"/>
              </a:spcAft>
            </a:pPr>
            <a:r>
              <a:rPr lang="en-US" altLang="en-US" sz="2600" dirty="0">
                <a:cs typeface="Calibri"/>
              </a:rPr>
              <a:t>The December 2023 Financial Plan now reflects the final figures for both revenue and expense posted to 2023. </a:t>
            </a:r>
          </a:p>
          <a:p>
            <a:pPr marL="347345" lvl="1" indent="-293370">
              <a:lnSpc>
                <a:spcPct val="100000"/>
              </a:lnSpc>
              <a:spcAft>
                <a:spcPts val="600"/>
              </a:spcAft>
            </a:pPr>
            <a:r>
              <a:rPr lang="en-US" altLang="en-US" sz="2600" dirty="0"/>
              <a:t>We have revised the Financial Plan for the March update to the revenue forecast.  The forecast is down from the August 2023 forecast. However, we still show revenue growth year over year and are still slightly above forecasted levels at the time the 2023/2024 budget was adopted. </a:t>
            </a:r>
          </a:p>
          <a:p>
            <a:pPr marL="347345" lvl="1" indent="-293370">
              <a:lnSpc>
                <a:spcPct val="100000"/>
              </a:lnSpc>
              <a:spcAft>
                <a:spcPts val="600"/>
              </a:spcAft>
            </a:pPr>
            <a:r>
              <a:rPr lang="en-US" altLang="en-US" sz="2600">
                <a:cs typeface="Calibri"/>
              </a:rPr>
              <a:t>We have increased the 2023/2024 estimated </a:t>
            </a:r>
            <a:r>
              <a:rPr lang="en-US" altLang="en-US" sz="2600" dirty="0">
                <a:cs typeface="Calibri"/>
              </a:rPr>
              <a:t>under expenditure to $15 million and have have added reserves for currently appropriated projects that are not projected to be completed in 2024.</a:t>
            </a:r>
          </a:p>
          <a:p>
            <a:pPr marL="53975" lvl="1" indent="0">
              <a:lnSpc>
                <a:spcPct val="100000"/>
              </a:lnSpc>
              <a:spcAft>
                <a:spcPts val="600"/>
              </a:spcAft>
              <a:buNone/>
            </a:pPr>
            <a:endParaRPr lang="en-US" altLang="en-US" sz="2600" dirty="0"/>
          </a:p>
          <a:p>
            <a:pPr marL="53975" lvl="1" indent="0">
              <a:lnSpc>
                <a:spcPct val="100000"/>
              </a:lnSpc>
              <a:spcAft>
                <a:spcPts val="600"/>
              </a:spcAft>
              <a:buNone/>
            </a:pPr>
            <a:r>
              <a:rPr lang="en-US" altLang="en-US" sz="2600" dirty="0"/>
              <a:t> </a:t>
            </a:r>
          </a:p>
        </p:txBody>
      </p:sp>
      <p:sp>
        <p:nvSpPr>
          <p:cNvPr id="2" name="TextBox 1">
            <a:extLst>
              <a:ext uri="{FF2B5EF4-FFF2-40B4-BE49-F238E27FC236}">
                <a16:creationId xmlns:a16="http://schemas.microsoft.com/office/drawing/2014/main" id="{FEDC400E-915D-47ED-853B-40F503F2F4A3}"/>
              </a:ext>
            </a:extLst>
          </p:cNvPr>
          <p:cNvSpPr txBox="1"/>
          <p:nvPr/>
        </p:nvSpPr>
        <p:spPr>
          <a:xfrm>
            <a:off x="439838" y="488950"/>
            <a:ext cx="10857053" cy="523220"/>
          </a:xfrm>
          <a:prstGeom prst="rect">
            <a:avLst/>
          </a:prstGeom>
          <a:solidFill>
            <a:srgbClr val="0070C0"/>
          </a:solidFill>
        </p:spPr>
        <p:txBody>
          <a:bodyPr wrap="square" rtlCol="0">
            <a:spAutoFit/>
          </a:bodyPr>
          <a:lstStyle/>
          <a:p>
            <a:pPr algn="ctr"/>
            <a:r>
              <a:rPr lang="en-US" sz="2800" b="1" dirty="0">
                <a:solidFill>
                  <a:schemeClr val="bg1"/>
                </a:solidFill>
              </a:rPr>
              <a:t>MIDD Financial Plan December 2023</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beaef9f-cf1f-479f-a374-c737fe2c05cb" xsi:nil="true"/>
    <lcf76f155ced4ddcb4097134ff3c332f xmlns="26d62b18-5248-41bc-8a9e-84065e656abc">
      <Terms xmlns="http://schemas.microsoft.com/office/infopath/2007/PartnerControls"/>
    </lcf76f155ced4ddcb4097134ff3c332f>
    <Link xmlns="26d62b18-5248-41bc-8a9e-84065e656abc">
      <Url xsi:nil="true"/>
      <Description xsi:nil="true"/>
    </Link>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5E931FA918CA34193317D0E2652C90E" ma:contentTypeVersion="17" ma:contentTypeDescription="Create a new document." ma:contentTypeScope="" ma:versionID="919ebb4aa4cb3b2e422095ecfd493803">
  <xsd:schema xmlns:xsd="http://www.w3.org/2001/XMLSchema" xmlns:xs="http://www.w3.org/2001/XMLSchema" xmlns:p="http://schemas.microsoft.com/office/2006/metadata/properties" xmlns:ns2="26d62b18-5248-41bc-8a9e-84065e656abc" xmlns:ns3="b37c248f-bf82-4754-ae8c-328b4cebc5b5" xmlns:ns4="2beaef9f-cf1f-479f-a374-c737fe2c05cb" targetNamespace="http://schemas.microsoft.com/office/2006/metadata/properties" ma:root="true" ma:fieldsID="b400583f9c4b158175292c58fb2716b1" ns2:_="" ns3:_="" ns4:_="">
    <xsd:import namespace="26d62b18-5248-41bc-8a9e-84065e656abc"/>
    <xsd:import namespace="b37c248f-bf82-4754-ae8c-328b4cebc5b5"/>
    <xsd:import namespace="2beaef9f-cf1f-479f-a374-c737fe2c05c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OCR" minOccurs="0"/>
                <xsd:element ref="ns2:MediaLengthInSeconds" minOccurs="0"/>
                <xsd:element ref="ns2:lcf76f155ced4ddcb4097134ff3c332f" minOccurs="0"/>
                <xsd:element ref="ns4:TaxCatchAll" minOccurs="0"/>
                <xsd:element ref="ns2:Link"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d62b18-5248-41bc-8a9e-84065e656a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487192d8-99aa-4f2d-82ad-d3af49b789fe" ma:termSetId="09814cd3-568e-fe90-9814-8d621ff8fb84" ma:anchorId="fba54fb3-c3e1-fe81-a776-ca4b69148c4d" ma:open="true" ma:isKeyword="false">
      <xsd:complexType>
        <xsd:sequence>
          <xsd:element ref="pc:Terms" minOccurs="0" maxOccurs="1"/>
        </xsd:sequence>
      </xsd:complexType>
    </xsd:element>
    <xsd:element name="Link" ma:index="22" nillable="true" ma:displayName="Link"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37c248f-bf82-4754-ae8c-328b4cebc5b5"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beaef9f-cf1f-479f-a374-c737fe2c05cb"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3485d824-3acf-4530-ab7b-b748b15c9f2f}" ma:internalName="TaxCatchAll" ma:showField="CatchAllData" ma:web="b37c248f-bf82-4754-ae8c-328b4cebc5b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B514D7-0A4F-4E8A-B273-201D3C822336}">
  <ds:schemaRefs>
    <ds:schemaRef ds:uri="2beaef9f-cf1f-479f-a374-c737fe2c05cb"/>
    <ds:schemaRef ds:uri="http://schemas.microsoft.com/office/2006/metadata/properties"/>
    <ds:schemaRef ds:uri="http://purl.org/dc/terms/"/>
    <ds:schemaRef ds:uri="b37c248f-bf82-4754-ae8c-328b4cebc5b5"/>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26d62b18-5248-41bc-8a9e-84065e656abc"/>
    <ds:schemaRef ds:uri="http://www.w3.org/XML/1998/namespace"/>
    <ds:schemaRef ds:uri="http://purl.org/dc/dcmitype/"/>
  </ds:schemaRefs>
</ds:datastoreItem>
</file>

<file path=customXml/itemProps2.xml><?xml version="1.0" encoding="utf-8"?>
<ds:datastoreItem xmlns:ds="http://schemas.openxmlformats.org/officeDocument/2006/customXml" ds:itemID="{79DD872B-54FA-46D1-BF45-375E1F60A66A}">
  <ds:schemaRefs>
    <ds:schemaRef ds:uri="http://schemas.microsoft.com/sharepoint/v3/contenttype/forms"/>
  </ds:schemaRefs>
</ds:datastoreItem>
</file>

<file path=customXml/itemProps3.xml><?xml version="1.0" encoding="utf-8"?>
<ds:datastoreItem xmlns:ds="http://schemas.openxmlformats.org/officeDocument/2006/customXml" ds:itemID="{05409DCD-AE94-4990-859E-20F372B8E2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d62b18-5248-41bc-8a9e-84065e656abc"/>
    <ds:schemaRef ds:uri="b37c248f-bf82-4754-ae8c-328b4cebc5b5"/>
    <ds:schemaRef ds:uri="2beaef9f-cf1f-479f-a374-c737fe2c05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21746</TotalTime>
  <Words>111</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Miller, Scott-DCHS</dc:creator>
  <cp:lastModifiedBy>Pfohman, Robin</cp:lastModifiedBy>
  <cp:revision>98</cp:revision>
  <dcterms:created xsi:type="dcterms:W3CDTF">2021-04-14T20:21:43Z</dcterms:created>
  <dcterms:modified xsi:type="dcterms:W3CDTF">2024-03-22T00:11:16Z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0x010100D5E931FA918CA34193317D0E2652C90E</vt:lpwstr>
  </property>
  <property fmtid="{D5CDD505-2E9C-101B-9397-08002B2CF9AE}" pid="3" name="MediaServiceImageTags">
    <vt:lpwstr/>
  </property>
</Properties>
</file>