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Lst>
  <p:notesMasterIdLst>
    <p:notesMasterId r:id="rId23"/>
  </p:notesMasterIdLst>
  <p:sldIdLst>
    <p:sldId id="286" r:id="rId6"/>
    <p:sldId id="448" r:id="rId7"/>
    <p:sldId id="475" r:id="rId8"/>
    <p:sldId id="285" r:id="rId9"/>
    <p:sldId id="280" r:id="rId10"/>
    <p:sldId id="316" r:id="rId11"/>
    <p:sldId id="474" r:id="rId12"/>
    <p:sldId id="473" r:id="rId13"/>
    <p:sldId id="463" r:id="rId14"/>
    <p:sldId id="460" r:id="rId15"/>
    <p:sldId id="461" r:id="rId16"/>
    <p:sldId id="278" r:id="rId17"/>
    <p:sldId id="471" r:id="rId18"/>
    <p:sldId id="455" r:id="rId19"/>
    <p:sldId id="462" r:id="rId20"/>
    <p:sldId id="470" r:id="rId21"/>
    <p:sldId id="4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WMP Main Slides" id="{5B081898-6FF3-D747-B499-2DAF7030B220}">
          <p14:sldIdLst>
            <p14:sldId id="286"/>
            <p14:sldId id="448"/>
            <p14:sldId id="475"/>
            <p14:sldId id="285"/>
            <p14:sldId id="280"/>
            <p14:sldId id="316"/>
            <p14:sldId id="474"/>
            <p14:sldId id="473"/>
            <p14:sldId id="463"/>
            <p14:sldId id="460"/>
            <p14:sldId id="461"/>
            <p14:sldId id="278"/>
            <p14:sldId id="471"/>
            <p14:sldId id="455"/>
            <p14:sldId id="462"/>
            <p14:sldId id="470"/>
            <p14:sldId id="47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Jennett, Megan" initials="MM" lastIdx="1" clrIdx="0">
    <p:extLst>
      <p:ext uri="{19B8F6BF-5375-455C-9EA6-DF929625EA0E}">
        <p15:presenceInfo xmlns:p15="http://schemas.microsoft.com/office/powerpoint/2012/main" userId="S::mmcjenn@kingcounty.gov::14c7b1c6-40f0-4c34-b047-4ca2537dca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758"/>
    <a:srgbClr val="2A66AC"/>
    <a:srgbClr val="2FBEBA"/>
    <a:srgbClr val="BBDD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58EC07-DD2E-47D5-BEA8-24D9536135E1}" v="1" dt="2025-12-09T20:07:25.867"/>
    <p1510:client id="{50623149-460A-4537-B00B-6C3B2B0A4E24}" v="2" dt="2025-12-09T20:21:35.411"/>
    <p1510:client id="{8EC2C1FD-0A7C-4F02-B7E5-0F04967FE627}" v="471" dt="2025-12-09T20:20:32.543"/>
    <p1510:client id="{A1F0EEAE-B093-4731-A7C3-1B7ED1621757}" v="1" dt="2025-12-09T20:09:41.617"/>
    <p1510:client id="{A403E119-4F50-4FB4-B3B2-305FFDC3D0BD}" v="2" dt="2025-12-09T20:14:00.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6"/>
    <p:restoredTop sz="78329" autoAdjust="0"/>
  </p:normalViewPr>
  <p:slideViewPr>
    <p:cSldViewPr snapToGrid="0" snapToObjects="1">
      <p:cViewPr varScale="1">
        <p:scale>
          <a:sx n="86" d="100"/>
          <a:sy n="86" d="100"/>
        </p:scale>
        <p:origin x="1368"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Harazi, Saba" userId="S::salharazi@kingcounty.gov::0491bfff-2cd3-4aa1-8ac6-ae21a817c4ac" providerId="AD" clId="Web-{2158EC07-DD2E-47D5-BEA8-24D9536135E1}"/>
    <pc:docChg chg="sldOrd">
      <pc:chgData name="Al Harazi, Saba" userId="S::salharazi@kingcounty.gov::0491bfff-2cd3-4aa1-8ac6-ae21a817c4ac" providerId="AD" clId="Web-{2158EC07-DD2E-47D5-BEA8-24D9536135E1}" dt="2025-12-09T20:07:25.867" v="0"/>
      <pc:docMkLst>
        <pc:docMk/>
      </pc:docMkLst>
      <pc:sldChg chg="ord">
        <pc:chgData name="Al Harazi, Saba" userId="S::salharazi@kingcounty.gov::0491bfff-2cd3-4aa1-8ac6-ae21a817c4ac" providerId="AD" clId="Web-{2158EC07-DD2E-47D5-BEA8-24D9536135E1}" dt="2025-12-09T20:07:25.867" v="0"/>
        <pc:sldMkLst>
          <pc:docMk/>
          <pc:sldMk cId="319146479" sldId="286"/>
        </pc:sldMkLst>
      </pc:sldChg>
    </pc:docChg>
  </pc:docChgLst>
  <pc:docChgLst>
    <pc:chgData name="Al Harazi, Saba" userId="S::salharazi@kingcounty.gov::0491bfff-2cd3-4aa1-8ac6-ae21a817c4ac" providerId="AD" clId="Web-{A1F0EEAE-B093-4731-A7C3-1B7ED1621757}"/>
    <pc:docChg chg="sldOrd">
      <pc:chgData name="Al Harazi, Saba" userId="S::salharazi@kingcounty.gov::0491bfff-2cd3-4aa1-8ac6-ae21a817c4ac" providerId="AD" clId="Web-{A1F0EEAE-B093-4731-A7C3-1B7ED1621757}" dt="2025-12-09T20:09:41.617" v="0"/>
      <pc:docMkLst>
        <pc:docMk/>
      </pc:docMkLst>
      <pc:sldChg chg="ord">
        <pc:chgData name="Al Harazi, Saba" userId="S::salharazi@kingcounty.gov::0491bfff-2cd3-4aa1-8ac6-ae21a817c4ac" providerId="AD" clId="Web-{A1F0EEAE-B093-4731-A7C3-1B7ED1621757}" dt="2025-12-09T20:09:41.617" v="0"/>
        <pc:sldMkLst>
          <pc:docMk/>
          <pc:sldMk cId="2801304436" sldId="471"/>
        </pc:sldMkLst>
      </pc:sldChg>
    </pc:docChg>
  </pc:docChgLst>
  <pc:docChgLst>
    <pc:chgData name="Parveen, Hena (DPH)" userId="777fa17b-ef4f-4cf9-8614-5353b3f9082a" providerId="ADAL" clId="{46990D83-9A6E-45C0-89D9-83DB7176E51F}"/>
    <pc:docChg chg="undo custSel addSld delSld modSld sldOrd modSection">
      <pc:chgData name="Parveen, Hena (DPH)" userId="777fa17b-ef4f-4cf9-8614-5353b3f9082a" providerId="ADAL" clId="{46990D83-9A6E-45C0-89D9-83DB7176E51F}" dt="2025-12-09T21:54:47.487" v="2732" actId="20577"/>
      <pc:docMkLst>
        <pc:docMk/>
      </pc:docMkLst>
      <pc:sldChg chg="addSp delSp modSp add mod ord modClrScheme chgLayout modNotesTx">
        <pc:chgData name="Parveen, Hena (DPH)" userId="777fa17b-ef4f-4cf9-8614-5353b3f9082a" providerId="ADAL" clId="{46990D83-9A6E-45C0-89D9-83DB7176E51F}" dt="2025-12-09T21:54:47.487" v="2732" actId="20577"/>
        <pc:sldMkLst>
          <pc:docMk/>
          <pc:sldMk cId="3866169098" sldId="278"/>
        </pc:sldMkLst>
        <pc:spChg chg="mod ord">
          <ac:chgData name="Parveen, Hena (DPH)" userId="777fa17b-ef4f-4cf9-8614-5353b3f9082a" providerId="ADAL" clId="{46990D83-9A6E-45C0-89D9-83DB7176E51F}" dt="2025-12-04T18:56:49.211" v="1255" actId="1076"/>
          <ac:spMkLst>
            <pc:docMk/>
            <pc:sldMk cId="3866169098" sldId="278"/>
            <ac:spMk id="2" creationId="{00000000-0000-0000-0000-000000000000}"/>
          </ac:spMkLst>
        </pc:spChg>
        <pc:spChg chg="mod ord">
          <ac:chgData name="Parveen, Hena (DPH)" userId="777fa17b-ef4f-4cf9-8614-5353b3f9082a" providerId="ADAL" clId="{46990D83-9A6E-45C0-89D9-83DB7176E51F}" dt="2025-12-09T17:48:22.952" v="2381" actId="20577"/>
          <ac:spMkLst>
            <pc:docMk/>
            <pc:sldMk cId="3866169098" sldId="278"/>
            <ac:spMk id="3" creationId="{00000000-0000-0000-0000-000000000000}"/>
          </ac:spMkLst>
        </pc:spChg>
        <pc:picChg chg="add mod ord modCrop">
          <ac:chgData name="Parveen, Hena (DPH)" userId="777fa17b-ef4f-4cf9-8614-5353b3f9082a" providerId="ADAL" clId="{46990D83-9A6E-45C0-89D9-83DB7176E51F}" dt="2025-12-04T19:08:13.535" v="1269" actId="1076"/>
          <ac:picMkLst>
            <pc:docMk/>
            <pc:sldMk cId="3866169098" sldId="278"/>
            <ac:picMk id="8" creationId="{572B78E4-E666-DB29-1672-198440C38952}"/>
          </ac:picMkLst>
        </pc:picChg>
      </pc:sldChg>
      <pc:sldChg chg="addSp delSp modSp mod modNotesTx">
        <pc:chgData name="Parveen, Hena (DPH)" userId="777fa17b-ef4f-4cf9-8614-5353b3f9082a" providerId="ADAL" clId="{46990D83-9A6E-45C0-89D9-83DB7176E51F}" dt="2025-12-09T21:54:33.850" v="2729" actId="20577"/>
        <pc:sldMkLst>
          <pc:docMk/>
          <pc:sldMk cId="2206967474" sldId="285"/>
        </pc:sldMkLst>
        <pc:spChg chg="add mod">
          <ac:chgData name="Parveen, Hena (DPH)" userId="777fa17b-ef4f-4cf9-8614-5353b3f9082a" providerId="ADAL" clId="{46990D83-9A6E-45C0-89D9-83DB7176E51F}" dt="2025-12-09T20:33:44.869" v="2650" actId="20577"/>
          <ac:spMkLst>
            <pc:docMk/>
            <pc:sldMk cId="2206967474" sldId="285"/>
            <ac:spMk id="3" creationId="{123CFAA2-722E-5A93-DBDE-0D4AEF32330A}"/>
          </ac:spMkLst>
        </pc:spChg>
        <pc:spChg chg="mod">
          <ac:chgData name="Parveen, Hena (DPH)" userId="777fa17b-ef4f-4cf9-8614-5353b3f9082a" providerId="ADAL" clId="{46990D83-9A6E-45C0-89D9-83DB7176E51F}" dt="2025-12-03T21:34:49.095" v="259" actId="1076"/>
          <ac:spMkLst>
            <pc:docMk/>
            <pc:sldMk cId="2206967474" sldId="285"/>
            <ac:spMk id="6" creationId="{34D5D686-86E6-D419-734D-7B034473B3E6}"/>
          </ac:spMkLst>
        </pc:spChg>
        <pc:picChg chg="mod">
          <ac:chgData name="Parveen, Hena (DPH)" userId="777fa17b-ef4f-4cf9-8614-5353b3f9082a" providerId="ADAL" clId="{46990D83-9A6E-45C0-89D9-83DB7176E51F}" dt="2025-12-03T21:34:26.016" v="252" actId="1076"/>
          <ac:picMkLst>
            <pc:docMk/>
            <pc:sldMk cId="2206967474" sldId="285"/>
            <ac:picMk id="5" creationId="{DB996569-08F7-F807-8AC2-C8A0B4C2A004}"/>
          </ac:picMkLst>
        </pc:picChg>
      </pc:sldChg>
      <pc:sldChg chg="addSp delSp modSp mod">
        <pc:chgData name="Parveen, Hena (DPH)" userId="777fa17b-ef4f-4cf9-8614-5353b3f9082a" providerId="ADAL" clId="{46990D83-9A6E-45C0-89D9-83DB7176E51F}" dt="2025-12-03T22:14:10.375" v="532" actId="1076"/>
        <pc:sldMkLst>
          <pc:docMk/>
          <pc:sldMk cId="319146479" sldId="286"/>
        </pc:sldMkLst>
        <pc:spChg chg="mod">
          <ac:chgData name="Parveen, Hena (DPH)" userId="777fa17b-ef4f-4cf9-8614-5353b3f9082a" providerId="ADAL" clId="{46990D83-9A6E-45C0-89D9-83DB7176E51F}" dt="2025-12-03T21:21:51.774" v="48" actId="1076"/>
          <ac:spMkLst>
            <pc:docMk/>
            <pc:sldMk cId="319146479" sldId="286"/>
            <ac:spMk id="2" creationId="{F4B3D5A9-FD6F-64F0-3105-117180C28194}"/>
          </ac:spMkLst>
        </pc:spChg>
        <pc:spChg chg="mod">
          <ac:chgData name="Parveen, Hena (DPH)" userId="777fa17b-ef4f-4cf9-8614-5353b3f9082a" providerId="ADAL" clId="{46990D83-9A6E-45C0-89D9-83DB7176E51F}" dt="2025-12-03T22:14:10.375" v="532" actId="1076"/>
          <ac:spMkLst>
            <pc:docMk/>
            <pc:sldMk cId="319146479" sldId="286"/>
            <ac:spMk id="3" creationId="{FB6E9E5D-23E6-0BA7-5255-53691856E2DC}"/>
          </ac:spMkLst>
        </pc:spChg>
        <pc:spChg chg="mod">
          <ac:chgData name="Parveen, Hena (DPH)" userId="777fa17b-ef4f-4cf9-8614-5353b3f9082a" providerId="ADAL" clId="{46990D83-9A6E-45C0-89D9-83DB7176E51F}" dt="2025-12-03T21:21:54.094" v="49" actId="1076"/>
          <ac:spMkLst>
            <pc:docMk/>
            <pc:sldMk cId="319146479" sldId="286"/>
            <ac:spMk id="6" creationId="{156B22DE-FCAC-3E20-7D1F-FD93FC1777A2}"/>
          </ac:spMkLst>
        </pc:spChg>
        <pc:spChg chg="add del">
          <ac:chgData name="Parveen, Hena (DPH)" userId="777fa17b-ef4f-4cf9-8614-5353b3f9082a" providerId="ADAL" clId="{46990D83-9A6E-45C0-89D9-83DB7176E51F}" dt="2025-12-03T21:20:30.129" v="1" actId="478"/>
          <ac:spMkLst>
            <pc:docMk/>
            <pc:sldMk cId="319146479" sldId="286"/>
            <ac:spMk id="7" creationId="{36D36720-F3A6-72AC-A1F7-9A249B7BBB8E}"/>
          </ac:spMkLst>
        </pc:spChg>
        <pc:picChg chg="mod">
          <ac:chgData name="Parveen, Hena (DPH)" userId="777fa17b-ef4f-4cf9-8614-5353b3f9082a" providerId="ADAL" clId="{46990D83-9A6E-45C0-89D9-83DB7176E51F}" dt="2025-12-03T21:21:37.910" v="44" actId="1076"/>
          <ac:picMkLst>
            <pc:docMk/>
            <pc:sldMk cId="319146479" sldId="286"/>
            <ac:picMk id="5" creationId="{073E9E1D-4FC5-1B40-5640-7033C5645CFD}"/>
          </ac:picMkLst>
        </pc:picChg>
      </pc:sldChg>
      <pc:sldChg chg="del">
        <pc:chgData name="Parveen, Hena (DPH)" userId="777fa17b-ef4f-4cf9-8614-5353b3f9082a" providerId="ADAL" clId="{46990D83-9A6E-45C0-89D9-83DB7176E51F}" dt="2025-12-03T21:36:17.616" v="260" actId="47"/>
        <pc:sldMkLst>
          <pc:docMk/>
          <pc:sldMk cId="1543618205" sldId="288"/>
        </pc:sldMkLst>
      </pc:sldChg>
      <pc:sldChg chg="addSp delSp modSp add mod modClrScheme chgLayout modNotesTx">
        <pc:chgData name="Parveen, Hena (DPH)" userId="777fa17b-ef4f-4cf9-8614-5353b3f9082a" providerId="ADAL" clId="{46990D83-9A6E-45C0-89D9-83DB7176E51F}" dt="2025-12-09T21:54:37.143" v="2730" actId="20577"/>
        <pc:sldMkLst>
          <pc:docMk/>
          <pc:sldMk cId="1070831423" sldId="316"/>
        </pc:sldMkLst>
        <pc:spChg chg="mod ord">
          <ac:chgData name="Parveen, Hena (DPH)" userId="777fa17b-ef4f-4cf9-8614-5353b3f9082a" providerId="ADAL" clId="{46990D83-9A6E-45C0-89D9-83DB7176E51F}" dt="2025-12-09T01:40:43.608" v="1402" actId="700"/>
          <ac:spMkLst>
            <pc:docMk/>
            <pc:sldMk cId="1070831423" sldId="316"/>
            <ac:spMk id="2" creationId="{F96C5EA8-ABC3-F304-A3B5-F368276727CA}"/>
          </ac:spMkLst>
        </pc:spChg>
        <pc:spChg chg="add mod ord">
          <ac:chgData name="Parveen, Hena (DPH)" userId="777fa17b-ef4f-4cf9-8614-5353b3f9082a" providerId="ADAL" clId="{46990D83-9A6E-45C0-89D9-83DB7176E51F}" dt="2025-12-09T18:39:54.704" v="2439" actId="20577"/>
          <ac:spMkLst>
            <pc:docMk/>
            <pc:sldMk cId="1070831423" sldId="316"/>
            <ac:spMk id="3" creationId="{C95E7FD8-8419-61EE-302C-3055C6AC6846}"/>
          </ac:spMkLst>
        </pc:spChg>
        <pc:spChg chg="add del mod">
          <ac:chgData name="Parveen, Hena (DPH)" userId="777fa17b-ef4f-4cf9-8614-5353b3f9082a" providerId="ADAL" clId="{46990D83-9A6E-45C0-89D9-83DB7176E51F}" dt="2025-12-09T01:41:32.790" v="1441"/>
          <ac:spMkLst>
            <pc:docMk/>
            <pc:sldMk cId="1070831423" sldId="316"/>
            <ac:spMk id="4" creationId="{B3DDC651-35F1-B6D6-0B5B-DF89956EAFFE}"/>
          </ac:spMkLst>
        </pc:spChg>
        <pc:graphicFrameChg chg="del">
          <ac:chgData name="Parveen, Hena (DPH)" userId="777fa17b-ef4f-4cf9-8614-5353b3f9082a" providerId="ADAL" clId="{46990D83-9A6E-45C0-89D9-83DB7176E51F}" dt="2025-12-09T01:40:01.381" v="1401" actId="478"/>
          <ac:graphicFrameMkLst>
            <pc:docMk/>
            <pc:sldMk cId="1070831423" sldId="316"/>
            <ac:graphicFrameMk id="5" creationId="{438E6708-C1CE-574E-2099-B48A0234E662}"/>
          </ac:graphicFrameMkLst>
        </pc:graphicFrameChg>
      </pc:sldChg>
      <pc:sldChg chg="addSp delSp modSp mod modClrScheme chgLayout">
        <pc:chgData name="Parveen, Hena (DPH)" userId="777fa17b-ef4f-4cf9-8614-5353b3f9082a" providerId="ADAL" clId="{46990D83-9A6E-45C0-89D9-83DB7176E51F}" dt="2025-12-09T20:04:17.514" v="2470" actId="20577"/>
        <pc:sldMkLst>
          <pc:docMk/>
          <pc:sldMk cId="2979270017" sldId="448"/>
        </pc:sldMkLst>
        <pc:spChg chg="mod ord">
          <ac:chgData name="Parveen, Hena (DPH)" userId="777fa17b-ef4f-4cf9-8614-5353b3f9082a" providerId="ADAL" clId="{46990D83-9A6E-45C0-89D9-83DB7176E51F}" dt="2025-12-09T02:34:00.290" v="2117" actId="27636"/>
          <ac:spMkLst>
            <pc:docMk/>
            <pc:sldMk cId="2979270017" sldId="448"/>
            <ac:spMk id="2" creationId="{CA53420F-5985-74B5-E706-0A7B2C727AEB}"/>
          </ac:spMkLst>
        </pc:spChg>
        <pc:spChg chg="mod ord">
          <ac:chgData name="Parveen, Hena (DPH)" userId="777fa17b-ef4f-4cf9-8614-5353b3f9082a" providerId="ADAL" clId="{46990D83-9A6E-45C0-89D9-83DB7176E51F}" dt="2025-12-09T20:04:17.514" v="2470" actId="20577"/>
          <ac:spMkLst>
            <pc:docMk/>
            <pc:sldMk cId="2979270017" sldId="448"/>
            <ac:spMk id="3" creationId="{9A0D253C-6376-5A8C-56DE-68DBEA46E4F8}"/>
          </ac:spMkLst>
        </pc:spChg>
        <pc:spChg chg="add del mod ord">
          <ac:chgData name="Parveen, Hena (DPH)" userId="777fa17b-ef4f-4cf9-8614-5353b3f9082a" providerId="ADAL" clId="{46990D83-9A6E-45C0-89D9-83DB7176E51F}" dt="2025-12-09T02:33:51.100" v="2115" actId="700"/>
          <ac:spMkLst>
            <pc:docMk/>
            <pc:sldMk cId="2979270017" sldId="448"/>
            <ac:spMk id="4" creationId="{64D6117C-470B-E90B-0E3C-A8FA39CE287F}"/>
          </ac:spMkLst>
        </pc:spChg>
      </pc:sldChg>
      <pc:sldChg chg="del">
        <pc:chgData name="Parveen, Hena (DPH)" userId="777fa17b-ef4f-4cf9-8614-5353b3f9082a" providerId="ADAL" clId="{46990D83-9A6E-45C0-89D9-83DB7176E51F}" dt="2025-12-03T22:13:48.494" v="527" actId="47"/>
        <pc:sldMkLst>
          <pc:docMk/>
          <pc:sldMk cId="4203718127" sldId="449"/>
        </pc:sldMkLst>
      </pc:sldChg>
      <pc:sldChg chg="del">
        <pc:chgData name="Parveen, Hena (DPH)" userId="777fa17b-ef4f-4cf9-8614-5353b3f9082a" providerId="ADAL" clId="{46990D83-9A6E-45C0-89D9-83DB7176E51F}" dt="2025-12-03T22:13:50.014" v="528" actId="47"/>
        <pc:sldMkLst>
          <pc:docMk/>
          <pc:sldMk cId="3197576523" sldId="450"/>
        </pc:sldMkLst>
      </pc:sldChg>
      <pc:sldChg chg="del">
        <pc:chgData name="Parveen, Hena (DPH)" userId="777fa17b-ef4f-4cf9-8614-5353b3f9082a" providerId="ADAL" clId="{46990D83-9A6E-45C0-89D9-83DB7176E51F}" dt="2025-12-03T22:13:51.262" v="529" actId="47"/>
        <pc:sldMkLst>
          <pc:docMk/>
          <pc:sldMk cId="2694207381" sldId="451"/>
        </pc:sldMkLst>
      </pc:sldChg>
      <pc:sldChg chg="del">
        <pc:chgData name="Parveen, Hena (DPH)" userId="777fa17b-ef4f-4cf9-8614-5353b3f9082a" providerId="ADAL" clId="{46990D83-9A6E-45C0-89D9-83DB7176E51F}" dt="2025-12-03T22:01:48.305" v="522" actId="47"/>
        <pc:sldMkLst>
          <pc:docMk/>
          <pc:sldMk cId="3105968173" sldId="452"/>
        </pc:sldMkLst>
      </pc:sldChg>
      <pc:sldChg chg="del">
        <pc:chgData name="Parveen, Hena (DPH)" userId="777fa17b-ef4f-4cf9-8614-5353b3f9082a" providerId="ADAL" clId="{46990D83-9A6E-45C0-89D9-83DB7176E51F}" dt="2025-12-03T22:01:54.831" v="523" actId="47"/>
        <pc:sldMkLst>
          <pc:docMk/>
          <pc:sldMk cId="2960292936" sldId="453"/>
        </pc:sldMkLst>
      </pc:sldChg>
      <pc:sldChg chg="del">
        <pc:chgData name="Parveen, Hena (DPH)" userId="777fa17b-ef4f-4cf9-8614-5353b3f9082a" providerId="ADAL" clId="{46990D83-9A6E-45C0-89D9-83DB7176E51F}" dt="2025-12-03T22:01:57.524" v="524" actId="47"/>
        <pc:sldMkLst>
          <pc:docMk/>
          <pc:sldMk cId="1498993264" sldId="454"/>
        </pc:sldMkLst>
      </pc:sldChg>
      <pc:sldChg chg="addSp delSp modSp mod ord">
        <pc:chgData name="Parveen, Hena (DPH)" userId="777fa17b-ef4f-4cf9-8614-5353b3f9082a" providerId="ADAL" clId="{46990D83-9A6E-45C0-89D9-83DB7176E51F}" dt="2025-12-08T21:52:31.174" v="1317" actId="207"/>
        <pc:sldMkLst>
          <pc:docMk/>
          <pc:sldMk cId="878545282" sldId="455"/>
        </pc:sldMkLst>
        <pc:spChg chg="mod">
          <ac:chgData name="Parveen, Hena (DPH)" userId="777fa17b-ef4f-4cf9-8614-5353b3f9082a" providerId="ADAL" clId="{46990D83-9A6E-45C0-89D9-83DB7176E51F}" dt="2025-12-04T18:44:57.156" v="974" actId="122"/>
          <ac:spMkLst>
            <pc:docMk/>
            <pc:sldMk cId="878545282" sldId="455"/>
            <ac:spMk id="2" creationId="{73C29A7F-2C3A-C591-9B8A-F4748CDACCEC}"/>
          </ac:spMkLst>
        </pc:spChg>
        <pc:spChg chg="add mod">
          <ac:chgData name="Parveen, Hena (DPH)" userId="777fa17b-ef4f-4cf9-8614-5353b3f9082a" providerId="ADAL" clId="{46990D83-9A6E-45C0-89D9-83DB7176E51F}" dt="2025-12-04T18:51:48.426" v="1139" actId="1076"/>
          <ac:spMkLst>
            <pc:docMk/>
            <pc:sldMk cId="878545282" sldId="455"/>
            <ac:spMk id="8" creationId="{D644ED0A-F3E6-B2AA-668E-D759AAAEFD3C}"/>
          </ac:spMkLst>
        </pc:spChg>
        <pc:graphicFrameChg chg="mod modGraphic">
          <ac:chgData name="Parveen, Hena (DPH)" userId="777fa17b-ef4f-4cf9-8614-5353b3f9082a" providerId="ADAL" clId="{46990D83-9A6E-45C0-89D9-83DB7176E51F}" dt="2025-12-08T21:52:31.174" v="1317" actId="207"/>
          <ac:graphicFrameMkLst>
            <pc:docMk/>
            <pc:sldMk cId="878545282" sldId="455"/>
            <ac:graphicFrameMk id="4" creationId="{A2BC5593-C3C7-F70D-CE5A-5EC4400ABE54}"/>
          </ac:graphicFrameMkLst>
        </pc:graphicFrameChg>
      </pc:sldChg>
      <pc:sldChg chg="modSp del mod">
        <pc:chgData name="Parveen, Hena (DPH)" userId="777fa17b-ef4f-4cf9-8614-5353b3f9082a" providerId="ADAL" clId="{46990D83-9A6E-45C0-89D9-83DB7176E51F}" dt="2025-12-03T22:13:58.983" v="531" actId="47"/>
        <pc:sldMkLst>
          <pc:docMk/>
          <pc:sldMk cId="2657572364" sldId="457"/>
        </pc:sldMkLst>
      </pc:sldChg>
      <pc:sldChg chg="modSp del mod">
        <pc:chgData name="Parveen, Hena (DPH)" userId="777fa17b-ef4f-4cf9-8614-5353b3f9082a" providerId="ADAL" clId="{46990D83-9A6E-45C0-89D9-83DB7176E51F}" dt="2025-12-09T17:50:10.905" v="2395" actId="47"/>
        <pc:sldMkLst>
          <pc:docMk/>
          <pc:sldMk cId="3738229435" sldId="458"/>
        </pc:sldMkLst>
        <pc:spChg chg="mod">
          <ac:chgData name="Parveen, Hena (DPH)" userId="777fa17b-ef4f-4cf9-8614-5353b3f9082a" providerId="ADAL" clId="{46990D83-9A6E-45C0-89D9-83DB7176E51F}" dt="2025-12-09T17:50:07.563" v="2394" actId="113"/>
          <ac:spMkLst>
            <pc:docMk/>
            <pc:sldMk cId="3738229435" sldId="458"/>
            <ac:spMk id="4" creationId="{FC74A323-C429-E5E2-9591-513AB0068290}"/>
          </ac:spMkLst>
        </pc:spChg>
      </pc:sldChg>
      <pc:sldChg chg="addSp delSp modSp new del mod ord modClrScheme chgLayout">
        <pc:chgData name="Parveen, Hena (DPH)" userId="777fa17b-ef4f-4cf9-8614-5353b3f9082a" providerId="ADAL" clId="{46990D83-9A6E-45C0-89D9-83DB7176E51F}" dt="2025-12-09T18:39:14.673" v="2396" actId="47"/>
        <pc:sldMkLst>
          <pc:docMk/>
          <pc:sldMk cId="2930781905" sldId="459"/>
        </pc:sldMkLst>
        <pc:spChg chg="add mod ord">
          <ac:chgData name="Parveen, Hena (DPH)" userId="777fa17b-ef4f-4cf9-8614-5353b3f9082a" providerId="ADAL" clId="{46990D83-9A6E-45C0-89D9-83DB7176E51F}" dt="2025-12-09T02:28:52.040" v="2005" actId="113"/>
          <ac:spMkLst>
            <pc:docMk/>
            <pc:sldMk cId="2930781905" sldId="459"/>
            <ac:spMk id="4" creationId="{873412DF-66A1-970E-B1D0-4EB3B165F133}"/>
          </ac:spMkLst>
        </pc:spChg>
        <pc:spChg chg="add mod ord">
          <ac:chgData name="Parveen, Hena (DPH)" userId="777fa17b-ef4f-4cf9-8614-5353b3f9082a" providerId="ADAL" clId="{46990D83-9A6E-45C0-89D9-83DB7176E51F}" dt="2025-12-09T02:29:36.596" v="2013" actId="20577"/>
          <ac:spMkLst>
            <pc:docMk/>
            <pc:sldMk cId="2930781905" sldId="459"/>
            <ac:spMk id="5" creationId="{4D5C564D-2D2E-3189-45E5-447FCE875A01}"/>
          </ac:spMkLst>
        </pc:spChg>
      </pc:sldChg>
      <pc:sldChg chg="modSp new mod">
        <pc:chgData name="Parveen, Hena (DPH)" userId="777fa17b-ef4f-4cf9-8614-5353b3f9082a" providerId="ADAL" clId="{46990D83-9A6E-45C0-89D9-83DB7176E51F}" dt="2025-12-09T17:28:43.126" v="2322" actId="27636"/>
        <pc:sldMkLst>
          <pc:docMk/>
          <pc:sldMk cId="2037142328" sldId="460"/>
        </pc:sldMkLst>
        <pc:spChg chg="mod">
          <ac:chgData name="Parveen, Hena (DPH)" userId="777fa17b-ef4f-4cf9-8614-5353b3f9082a" providerId="ADAL" clId="{46990D83-9A6E-45C0-89D9-83DB7176E51F}" dt="2025-12-09T02:12:05.757" v="1768" actId="20577"/>
          <ac:spMkLst>
            <pc:docMk/>
            <pc:sldMk cId="2037142328" sldId="460"/>
            <ac:spMk id="2" creationId="{BEFA9F3D-F19A-B971-BD68-94F3A587CF8A}"/>
          </ac:spMkLst>
        </pc:spChg>
        <pc:spChg chg="mod">
          <ac:chgData name="Parveen, Hena (DPH)" userId="777fa17b-ef4f-4cf9-8614-5353b3f9082a" providerId="ADAL" clId="{46990D83-9A6E-45C0-89D9-83DB7176E51F}" dt="2025-12-09T17:28:43.126" v="2322" actId="27636"/>
          <ac:spMkLst>
            <pc:docMk/>
            <pc:sldMk cId="2037142328" sldId="460"/>
            <ac:spMk id="3" creationId="{B6EA4C3C-E127-C347-1A83-241D6993F52B}"/>
          </ac:spMkLst>
        </pc:spChg>
      </pc:sldChg>
      <pc:sldChg chg="modSp new mod">
        <pc:chgData name="Parveen, Hena (DPH)" userId="777fa17b-ef4f-4cf9-8614-5353b3f9082a" providerId="ADAL" clId="{46990D83-9A6E-45C0-89D9-83DB7176E51F}" dt="2025-12-09T20:44:35.675" v="2725" actId="20577"/>
        <pc:sldMkLst>
          <pc:docMk/>
          <pc:sldMk cId="1814079425" sldId="461"/>
        </pc:sldMkLst>
        <pc:spChg chg="mod">
          <ac:chgData name="Parveen, Hena (DPH)" userId="777fa17b-ef4f-4cf9-8614-5353b3f9082a" providerId="ADAL" clId="{46990D83-9A6E-45C0-89D9-83DB7176E51F}" dt="2025-12-04T18:45:09.258" v="978" actId="122"/>
          <ac:spMkLst>
            <pc:docMk/>
            <pc:sldMk cId="1814079425" sldId="461"/>
            <ac:spMk id="2" creationId="{221D794B-C939-F98D-C6BE-5EED64B19859}"/>
          </ac:spMkLst>
        </pc:spChg>
        <pc:spChg chg="mod">
          <ac:chgData name="Parveen, Hena (DPH)" userId="777fa17b-ef4f-4cf9-8614-5353b3f9082a" providerId="ADAL" clId="{46990D83-9A6E-45C0-89D9-83DB7176E51F}" dt="2025-12-09T20:44:35.675" v="2725" actId="20577"/>
          <ac:spMkLst>
            <pc:docMk/>
            <pc:sldMk cId="1814079425" sldId="461"/>
            <ac:spMk id="3" creationId="{950B94D0-6671-2A48-4410-AA45B9CFEF7A}"/>
          </ac:spMkLst>
        </pc:spChg>
      </pc:sldChg>
      <pc:sldChg chg="addSp delSp modSp new mod ord setBg modClrScheme chgLayout">
        <pc:chgData name="Parveen, Hena (DPH)" userId="777fa17b-ef4f-4cf9-8614-5353b3f9082a" providerId="ADAL" clId="{46990D83-9A6E-45C0-89D9-83DB7176E51F}" dt="2025-12-09T20:47:25.419" v="2728" actId="20577"/>
        <pc:sldMkLst>
          <pc:docMk/>
          <pc:sldMk cId="3150367944" sldId="462"/>
        </pc:sldMkLst>
        <pc:spChg chg="mod ord">
          <ac:chgData name="Parveen, Hena (DPH)" userId="777fa17b-ef4f-4cf9-8614-5353b3f9082a" providerId="ADAL" clId="{46990D83-9A6E-45C0-89D9-83DB7176E51F}" dt="2025-12-03T23:23:51.487" v="554" actId="207"/>
          <ac:spMkLst>
            <pc:docMk/>
            <pc:sldMk cId="3150367944" sldId="462"/>
            <ac:spMk id="2" creationId="{B77D80F6-BEF9-1CB9-E721-0B183213BD15}"/>
          </ac:spMkLst>
        </pc:spChg>
        <pc:spChg chg="add">
          <ac:chgData name="Parveen, Hena (DPH)" userId="777fa17b-ef4f-4cf9-8614-5353b3f9082a" providerId="ADAL" clId="{46990D83-9A6E-45C0-89D9-83DB7176E51F}" dt="2025-12-03T23:23:37.716" v="551" actId="26606"/>
          <ac:spMkLst>
            <pc:docMk/>
            <pc:sldMk cId="3150367944" sldId="462"/>
            <ac:spMk id="12" creationId="{53B021B3-DE93-4AB7-8A18-CF5F1CED88B8}"/>
          </ac:spMkLst>
        </pc:spChg>
        <pc:spChg chg="add">
          <ac:chgData name="Parveen, Hena (DPH)" userId="777fa17b-ef4f-4cf9-8614-5353b3f9082a" providerId="ADAL" clId="{46990D83-9A6E-45C0-89D9-83DB7176E51F}" dt="2025-12-03T23:23:37.716" v="551" actId="26606"/>
          <ac:spMkLst>
            <pc:docMk/>
            <pc:sldMk cId="3150367944" sldId="462"/>
            <ac:spMk id="14" creationId="{52D502E5-F6B4-4D58-B4AE-FC466FF15EE8}"/>
          </ac:spMkLst>
        </pc:spChg>
        <pc:spChg chg="add">
          <ac:chgData name="Parveen, Hena (DPH)" userId="777fa17b-ef4f-4cf9-8614-5353b3f9082a" providerId="ADAL" clId="{46990D83-9A6E-45C0-89D9-83DB7176E51F}" dt="2025-12-03T23:23:37.716" v="551" actId="26606"/>
          <ac:spMkLst>
            <pc:docMk/>
            <pc:sldMk cId="3150367944" sldId="462"/>
            <ac:spMk id="16" creationId="{9DECDBF4-02B6-4BB4-B65B-B8107AD6A9E8}"/>
          </ac:spMkLst>
        </pc:spChg>
        <pc:graphicFrameChg chg="add mod ord modGraphic">
          <ac:chgData name="Parveen, Hena (DPH)" userId="777fa17b-ef4f-4cf9-8614-5353b3f9082a" providerId="ADAL" clId="{46990D83-9A6E-45C0-89D9-83DB7176E51F}" dt="2025-12-09T20:47:25.419" v="2728" actId="20577"/>
          <ac:graphicFrameMkLst>
            <pc:docMk/>
            <pc:sldMk cId="3150367944" sldId="462"/>
            <ac:graphicFrameMk id="7" creationId="{E06CF9EC-7E43-8D98-E7BE-E11568D54C14}"/>
          </ac:graphicFrameMkLst>
        </pc:graphicFrameChg>
      </pc:sldChg>
      <pc:sldChg chg="modSp new mod ord modAnim modNotesTx">
        <pc:chgData name="Parveen, Hena (DPH)" userId="777fa17b-ef4f-4cf9-8614-5353b3f9082a" providerId="ADAL" clId="{46990D83-9A6E-45C0-89D9-83DB7176E51F}" dt="2025-12-09T21:54:42.436" v="2731" actId="20577"/>
        <pc:sldMkLst>
          <pc:docMk/>
          <pc:sldMk cId="3092713697" sldId="463"/>
        </pc:sldMkLst>
        <pc:spChg chg="mod">
          <ac:chgData name="Parveen, Hena (DPH)" userId="777fa17b-ef4f-4cf9-8614-5353b3f9082a" providerId="ADAL" clId="{46990D83-9A6E-45C0-89D9-83DB7176E51F}" dt="2025-12-09T01:59:37.420" v="1662" actId="1076"/>
          <ac:spMkLst>
            <pc:docMk/>
            <pc:sldMk cId="3092713697" sldId="463"/>
            <ac:spMk id="2" creationId="{109877AF-0ED1-0FF5-BF96-23B52C038D4A}"/>
          </ac:spMkLst>
        </pc:spChg>
        <pc:spChg chg="mod">
          <ac:chgData name="Parveen, Hena (DPH)" userId="777fa17b-ef4f-4cf9-8614-5353b3f9082a" providerId="ADAL" clId="{46990D83-9A6E-45C0-89D9-83DB7176E51F}" dt="2025-12-09T18:50:01.743" v="2466" actId="20577"/>
          <ac:spMkLst>
            <pc:docMk/>
            <pc:sldMk cId="3092713697" sldId="463"/>
            <ac:spMk id="3" creationId="{9C0D425F-554A-CB66-887E-067A7ED40EF5}"/>
          </ac:spMkLst>
        </pc:spChg>
      </pc:sldChg>
      <pc:sldChg chg="modSp new del mod">
        <pc:chgData name="Parveen, Hena (DPH)" userId="777fa17b-ef4f-4cf9-8614-5353b3f9082a" providerId="ADAL" clId="{46990D83-9A6E-45C0-89D9-83DB7176E51F}" dt="2025-12-04T16:46:25.991" v="605" actId="47"/>
        <pc:sldMkLst>
          <pc:docMk/>
          <pc:sldMk cId="2729559018" sldId="464"/>
        </pc:sldMkLst>
      </pc:sldChg>
      <pc:sldChg chg="modSp new del mod">
        <pc:chgData name="Parveen, Hena (DPH)" userId="777fa17b-ef4f-4cf9-8614-5353b3f9082a" providerId="ADAL" clId="{46990D83-9A6E-45C0-89D9-83DB7176E51F}" dt="2025-12-04T17:05:55.306" v="619" actId="47"/>
        <pc:sldMkLst>
          <pc:docMk/>
          <pc:sldMk cId="3304700781" sldId="465"/>
        </pc:sldMkLst>
      </pc:sldChg>
      <pc:sldChg chg="modSp new del mod ord">
        <pc:chgData name="Parveen, Hena (DPH)" userId="777fa17b-ef4f-4cf9-8614-5353b3f9082a" providerId="ADAL" clId="{46990D83-9A6E-45C0-89D9-83DB7176E51F}" dt="2025-12-04T18:52:14.886" v="1143" actId="47"/>
        <pc:sldMkLst>
          <pc:docMk/>
          <pc:sldMk cId="1702706836" sldId="466"/>
        </pc:sldMkLst>
      </pc:sldChg>
      <pc:sldChg chg="modSp new del mod ord">
        <pc:chgData name="Parveen, Hena (DPH)" userId="777fa17b-ef4f-4cf9-8614-5353b3f9082a" providerId="ADAL" clId="{46990D83-9A6E-45C0-89D9-83DB7176E51F}" dt="2025-12-04T18:34:09.213" v="646" actId="47"/>
        <pc:sldMkLst>
          <pc:docMk/>
          <pc:sldMk cId="2545554281" sldId="467"/>
        </pc:sldMkLst>
      </pc:sldChg>
      <pc:sldChg chg="modSp new del mod">
        <pc:chgData name="Parveen, Hena (DPH)" userId="777fa17b-ef4f-4cf9-8614-5353b3f9082a" providerId="ADAL" clId="{46990D83-9A6E-45C0-89D9-83DB7176E51F}" dt="2025-12-04T16:58:50.234" v="612" actId="47"/>
        <pc:sldMkLst>
          <pc:docMk/>
          <pc:sldMk cId="2236801537" sldId="468"/>
        </pc:sldMkLst>
      </pc:sldChg>
      <pc:sldChg chg="modSp new del mod">
        <pc:chgData name="Parveen, Hena (DPH)" userId="777fa17b-ef4f-4cf9-8614-5353b3f9082a" providerId="ADAL" clId="{46990D83-9A6E-45C0-89D9-83DB7176E51F}" dt="2025-12-04T17:06:03.468" v="622" actId="47"/>
        <pc:sldMkLst>
          <pc:docMk/>
          <pc:sldMk cId="3151257501" sldId="469"/>
        </pc:sldMkLst>
      </pc:sldChg>
      <pc:sldChg chg="modSp add mod modClrScheme chgLayout">
        <pc:chgData name="Parveen, Hena (DPH)" userId="777fa17b-ef4f-4cf9-8614-5353b3f9082a" providerId="ADAL" clId="{46990D83-9A6E-45C0-89D9-83DB7176E51F}" dt="2025-12-09T17:44:55.752" v="2343" actId="255"/>
        <pc:sldMkLst>
          <pc:docMk/>
          <pc:sldMk cId="2845548352" sldId="470"/>
        </pc:sldMkLst>
        <pc:spChg chg="mod ord">
          <ac:chgData name="Parveen, Hena (DPH)" userId="777fa17b-ef4f-4cf9-8614-5353b3f9082a" providerId="ADAL" clId="{46990D83-9A6E-45C0-89D9-83DB7176E51F}" dt="2025-12-09T02:36:20.952" v="2124" actId="20577"/>
          <ac:spMkLst>
            <pc:docMk/>
            <pc:sldMk cId="2845548352" sldId="470"/>
            <ac:spMk id="2" creationId="{4CEFEB7C-C9E5-AF12-A14C-64F6B7199DD7}"/>
          </ac:spMkLst>
        </pc:spChg>
        <pc:spChg chg="mod ord">
          <ac:chgData name="Parveen, Hena (DPH)" userId="777fa17b-ef4f-4cf9-8614-5353b3f9082a" providerId="ADAL" clId="{46990D83-9A6E-45C0-89D9-83DB7176E51F}" dt="2025-12-09T17:44:55.752" v="2343" actId="255"/>
          <ac:spMkLst>
            <pc:docMk/>
            <pc:sldMk cId="2845548352" sldId="470"/>
            <ac:spMk id="3" creationId="{645DFE4E-6363-96DA-D951-4C08AB87F970}"/>
          </ac:spMkLst>
        </pc:spChg>
      </pc:sldChg>
      <pc:sldChg chg="addSp delSp modSp new mod">
        <pc:chgData name="Parveen, Hena (DPH)" userId="777fa17b-ef4f-4cf9-8614-5353b3f9082a" providerId="ADAL" clId="{46990D83-9A6E-45C0-89D9-83DB7176E51F}" dt="2025-12-09T20:45:30.417" v="2727" actId="14100"/>
        <pc:sldMkLst>
          <pc:docMk/>
          <pc:sldMk cId="2801304436" sldId="471"/>
        </pc:sldMkLst>
        <pc:spChg chg="mod">
          <ac:chgData name="Parveen, Hena (DPH)" userId="777fa17b-ef4f-4cf9-8614-5353b3f9082a" providerId="ADAL" clId="{46990D83-9A6E-45C0-89D9-83DB7176E51F}" dt="2025-12-04T18:45:00.796" v="975" actId="122"/>
          <ac:spMkLst>
            <pc:docMk/>
            <pc:sldMk cId="2801304436" sldId="471"/>
            <ac:spMk id="2" creationId="{B999FADE-418C-0799-FFC0-9DEF35D4BA89}"/>
          </ac:spMkLst>
        </pc:spChg>
        <pc:graphicFrameChg chg="add mod modGraphic">
          <ac:chgData name="Parveen, Hena (DPH)" userId="777fa17b-ef4f-4cf9-8614-5353b3f9082a" providerId="ADAL" clId="{46990D83-9A6E-45C0-89D9-83DB7176E51F}" dt="2025-12-09T20:45:30.417" v="2727" actId="14100"/>
          <ac:graphicFrameMkLst>
            <pc:docMk/>
            <pc:sldMk cId="2801304436" sldId="471"/>
            <ac:graphicFrameMk id="6" creationId="{0EF22DF1-5257-9BF3-3395-309F8216EE6F}"/>
          </ac:graphicFrameMkLst>
        </pc:graphicFrameChg>
      </pc:sldChg>
      <pc:sldChg chg="modSp add mod">
        <pc:chgData name="Parveen, Hena (DPH)" userId="777fa17b-ef4f-4cf9-8614-5353b3f9082a" providerId="ADAL" clId="{46990D83-9A6E-45C0-89D9-83DB7176E51F}" dt="2025-12-09T17:45:24.146" v="2344" actId="33524"/>
        <pc:sldMkLst>
          <pc:docMk/>
          <pc:sldMk cId="4269634316" sldId="472"/>
        </pc:sldMkLst>
        <pc:spChg chg="mod">
          <ac:chgData name="Parveen, Hena (DPH)" userId="777fa17b-ef4f-4cf9-8614-5353b3f9082a" providerId="ADAL" clId="{46990D83-9A6E-45C0-89D9-83DB7176E51F}" dt="2025-12-09T02:36:26.706" v="2126" actId="20577"/>
          <ac:spMkLst>
            <pc:docMk/>
            <pc:sldMk cId="4269634316" sldId="472"/>
            <ac:spMk id="2" creationId="{72C87670-35F3-82F1-DF9D-74991B047E51}"/>
          </ac:spMkLst>
        </pc:spChg>
        <pc:spChg chg="mod">
          <ac:chgData name="Parveen, Hena (DPH)" userId="777fa17b-ef4f-4cf9-8614-5353b3f9082a" providerId="ADAL" clId="{46990D83-9A6E-45C0-89D9-83DB7176E51F}" dt="2025-12-09T17:45:24.146" v="2344" actId="33524"/>
          <ac:spMkLst>
            <pc:docMk/>
            <pc:sldMk cId="4269634316" sldId="472"/>
            <ac:spMk id="3" creationId="{367D9E6B-0730-B39F-E918-E1938F2D7760}"/>
          </ac:spMkLst>
        </pc:spChg>
      </pc:sldChg>
      <pc:sldChg chg="modSp add mod">
        <pc:chgData name="Parveen, Hena (DPH)" userId="777fa17b-ef4f-4cf9-8614-5353b3f9082a" providerId="ADAL" clId="{46990D83-9A6E-45C0-89D9-83DB7176E51F}" dt="2025-12-09T18:43:05.320" v="2442" actId="1076"/>
        <pc:sldMkLst>
          <pc:docMk/>
          <pc:sldMk cId="109184455" sldId="473"/>
        </pc:sldMkLst>
        <pc:spChg chg="mod">
          <ac:chgData name="Parveen, Hena (DPH)" userId="777fa17b-ef4f-4cf9-8614-5353b3f9082a" providerId="ADAL" clId="{46990D83-9A6E-45C0-89D9-83DB7176E51F}" dt="2025-12-09T18:43:05.320" v="2442" actId="1076"/>
          <ac:spMkLst>
            <pc:docMk/>
            <pc:sldMk cId="109184455" sldId="473"/>
            <ac:spMk id="4" creationId="{CA7D34B8-C86E-04C4-B9D5-1CEC23E18B6E}"/>
          </ac:spMkLst>
        </pc:spChg>
        <pc:spChg chg="mod">
          <ac:chgData name="Parveen, Hena (DPH)" userId="777fa17b-ef4f-4cf9-8614-5353b3f9082a" providerId="ADAL" clId="{46990D83-9A6E-45C0-89D9-83DB7176E51F}" dt="2025-12-09T02:21:00.572" v="1863" actId="27636"/>
          <ac:spMkLst>
            <pc:docMk/>
            <pc:sldMk cId="109184455" sldId="473"/>
            <ac:spMk id="5" creationId="{183E00C0-106B-1D57-24D4-20A8CFD8EECC}"/>
          </ac:spMkLst>
        </pc:spChg>
      </pc:sldChg>
      <pc:sldChg chg="new del">
        <pc:chgData name="Parveen, Hena (DPH)" userId="777fa17b-ef4f-4cf9-8614-5353b3f9082a" providerId="ADAL" clId="{46990D83-9A6E-45C0-89D9-83DB7176E51F}" dt="2025-12-08T21:54:41.693" v="1321" actId="680"/>
        <pc:sldMkLst>
          <pc:docMk/>
          <pc:sldMk cId="2317777267" sldId="473"/>
        </pc:sldMkLst>
      </pc:sldChg>
      <pc:sldChg chg="modSp add mod ord modAnim">
        <pc:chgData name="Parveen, Hena (DPH)" userId="777fa17b-ef4f-4cf9-8614-5353b3f9082a" providerId="ADAL" clId="{46990D83-9A6E-45C0-89D9-83DB7176E51F}" dt="2025-12-09T20:09:15.733" v="2471" actId="207"/>
        <pc:sldMkLst>
          <pc:docMk/>
          <pc:sldMk cId="875167155" sldId="474"/>
        </pc:sldMkLst>
        <pc:spChg chg="mod">
          <ac:chgData name="Parveen, Hena (DPH)" userId="777fa17b-ef4f-4cf9-8614-5353b3f9082a" providerId="ADAL" clId="{46990D83-9A6E-45C0-89D9-83DB7176E51F}" dt="2025-12-09T18:42:53.627" v="2440" actId="20577"/>
          <ac:spMkLst>
            <pc:docMk/>
            <pc:sldMk cId="875167155" sldId="474"/>
            <ac:spMk id="4" creationId="{3D8B2827-0E39-9592-ED7F-6F401845A05A}"/>
          </ac:spMkLst>
        </pc:spChg>
        <pc:spChg chg="mod">
          <ac:chgData name="Parveen, Hena (DPH)" userId="777fa17b-ef4f-4cf9-8614-5353b3f9082a" providerId="ADAL" clId="{46990D83-9A6E-45C0-89D9-83DB7176E51F}" dt="2025-12-09T20:09:15.733" v="2471" actId="207"/>
          <ac:spMkLst>
            <pc:docMk/>
            <pc:sldMk cId="875167155" sldId="474"/>
            <ac:spMk id="5" creationId="{66F7E210-F5D5-DF8F-0A16-F9FC18532FA5}"/>
          </ac:spMkLst>
        </pc:spChg>
      </pc:sldChg>
      <pc:sldChg chg="addSp delSp modSp new mod ord">
        <pc:chgData name="Parveen, Hena (DPH)" userId="777fa17b-ef4f-4cf9-8614-5353b3f9082a" providerId="ADAL" clId="{46990D83-9A6E-45C0-89D9-83DB7176E51F}" dt="2025-12-09T20:20:32.543" v="2648" actId="1076"/>
        <pc:sldMkLst>
          <pc:docMk/>
          <pc:sldMk cId="929496743" sldId="475"/>
        </pc:sldMkLst>
        <pc:spChg chg="add del mod">
          <ac:chgData name="Parveen, Hena (DPH)" userId="777fa17b-ef4f-4cf9-8614-5353b3f9082a" providerId="ADAL" clId="{46990D83-9A6E-45C0-89D9-83DB7176E51F}" dt="2025-12-09T20:12:43.897" v="2507" actId="1076"/>
          <ac:spMkLst>
            <pc:docMk/>
            <pc:sldMk cId="929496743" sldId="475"/>
            <ac:spMk id="2" creationId="{80DD879A-0AC8-F6B6-7634-0F62417419D4}"/>
          </ac:spMkLst>
        </pc:spChg>
        <pc:spChg chg="mod">
          <ac:chgData name="Parveen, Hena (DPH)" userId="777fa17b-ef4f-4cf9-8614-5353b3f9082a" providerId="ADAL" clId="{46990D83-9A6E-45C0-89D9-83DB7176E51F}" dt="2025-12-09T20:20:32.543" v="2648" actId="1076"/>
          <ac:spMkLst>
            <pc:docMk/>
            <pc:sldMk cId="929496743" sldId="475"/>
            <ac:spMk id="3" creationId="{6FA85599-DD86-370E-0D43-7E6C04908C52}"/>
          </ac:spMkLst>
        </pc:spChg>
        <pc:spChg chg="add del mod">
          <ac:chgData name="Parveen, Hena (DPH)" userId="777fa17b-ef4f-4cf9-8614-5353b3f9082a" providerId="ADAL" clId="{46990D83-9A6E-45C0-89D9-83DB7176E51F}" dt="2025-12-09T17:49:55.312" v="2392" actId="478"/>
          <ac:spMkLst>
            <pc:docMk/>
            <pc:sldMk cId="929496743" sldId="475"/>
            <ac:spMk id="5" creationId="{D940DD99-F434-7DC7-A928-3CB88A7C55BC}"/>
          </ac:spMkLst>
        </pc:spChg>
      </pc:sldChg>
      <pc:sldChg chg="delSp modSp add del mod">
        <pc:chgData name="Parveen, Hena (DPH)" userId="777fa17b-ef4f-4cf9-8614-5353b3f9082a" providerId="ADAL" clId="{46990D83-9A6E-45C0-89D9-83DB7176E51F}" dt="2025-12-09T01:23:18.897" v="1390" actId="47"/>
        <pc:sldMkLst>
          <pc:docMk/>
          <pc:sldMk cId="32327455" sldId="1768"/>
        </pc:sldMkLst>
        <pc:spChg chg="mod">
          <ac:chgData name="Parveen, Hena (DPH)" userId="777fa17b-ef4f-4cf9-8614-5353b3f9082a" providerId="ADAL" clId="{46990D83-9A6E-45C0-89D9-83DB7176E51F}" dt="2025-12-08T23:23:38.800" v="1356" actId="122"/>
          <ac:spMkLst>
            <pc:docMk/>
            <pc:sldMk cId="32327455" sldId="1768"/>
            <ac:spMk id="2" creationId="{FF260892-19AD-AC05-A941-8C322605B895}"/>
          </ac:spMkLst>
        </pc:spChg>
        <pc:spChg chg="mod">
          <ac:chgData name="Parveen, Hena (DPH)" userId="777fa17b-ef4f-4cf9-8614-5353b3f9082a" providerId="ADAL" clId="{46990D83-9A6E-45C0-89D9-83DB7176E51F}" dt="2025-12-09T01:23:11.433" v="1388" actId="21"/>
          <ac:spMkLst>
            <pc:docMk/>
            <pc:sldMk cId="32327455" sldId="1768"/>
            <ac:spMk id="3" creationId="{2E3F5B80-8C5A-FF69-62E7-C64B944B3BDB}"/>
          </ac:spMkLst>
        </pc:spChg>
        <pc:picChg chg="del">
          <ac:chgData name="Parveen, Hena (DPH)" userId="777fa17b-ef4f-4cf9-8614-5353b3f9082a" providerId="ADAL" clId="{46990D83-9A6E-45C0-89D9-83DB7176E51F}" dt="2025-12-08T21:54:50.496" v="1323" actId="478"/>
          <ac:picMkLst>
            <pc:docMk/>
            <pc:sldMk cId="32327455" sldId="1768"/>
            <ac:picMk id="8" creationId="{F582A6DB-7A39-8FA2-1CDA-5271CE94D8D5}"/>
          </ac:picMkLst>
        </pc:picChg>
      </pc:sldChg>
    </pc:docChg>
  </pc:docChgLst>
  <pc:docChgLst>
    <pc:chgData name="Al Harazi, Saba" userId="S::salharazi@kingcounty.gov::0491bfff-2cd3-4aa1-8ac6-ae21a817c4ac" providerId="AD" clId="Web-{50623149-460A-4537-B00B-6C3B2B0A4E24}"/>
    <pc:docChg chg="sldOrd">
      <pc:chgData name="Al Harazi, Saba" userId="S::salharazi@kingcounty.gov::0491bfff-2cd3-4aa1-8ac6-ae21a817c4ac" providerId="AD" clId="Web-{50623149-460A-4537-B00B-6C3B2B0A4E24}" dt="2025-12-09T20:21:35.411" v="1"/>
      <pc:docMkLst>
        <pc:docMk/>
      </pc:docMkLst>
      <pc:sldChg chg="ord">
        <pc:chgData name="Al Harazi, Saba" userId="S::salharazi@kingcounty.gov::0491bfff-2cd3-4aa1-8ac6-ae21a817c4ac" providerId="AD" clId="Web-{50623149-460A-4537-B00B-6C3B2B0A4E24}" dt="2025-12-09T20:17:30.248" v="0"/>
        <pc:sldMkLst>
          <pc:docMk/>
          <pc:sldMk cId="4269634316" sldId="472"/>
        </pc:sldMkLst>
      </pc:sldChg>
      <pc:sldChg chg="ord">
        <pc:chgData name="Al Harazi, Saba" userId="S::salharazi@kingcounty.gov::0491bfff-2cd3-4aa1-8ac6-ae21a817c4ac" providerId="AD" clId="Web-{50623149-460A-4537-B00B-6C3B2B0A4E24}" dt="2025-12-09T20:21:35.411" v="1"/>
        <pc:sldMkLst>
          <pc:docMk/>
          <pc:sldMk cId="929496743" sldId="475"/>
        </pc:sldMkLst>
      </pc:sldChg>
    </pc:docChg>
  </pc:docChgLst>
  <pc:docChgLst>
    <pc:chgData name="Al Harazi, Saba" userId="S::salharazi@kingcounty.gov::0491bfff-2cd3-4aa1-8ac6-ae21a817c4ac" providerId="AD" clId="Web-{A403E119-4F50-4FB4-B3B2-305FFDC3D0BD}"/>
    <pc:docChg chg="modSld">
      <pc:chgData name="Al Harazi, Saba" userId="S::salharazi@kingcounty.gov::0491bfff-2cd3-4aa1-8ac6-ae21a817c4ac" providerId="AD" clId="Web-{A403E119-4F50-4FB4-B3B2-305FFDC3D0BD}" dt="2025-12-09T20:14:00.528" v="5"/>
      <pc:docMkLst>
        <pc:docMk/>
      </pc:docMkLst>
      <pc:sldChg chg="modSp mod modShow">
        <pc:chgData name="Al Harazi, Saba" userId="S::salharazi@kingcounty.gov::0491bfff-2cd3-4aa1-8ac6-ae21a817c4ac" providerId="AD" clId="Web-{A403E119-4F50-4FB4-B3B2-305FFDC3D0BD}" dt="2025-12-09T20:14:00.528" v="5"/>
        <pc:sldMkLst>
          <pc:docMk/>
          <pc:sldMk cId="2801304436" sldId="471"/>
        </pc:sldMkLst>
        <pc:graphicFrameChg chg="mod">
          <ac:chgData name="Al Harazi, Saba" userId="S::salharazi@kingcounty.gov::0491bfff-2cd3-4aa1-8ac6-ae21a817c4ac" providerId="AD" clId="Web-{A403E119-4F50-4FB4-B3B2-305FFDC3D0BD}" dt="2025-12-09T20:13:46.560" v="3" actId="14100"/>
          <ac:graphicFrameMkLst>
            <pc:docMk/>
            <pc:sldMk cId="2801304436" sldId="471"/>
            <ac:graphicFrameMk id="6" creationId="{0EF22DF1-5257-9BF3-3395-309F8216EE6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FC317-4479-42C9-ACAF-4C2A5C9EA931}"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B726005D-54D8-4923-95C0-105027BF361D}">
      <dgm:prSet/>
      <dgm:spPr/>
      <dgm:t>
        <a:bodyPr/>
        <a:lstStyle/>
        <a:p>
          <a:r>
            <a:rPr lang="en-US" dirty="0"/>
            <a:t>PHSKC will review applications to make sure they are complete </a:t>
          </a:r>
        </a:p>
      </dgm:t>
    </dgm:pt>
    <dgm:pt modelId="{98B3E835-E387-40D0-871E-332B75703AA1}" type="parTrans" cxnId="{5BA85D49-168A-4202-B791-F3E216B4D0BA}">
      <dgm:prSet/>
      <dgm:spPr/>
      <dgm:t>
        <a:bodyPr/>
        <a:lstStyle/>
        <a:p>
          <a:endParaRPr lang="en-US"/>
        </a:p>
      </dgm:t>
    </dgm:pt>
    <dgm:pt modelId="{FC685792-156C-4CD9-B879-C2EF9326A894}" type="sibTrans" cxnId="{5BA85D49-168A-4202-B791-F3E216B4D0BA}">
      <dgm:prSet/>
      <dgm:spPr/>
      <dgm:t>
        <a:bodyPr/>
        <a:lstStyle/>
        <a:p>
          <a:endParaRPr lang="en-US"/>
        </a:p>
      </dgm:t>
    </dgm:pt>
    <dgm:pt modelId="{C6C92026-52A4-4C45-907B-1372A2288C4B}">
      <dgm:prSet/>
      <dgm:spPr/>
      <dgm:t>
        <a:bodyPr/>
        <a:lstStyle/>
        <a:p>
          <a:r>
            <a:rPr lang="en-US" dirty="0"/>
            <a:t>Committee of experts will review and score applications </a:t>
          </a:r>
        </a:p>
      </dgm:t>
    </dgm:pt>
    <dgm:pt modelId="{D5C6F166-E47F-45AF-B086-0DCB268A81F3}" type="parTrans" cxnId="{CAA4E9FA-62A7-47F9-BBFA-93919DB11319}">
      <dgm:prSet/>
      <dgm:spPr/>
      <dgm:t>
        <a:bodyPr/>
        <a:lstStyle/>
        <a:p>
          <a:endParaRPr lang="en-US"/>
        </a:p>
      </dgm:t>
    </dgm:pt>
    <dgm:pt modelId="{464BC5E8-26E5-4476-800F-3FE15BAAF95D}" type="sibTrans" cxnId="{CAA4E9FA-62A7-47F9-BBFA-93919DB11319}">
      <dgm:prSet/>
      <dgm:spPr/>
      <dgm:t>
        <a:bodyPr/>
        <a:lstStyle/>
        <a:p>
          <a:endParaRPr lang="en-US"/>
        </a:p>
      </dgm:t>
    </dgm:pt>
    <dgm:pt modelId="{A910633E-CC2C-4963-A7FA-ED4D68D4F7FE}">
      <dgm:prSet/>
      <dgm:spPr/>
      <dgm:t>
        <a:bodyPr/>
        <a:lstStyle/>
        <a:p>
          <a:r>
            <a:rPr lang="en-US" dirty="0"/>
            <a:t>Interviews may be conducted with applicants if selection is not made based on written applications alone</a:t>
          </a:r>
        </a:p>
      </dgm:t>
    </dgm:pt>
    <dgm:pt modelId="{75A68733-7724-4A37-9217-9E816DABDC40}" type="sibTrans" cxnId="{2FEF1B85-F841-4786-83A1-B5FE97CE615F}">
      <dgm:prSet/>
      <dgm:spPr/>
      <dgm:t>
        <a:bodyPr/>
        <a:lstStyle/>
        <a:p>
          <a:endParaRPr lang="en-US"/>
        </a:p>
      </dgm:t>
    </dgm:pt>
    <dgm:pt modelId="{3BEBF8A1-7212-4723-86B7-711E72199CB8}" type="parTrans" cxnId="{2FEF1B85-F841-4786-83A1-B5FE97CE615F}">
      <dgm:prSet/>
      <dgm:spPr/>
      <dgm:t>
        <a:bodyPr/>
        <a:lstStyle/>
        <a:p>
          <a:endParaRPr lang="en-US"/>
        </a:p>
      </dgm:t>
    </dgm:pt>
    <dgm:pt modelId="{09C007B3-22E5-4E93-A386-4B6EAD25FF28}" type="pres">
      <dgm:prSet presAssocID="{DBEFC317-4479-42C9-ACAF-4C2A5C9EA931}" presName="Name0" presStyleCnt="0">
        <dgm:presLayoutVars>
          <dgm:dir/>
          <dgm:resizeHandles val="exact"/>
        </dgm:presLayoutVars>
      </dgm:prSet>
      <dgm:spPr/>
    </dgm:pt>
    <dgm:pt modelId="{240136CA-E0F9-4438-B8A1-E4D07F747D78}" type="pres">
      <dgm:prSet presAssocID="{B726005D-54D8-4923-95C0-105027BF361D}" presName="node" presStyleLbl="node1" presStyleIdx="0" presStyleCnt="3">
        <dgm:presLayoutVars>
          <dgm:bulletEnabled val="1"/>
        </dgm:presLayoutVars>
      </dgm:prSet>
      <dgm:spPr/>
    </dgm:pt>
    <dgm:pt modelId="{F09EA468-49B8-4085-A08D-BCF7D0F36675}" type="pres">
      <dgm:prSet presAssocID="{FC685792-156C-4CD9-B879-C2EF9326A894}" presName="sibTrans" presStyleLbl="sibTrans2D1" presStyleIdx="0" presStyleCnt="2"/>
      <dgm:spPr/>
    </dgm:pt>
    <dgm:pt modelId="{9DEAD8F9-DE4D-4AEA-A641-E62AAA61766E}" type="pres">
      <dgm:prSet presAssocID="{FC685792-156C-4CD9-B879-C2EF9326A894}" presName="connectorText" presStyleLbl="sibTrans2D1" presStyleIdx="0" presStyleCnt="2"/>
      <dgm:spPr/>
    </dgm:pt>
    <dgm:pt modelId="{411BC1A3-B077-406F-BE80-4E2D348DBD84}" type="pres">
      <dgm:prSet presAssocID="{C6C92026-52A4-4C45-907B-1372A2288C4B}" presName="node" presStyleLbl="node1" presStyleIdx="1" presStyleCnt="3">
        <dgm:presLayoutVars>
          <dgm:bulletEnabled val="1"/>
        </dgm:presLayoutVars>
      </dgm:prSet>
      <dgm:spPr/>
    </dgm:pt>
    <dgm:pt modelId="{FB8F8375-23C6-4D45-AF70-905B67E94F02}" type="pres">
      <dgm:prSet presAssocID="{464BC5E8-26E5-4476-800F-3FE15BAAF95D}" presName="sibTrans" presStyleLbl="sibTrans2D1" presStyleIdx="1" presStyleCnt="2"/>
      <dgm:spPr/>
    </dgm:pt>
    <dgm:pt modelId="{1E3B5588-76E8-41E9-83B2-74F41F205658}" type="pres">
      <dgm:prSet presAssocID="{464BC5E8-26E5-4476-800F-3FE15BAAF95D}" presName="connectorText" presStyleLbl="sibTrans2D1" presStyleIdx="1" presStyleCnt="2"/>
      <dgm:spPr/>
    </dgm:pt>
    <dgm:pt modelId="{8B798B49-7FEE-4056-B880-33AF0F5DA76E}" type="pres">
      <dgm:prSet presAssocID="{A910633E-CC2C-4963-A7FA-ED4D68D4F7FE}" presName="node" presStyleLbl="node1" presStyleIdx="2" presStyleCnt="3">
        <dgm:presLayoutVars>
          <dgm:bulletEnabled val="1"/>
        </dgm:presLayoutVars>
      </dgm:prSet>
      <dgm:spPr/>
    </dgm:pt>
  </dgm:ptLst>
  <dgm:cxnLst>
    <dgm:cxn modelId="{1084BC1D-757C-4B81-89F4-09E4A884867D}" type="presOf" srcId="{B726005D-54D8-4923-95C0-105027BF361D}" destId="{240136CA-E0F9-4438-B8A1-E4D07F747D78}" srcOrd="0" destOrd="0" presId="urn:microsoft.com/office/officeart/2005/8/layout/process1"/>
    <dgm:cxn modelId="{98702D23-F2D4-4B11-A633-ACC78812F065}" type="presOf" srcId="{FC685792-156C-4CD9-B879-C2EF9326A894}" destId="{F09EA468-49B8-4085-A08D-BCF7D0F36675}" srcOrd="0" destOrd="0" presId="urn:microsoft.com/office/officeart/2005/8/layout/process1"/>
    <dgm:cxn modelId="{5BA85D49-168A-4202-B791-F3E216B4D0BA}" srcId="{DBEFC317-4479-42C9-ACAF-4C2A5C9EA931}" destId="{B726005D-54D8-4923-95C0-105027BF361D}" srcOrd="0" destOrd="0" parTransId="{98B3E835-E387-40D0-871E-332B75703AA1}" sibTransId="{FC685792-156C-4CD9-B879-C2EF9326A894}"/>
    <dgm:cxn modelId="{FF90CF6B-3DE8-4CD7-9D35-64B76D099221}" type="presOf" srcId="{DBEFC317-4479-42C9-ACAF-4C2A5C9EA931}" destId="{09C007B3-22E5-4E93-A386-4B6EAD25FF28}" srcOrd="0" destOrd="0" presId="urn:microsoft.com/office/officeart/2005/8/layout/process1"/>
    <dgm:cxn modelId="{2FEF1B85-F841-4786-83A1-B5FE97CE615F}" srcId="{DBEFC317-4479-42C9-ACAF-4C2A5C9EA931}" destId="{A910633E-CC2C-4963-A7FA-ED4D68D4F7FE}" srcOrd="2" destOrd="0" parTransId="{3BEBF8A1-7212-4723-86B7-711E72199CB8}" sibTransId="{75A68733-7724-4A37-9217-9E816DABDC40}"/>
    <dgm:cxn modelId="{AE0C0A8D-ED75-4272-A6C3-C1ABEFF7E7BB}" type="presOf" srcId="{A910633E-CC2C-4963-A7FA-ED4D68D4F7FE}" destId="{8B798B49-7FEE-4056-B880-33AF0F5DA76E}" srcOrd="0" destOrd="0" presId="urn:microsoft.com/office/officeart/2005/8/layout/process1"/>
    <dgm:cxn modelId="{A49E2394-6FA2-48F8-9CD6-06ADAA3A6E3F}" type="presOf" srcId="{FC685792-156C-4CD9-B879-C2EF9326A894}" destId="{9DEAD8F9-DE4D-4AEA-A641-E62AAA61766E}" srcOrd="1" destOrd="0" presId="urn:microsoft.com/office/officeart/2005/8/layout/process1"/>
    <dgm:cxn modelId="{E84181B4-4643-439A-A9DD-6578FC5BDAEA}" type="presOf" srcId="{C6C92026-52A4-4C45-907B-1372A2288C4B}" destId="{411BC1A3-B077-406F-BE80-4E2D348DBD84}" srcOrd="0" destOrd="0" presId="urn:microsoft.com/office/officeart/2005/8/layout/process1"/>
    <dgm:cxn modelId="{01412FD5-A630-4374-AA3E-52BB50FEDB7B}" type="presOf" srcId="{464BC5E8-26E5-4476-800F-3FE15BAAF95D}" destId="{FB8F8375-23C6-4D45-AF70-905B67E94F02}" srcOrd="0" destOrd="0" presId="urn:microsoft.com/office/officeart/2005/8/layout/process1"/>
    <dgm:cxn modelId="{64C9CAEC-4B8D-4A6E-8BAF-8F6BB6EB7C90}" type="presOf" srcId="{464BC5E8-26E5-4476-800F-3FE15BAAF95D}" destId="{1E3B5588-76E8-41E9-83B2-74F41F205658}" srcOrd="1" destOrd="0" presId="urn:microsoft.com/office/officeart/2005/8/layout/process1"/>
    <dgm:cxn modelId="{CAA4E9FA-62A7-47F9-BBFA-93919DB11319}" srcId="{DBEFC317-4479-42C9-ACAF-4C2A5C9EA931}" destId="{C6C92026-52A4-4C45-907B-1372A2288C4B}" srcOrd="1" destOrd="0" parTransId="{D5C6F166-E47F-45AF-B086-0DCB268A81F3}" sibTransId="{464BC5E8-26E5-4476-800F-3FE15BAAF95D}"/>
    <dgm:cxn modelId="{750F9BBA-A89A-4099-AFFC-06E7DEEACE37}" type="presParOf" srcId="{09C007B3-22E5-4E93-A386-4B6EAD25FF28}" destId="{240136CA-E0F9-4438-B8A1-E4D07F747D78}" srcOrd="0" destOrd="0" presId="urn:microsoft.com/office/officeart/2005/8/layout/process1"/>
    <dgm:cxn modelId="{B1E6FA9B-6AB1-4165-8E98-153C2C8447A0}" type="presParOf" srcId="{09C007B3-22E5-4E93-A386-4B6EAD25FF28}" destId="{F09EA468-49B8-4085-A08D-BCF7D0F36675}" srcOrd="1" destOrd="0" presId="urn:microsoft.com/office/officeart/2005/8/layout/process1"/>
    <dgm:cxn modelId="{E1400F1E-6ACE-4B95-80B8-5696B42F7CF0}" type="presParOf" srcId="{F09EA468-49B8-4085-A08D-BCF7D0F36675}" destId="{9DEAD8F9-DE4D-4AEA-A641-E62AAA61766E}" srcOrd="0" destOrd="0" presId="urn:microsoft.com/office/officeart/2005/8/layout/process1"/>
    <dgm:cxn modelId="{2464EB44-0159-461B-BBAF-22DCE73638A3}" type="presParOf" srcId="{09C007B3-22E5-4E93-A386-4B6EAD25FF28}" destId="{411BC1A3-B077-406F-BE80-4E2D348DBD84}" srcOrd="2" destOrd="0" presId="urn:microsoft.com/office/officeart/2005/8/layout/process1"/>
    <dgm:cxn modelId="{8E4B73EB-6B3B-48A5-B105-0C2CD369749C}" type="presParOf" srcId="{09C007B3-22E5-4E93-A386-4B6EAD25FF28}" destId="{FB8F8375-23C6-4D45-AF70-905B67E94F02}" srcOrd="3" destOrd="0" presId="urn:microsoft.com/office/officeart/2005/8/layout/process1"/>
    <dgm:cxn modelId="{E5460E22-4216-484F-BC19-4E370B7316D9}" type="presParOf" srcId="{FB8F8375-23C6-4D45-AF70-905B67E94F02}" destId="{1E3B5588-76E8-41E9-83B2-74F41F205658}" srcOrd="0" destOrd="0" presId="urn:microsoft.com/office/officeart/2005/8/layout/process1"/>
    <dgm:cxn modelId="{7FA756C4-C1BE-4E02-B860-52A21E99DFC0}" type="presParOf" srcId="{09C007B3-22E5-4E93-A386-4B6EAD25FF28}" destId="{8B798B49-7FEE-4056-B880-33AF0F5DA76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136CA-E0F9-4438-B8A1-E4D07F747D78}">
      <dsp:nvSpPr>
        <dsp:cNvPr id="0" name=""/>
        <dsp:cNvSpPr/>
      </dsp:nvSpPr>
      <dsp:spPr>
        <a:xfrm>
          <a:off x="9634" y="1576779"/>
          <a:ext cx="2879573" cy="180873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PHSKC will review applications to make sure they are complete </a:t>
          </a:r>
        </a:p>
      </dsp:txBody>
      <dsp:txXfrm>
        <a:off x="62610" y="1629755"/>
        <a:ext cx="2773621" cy="1702780"/>
      </dsp:txXfrm>
    </dsp:sp>
    <dsp:sp modelId="{F09EA468-49B8-4085-A08D-BCF7D0F36675}">
      <dsp:nvSpPr>
        <dsp:cNvPr id="0" name=""/>
        <dsp:cNvSpPr/>
      </dsp:nvSpPr>
      <dsp:spPr>
        <a:xfrm>
          <a:off x="3177165" y="2124078"/>
          <a:ext cx="610469" cy="7141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77165" y="2266905"/>
        <a:ext cx="427328" cy="428480"/>
      </dsp:txXfrm>
    </dsp:sp>
    <dsp:sp modelId="{411BC1A3-B077-406F-BE80-4E2D348DBD84}">
      <dsp:nvSpPr>
        <dsp:cNvPr id="0" name=""/>
        <dsp:cNvSpPr/>
      </dsp:nvSpPr>
      <dsp:spPr>
        <a:xfrm>
          <a:off x="4041037" y="1576779"/>
          <a:ext cx="2879573" cy="1808732"/>
        </a:xfrm>
        <a:prstGeom prst="roundRect">
          <a:avLst>
            <a:gd name="adj" fmla="val 10000"/>
          </a:avLst>
        </a:prstGeom>
        <a:solidFill>
          <a:schemeClr val="accent5">
            <a:hueOff val="1697180"/>
            <a:satOff val="-504"/>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Committee of experts will review and score applications </a:t>
          </a:r>
        </a:p>
      </dsp:txBody>
      <dsp:txXfrm>
        <a:off x="4094013" y="1629755"/>
        <a:ext cx="2773621" cy="1702780"/>
      </dsp:txXfrm>
    </dsp:sp>
    <dsp:sp modelId="{FB8F8375-23C6-4D45-AF70-905B67E94F02}">
      <dsp:nvSpPr>
        <dsp:cNvPr id="0" name=""/>
        <dsp:cNvSpPr/>
      </dsp:nvSpPr>
      <dsp:spPr>
        <a:xfrm>
          <a:off x="7208568" y="2124078"/>
          <a:ext cx="610469" cy="714134"/>
        </a:xfrm>
        <a:prstGeom prst="rightArrow">
          <a:avLst>
            <a:gd name="adj1" fmla="val 60000"/>
            <a:gd name="adj2" fmla="val 50000"/>
          </a:avLst>
        </a:prstGeom>
        <a:solidFill>
          <a:schemeClr val="accent5">
            <a:hueOff val="3394361"/>
            <a:satOff val="-1009"/>
            <a:lumOff val="19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208568" y="2266905"/>
        <a:ext cx="427328" cy="428480"/>
      </dsp:txXfrm>
    </dsp:sp>
    <dsp:sp modelId="{8B798B49-7FEE-4056-B880-33AF0F5DA76E}">
      <dsp:nvSpPr>
        <dsp:cNvPr id="0" name=""/>
        <dsp:cNvSpPr/>
      </dsp:nvSpPr>
      <dsp:spPr>
        <a:xfrm>
          <a:off x="8072440" y="1576779"/>
          <a:ext cx="2879573" cy="1808732"/>
        </a:xfrm>
        <a:prstGeom prst="roundRect">
          <a:avLst>
            <a:gd name="adj" fmla="val 10000"/>
          </a:avLst>
        </a:prstGeom>
        <a:solidFill>
          <a:schemeClr val="accent5">
            <a:hueOff val="3394361"/>
            <a:satOff val="-1009"/>
            <a:lumOff val="1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Interviews may be conducted with applicants if selection is not made based on written applications alone</a:t>
          </a:r>
        </a:p>
      </dsp:txBody>
      <dsp:txXfrm>
        <a:off x="8125416" y="1629755"/>
        <a:ext cx="2773621" cy="17027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F4BD4-D275-4301-ACE5-5A30CE4B6750}" type="datetimeFigureOut">
              <a:rPr lang="en-US" smtClean="0"/>
              <a:t>12/8/2025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F556A-70CE-49BD-B0AB-AEFFFE1D7194}" type="slidenum">
              <a:rPr lang="en-US" smtClean="0"/>
              <a:t>‹#›</a:t>
            </a:fld>
            <a:endParaRPr lang="en-US" dirty="0"/>
          </a:p>
        </p:txBody>
      </p:sp>
    </p:spTree>
    <p:extLst>
      <p:ext uri="{BB962C8B-B14F-4D97-AF65-F5344CB8AC3E}">
        <p14:creationId xmlns:p14="http://schemas.microsoft.com/office/powerpoint/2010/main" val="409376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F556A-70CE-49BD-B0AB-AEFFFE1D7194}" type="slidenum">
              <a:rPr lang="en-US" smtClean="0"/>
              <a:t>1</a:t>
            </a:fld>
            <a:endParaRPr lang="en-US" dirty="0"/>
          </a:p>
        </p:txBody>
      </p:sp>
    </p:spTree>
    <p:extLst>
      <p:ext uri="{BB962C8B-B14F-4D97-AF65-F5344CB8AC3E}">
        <p14:creationId xmlns:p14="http://schemas.microsoft.com/office/powerpoint/2010/main" val="200128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F556A-70CE-49BD-B0AB-AEFFFE1D7194}" type="slidenum">
              <a:rPr lang="en-US" smtClean="0"/>
              <a:t>10</a:t>
            </a:fld>
            <a:endParaRPr lang="en-US" dirty="0"/>
          </a:p>
        </p:txBody>
      </p:sp>
    </p:spTree>
    <p:extLst>
      <p:ext uri="{BB962C8B-B14F-4D97-AF65-F5344CB8AC3E}">
        <p14:creationId xmlns:p14="http://schemas.microsoft.com/office/powerpoint/2010/main" val="1226411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F556A-70CE-49BD-B0AB-AEFFFE1D7194}" type="slidenum">
              <a:rPr lang="en-US" smtClean="0"/>
              <a:t>11</a:t>
            </a:fld>
            <a:endParaRPr lang="en-US" dirty="0"/>
          </a:p>
        </p:txBody>
      </p:sp>
    </p:spTree>
    <p:extLst>
      <p:ext uri="{BB962C8B-B14F-4D97-AF65-F5344CB8AC3E}">
        <p14:creationId xmlns:p14="http://schemas.microsoft.com/office/powerpoint/2010/main" val="104386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5E2820-AFE1-45FA-949E-17BDB534E1DC}" type="slidenum">
              <a:rPr lang="en-US" smtClean="0"/>
              <a:t>12</a:t>
            </a:fld>
            <a:endParaRPr lang="en-US"/>
          </a:p>
        </p:txBody>
      </p:sp>
    </p:spTree>
    <p:extLst>
      <p:ext uri="{BB962C8B-B14F-4D97-AF65-F5344CB8AC3E}">
        <p14:creationId xmlns:p14="http://schemas.microsoft.com/office/powerpoint/2010/main" val="3912149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F556A-70CE-49BD-B0AB-AEFFFE1D7194}" type="slidenum">
              <a:rPr lang="en-US" smtClean="0"/>
              <a:t>13</a:t>
            </a:fld>
            <a:endParaRPr lang="en-US" dirty="0"/>
          </a:p>
        </p:txBody>
      </p:sp>
    </p:spTree>
    <p:extLst>
      <p:ext uri="{BB962C8B-B14F-4D97-AF65-F5344CB8AC3E}">
        <p14:creationId xmlns:p14="http://schemas.microsoft.com/office/powerpoint/2010/main" val="193244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F556A-70CE-49BD-B0AB-AEFFFE1D7194}" type="slidenum">
              <a:rPr lang="en-US" smtClean="0"/>
              <a:t>14</a:t>
            </a:fld>
            <a:endParaRPr lang="en-US" dirty="0"/>
          </a:p>
        </p:txBody>
      </p:sp>
    </p:spTree>
    <p:extLst>
      <p:ext uri="{BB962C8B-B14F-4D97-AF65-F5344CB8AC3E}">
        <p14:creationId xmlns:p14="http://schemas.microsoft.com/office/powerpoint/2010/main" val="3513198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F556A-70CE-49BD-B0AB-AEFFFE1D7194}" type="slidenum">
              <a:rPr lang="en-US" smtClean="0"/>
              <a:t>15</a:t>
            </a:fld>
            <a:endParaRPr lang="en-US" dirty="0"/>
          </a:p>
        </p:txBody>
      </p:sp>
    </p:spTree>
    <p:extLst>
      <p:ext uri="{BB962C8B-B14F-4D97-AF65-F5344CB8AC3E}">
        <p14:creationId xmlns:p14="http://schemas.microsoft.com/office/powerpoint/2010/main" val="2385147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F556A-70CE-49BD-B0AB-AEFFFE1D7194}" type="slidenum">
              <a:rPr lang="en-US" smtClean="0"/>
              <a:t>16</a:t>
            </a:fld>
            <a:endParaRPr lang="en-US" dirty="0"/>
          </a:p>
        </p:txBody>
      </p:sp>
    </p:spTree>
    <p:extLst>
      <p:ext uri="{BB962C8B-B14F-4D97-AF65-F5344CB8AC3E}">
        <p14:creationId xmlns:p14="http://schemas.microsoft.com/office/powerpoint/2010/main" val="935983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EC440-004D-0743-9CB0-D0C4F1F39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E09A4-3763-635D-937B-42D5D490D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49B94E-1852-EB4A-04CC-33492035D3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5082AA-D769-E687-FC5C-490803797716}"/>
              </a:ext>
            </a:extLst>
          </p:cNvPr>
          <p:cNvSpPr>
            <a:spLocks noGrp="1"/>
          </p:cNvSpPr>
          <p:nvPr>
            <p:ph type="sldNum" sz="quarter" idx="5"/>
          </p:nvPr>
        </p:nvSpPr>
        <p:spPr/>
        <p:txBody>
          <a:bodyPr/>
          <a:lstStyle/>
          <a:p>
            <a:fld id="{C3BF556A-70CE-49BD-B0AB-AEFFFE1D7194}" type="slidenum">
              <a:rPr lang="en-US" smtClean="0"/>
              <a:t>17</a:t>
            </a:fld>
            <a:endParaRPr lang="en-US" dirty="0"/>
          </a:p>
        </p:txBody>
      </p:sp>
    </p:spTree>
    <p:extLst>
      <p:ext uri="{BB962C8B-B14F-4D97-AF65-F5344CB8AC3E}">
        <p14:creationId xmlns:p14="http://schemas.microsoft.com/office/powerpoint/2010/main" val="112500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F556A-70CE-49BD-B0AB-AEFFFE1D7194}" type="slidenum">
              <a:rPr lang="en-US" smtClean="0"/>
              <a:t>2</a:t>
            </a:fld>
            <a:endParaRPr lang="en-US" dirty="0"/>
          </a:p>
        </p:txBody>
      </p:sp>
    </p:spTree>
    <p:extLst>
      <p:ext uri="{BB962C8B-B14F-4D97-AF65-F5344CB8AC3E}">
        <p14:creationId xmlns:p14="http://schemas.microsoft.com/office/powerpoint/2010/main" val="132852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F556A-70CE-49BD-B0AB-AEFFFE1D7194}" type="slidenum">
              <a:rPr lang="en-US" smtClean="0"/>
              <a:t>3</a:t>
            </a:fld>
            <a:endParaRPr lang="en-US" dirty="0"/>
          </a:p>
        </p:txBody>
      </p:sp>
    </p:spTree>
    <p:extLst>
      <p:ext uri="{BB962C8B-B14F-4D97-AF65-F5344CB8AC3E}">
        <p14:creationId xmlns:p14="http://schemas.microsoft.com/office/powerpoint/2010/main" val="131893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F556A-70CE-49BD-B0AB-AEFFFE1D7194}" type="slidenum">
              <a:rPr lang="en-US" smtClean="0"/>
              <a:t>4</a:t>
            </a:fld>
            <a:endParaRPr lang="en-US" dirty="0"/>
          </a:p>
        </p:txBody>
      </p:sp>
    </p:spTree>
    <p:extLst>
      <p:ext uri="{BB962C8B-B14F-4D97-AF65-F5344CB8AC3E}">
        <p14:creationId xmlns:p14="http://schemas.microsoft.com/office/powerpoint/2010/main" val="103052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F556A-70CE-49BD-B0AB-AEFFFE1D7194}" type="slidenum">
              <a:rPr lang="en-US" smtClean="0"/>
              <a:t>5</a:t>
            </a:fld>
            <a:endParaRPr lang="en-US" dirty="0"/>
          </a:p>
        </p:txBody>
      </p:sp>
    </p:spTree>
    <p:extLst>
      <p:ext uri="{BB962C8B-B14F-4D97-AF65-F5344CB8AC3E}">
        <p14:creationId xmlns:p14="http://schemas.microsoft.com/office/powerpoint/2010/main" val="368037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F556A-70CE-49BD-B0AB-AEFFFE1D71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61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1DE16-17CF-C730-D574-A75AEB144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07B3B-D499-8396-70FC-A8E019850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F2E25-9A00-4B3B-D000-068BB12ECB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4B9E39-B52C-C821-AECF-0D0610617744}"/>
              </a:ext>
            </a:extLst>
          </p:cNvPr>
          <p:cNvSpPr>
            <a:spLocks noGrp="1"/>
          </p:cNvSpPr>
          <p:nvPr>
            <p:ph type="sldNum" sz="quarter" idx="5"/>
          </p:nvPr>
        </p:nvSpPr>
        <p:spPr/>
        <p:txBody>
          <a:bodyPr/>
          <a:lstStyle/>
          <a:p>
            <a:fld id="{C3BF556A-70CE-49BD-B0AB-AEFFFE1D7194}" type="slidenum">
              <a:rPr lang="en-US" smtClean="0"/>
              <a:t>7</a:t>
            </a:fld>
            <a:endParaRPr lang="en-US" dirty="0"/>
          </a:p>
        </p:txBody>
      </p:sp>
    </p:spTree>
    <p:extLst>
      <p:ext uri="{BB962C8B-B14F-4D97-AF65-F5344CB8AC3E}">
        <p14:creationId xmlns:p14="http://schemas.microsoft.com/office/powerpoint/2010/main" val="3645968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B1560-2347-1469-543B-27A90F827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1DF88-A259-72C7-8D77-A46006019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C3A94A-84E1-0F4E-8476-D596E7BBBF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15B2D-DFF8-B0BD-5898-0BA67F0555B6}"/>
              </a:ext>
            </a:extLst>
          </p:cNvPr>
          <p:cNvSpPr>
            <a:spLocks noGrp="1"/>
          </p:cNvSpPr>
          <p:nvPr>
            <p:ph type="sldNum" sz="quarter" idx="5"/>
          </p:nvPr>
        </p:nvSpPr>
        <p:spPr/>
        <p:txBody>
          <a:bodyPr/>
          <a:lstStyle/>
          <a:p>
            <a:fld id="{C3BF556A-70CE-49BD-B0AB-AEFFFE1D7194}" type="slidenum">
              <a:rPr lang="en-US" smtClean="0"/>
              <a:t>8</a:t>
            </a:fld>
            <a:endParaRPr lang="en-US" dirty="0"/>
          </a:p>
        </p:txBody>
      </p:sp>
    </p:spTree>
    <p:extLst>
      <p:ext uri="{BB962C8B-B14F-4D97-AF65-F5344CB8AC3E}">
        <p14:creationId xmlns:p14="http://schemas.microsoft.com/office/powerpoint/2010/main" val="2268673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F556A-70CE-49BD-B0AB-AEFFFE1D7194}" type="slidenum">
              <a:rPr lang="en-US" smtClean="0"/>
              <a:t>9</a:t>
            </a:fld>
            <a:endParaRPr lang="en-US" dirty="0"/>
          </a:p>
        </p:txBody>
      </p:sp>
    </p:spTree>
    <p:extLst>
      <p:ext uri="{BB962C8B-B14F-4D97-AF65-F5344CB8AC3E}">
        <p14:creationId xmlns:p14="http://schemas.microsoft.com/office/powerpoint/2010/main" val="1998669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61B0-1E01-184B-867C-594EC1C2A4F7}"/>
              </a:ext>
            </a:extLst>
          </p:cNvPr>
          <p:cNvSpPr>
            <a:spLocks noGrp="1"/>
          </p:cNvSpPr>
          <p:nvPr>
            <p:ph type="ctrTitle"/>
          </p:nvPr>
        </p:nvSpPr>
        <p:spPr>
          <a:xfrm>
            <a:off x="1524000" y="3227276"/>
            <a:ext cx="9144000" cy="1476028"/>
          </a:xfrm>
        </p:spPr>
        <p:txBody>
          <a:bodyPr anchor="b">
            <a:normAutofit/>
          </a:bodyPr>
          <a:lstStyle>
            <a:lvl1pPr algn="ctr">
              <a:defRPr sz="4000" b="0" i="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688F95D-1C7E-3F4B-96B5-7B3D89B3998A}"/>
              </a:ext>
            </a:extLst>
          </p:cNvPr>
          <p:cNvSpPr>
            <a:spLocks noGrp="1"/>
          </p:cNvSpPr>
          <p:nvPr>
            <p:ph type="subTitle" idx="1"/>
          </p:nvPr>
        </p:nvSpPr>
        <p:spPr>
          <a:xfrm>
            <a:off x="1524000" y="4795563"/>
            <a:ext cx="9144000" cy="1476028"/>
          </a:xfrm>
        </p:spPr>
        <p:txBody>
          <a:bodyPr/>
          <a:lstStyle>
            <a:lvl1pPr marL="0" indent="0" algn="ctr">
              <a:buNone/>
              <a:defRPr sz="2400" b="0" i="0">
                <a:solidFill>
                  <a:srgbClr val="565758"/>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Rectangle 12">
            <a:extLst>
              <a:ext uri="{FF2B5EF4-FFF2-40B4-BE49-F238E27FC236}">
                <a16:creationId xmlns:a16="http://schemas.microsoft.com/office/drawing/2014/main" id="{FED658D7-1184-5C43-94D2-74B13FFA5E47}"/>
              </a:ext>
            </a:extLst>
          </p:cNvPr>
          <p:cNvSpPr/>
          <p:nvPr userDrawn="1"/>
        </p:nvSpPr>
        <p:spPr>
          <a:xfrm>
            <a:off x="0" y="6627812"/>
            <a:ext cx="2822712" cy="230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5E54099-FC60-9A44-9486-5BCED761F143}"/>
              </a:ext>
            </a:extLst>
          </p:cNvPr>
          <p:cNvSpPr/>
          <p:nvPr userDrawn="1"/>
        </p:nvSpPr>
        <p:spPr>
          <a:xfrm>
            <a:off x="3099288" y="6627812"/>
            <a:ext cx="2822712" cy="2301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293B73-FAC5-E84E-BC00-097833481311}"/>
              </a:ext>
            </a:extLst>
          </p:cNvPr>
          <p:cNvSpPr/>
          <p:nvPr userDrawn="1"/>
        </p:nvSpPr>
        <p:spPr>
          <a:xfrm>
            <a:off x="6234288" y="6631988"/>
            <a:ext cx="2822712" cy="23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2C94327-CBEC-1A4D-AD59-D5AFDA775627}"/>
              </a:ext>
            </a:extLst>
          </p:cNvPr>
          <p:cNvSpPr/>
          <p:nvPr userDrawn="1"/>
        </p:nvSpPr>
        <p:spPr>
          <a:xfrm>
            <a:off x="9369288" y="6627812"/>
            <a:ext cx="2822712" cy="2301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5578" y="111746"/>
            <a:ext cx="9180844" cy="2755133"/>
          </a:xfrm>
          <a:prstGeom prst="rect">
            <a:avLst/>
          </a:prstGeom>
        </p:spPr>
      </p:pic>
    </p:spTree>
    <p:extLst>
      <p:ext uri="{BB962C8B-B14F-4D97-AF65-F5344CB8AC3E}">
        <p14:creationId xmlns:p14="http://schemas.microsoft.com/office/powerpoint/2010/main" val="421781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izontal Imag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6540-7281-FF48-AEA6-B9E60E62DE66}"/>
              </a:ext>
            </a:extLst>
          </p:cNvPr>
          <p:cNvSpPr>
            <a:spLocks noGrp="1"/>
          </p:cNvSpPr>
          <p:nvPr>
            <p:ph type="title"/>
          </p:nvPr>
        </p:nvSpPr>
        <p:spPr>
          <a:xfrm>
            <a:off x="839788" y="4785396"/>
            <a:ext cx="10769116" cy="685800"/>
          </a:xfrm>
        </p:spPr>
        <p:txBody>
          <a:bodyPr anchor="b"/>
          <a:lstStyle>
            <a:lvl1pPr>
              <a:defRPr sz="3200">
                <a:solidFill>
                  <a:srgbClr val="2A66AC"/>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167D4306-07B4-DE46-B5F7-0177E1BFB31E}"/>
              </a:ext>
            </a:extLst>
          </p:cNvPr>
          <p:cNvSpPr>
            <a:spLocks noGrp="1"/>
          </p:cNvSpPr>
          <p:nvPr>
            <p:ph type="body" sz="half" idx="2"/>
          </p:nvPr>
        </p:nvSpPr>
        <p:spPr>
          <a:xfrm>
            <a:off x="839788" y="5471195"/>
            <a:ext cx="10769116" cy="10112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a:extLst>
              <a:ext uri="{FF2B5EF4-FFF2-40B4-BE49-F238E27FC236}">
                <a16:creationId xmlns:a16="http://schemas.microsoft.com/office/drawing/2014/main" id="{EEC0BA79-7092-0048-A163-0586AF7C20EB}"/>
              </a:ext>
            </a:extLst>
          </p:cNvPr>
          <p:cNvSpPr/>
          <p:nvPr userDrawn="1"/>
        </p:nvSpPr>
        <p:spPr>
          <a:xfrm rot="5400000">
            <a:off x="-3334175" y="3337560"/>
            <a:ext cx="685800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E8FB5577-4E5A-6D47-A67D-D95E59EF5579}"/>
              </a:ext>
            </a:extLst>
          </p:cNvPr>
          <p:cNvPicPr>
            <a:picLocks noChangeAspect="1"/>
          </p:cNvPicPr>
          <p:nvPr userDrawn="1"/>
        </p:nvPicPr>
        <p:blipFill>
          <a:blip r:embed="rId2"/>
          <a:stretch>
            <a:fillRect/>
          </a:stretch>
        </p:blipFill>
        <p:spPr>
          <a:xfrm>
            <a:off x="-337" y="0"/>
            <a:ext cx="12188952" cy="4511774"/>
          </a:xfrm>
          <a:prstGeom prst="rect">
            <a:avLst/>
          </a:prstGeom>
        </p:spPr>
      </p:pic>
    </p:spTree>
    <p:extLst>
      <p:ext uri="{BB962C8B-B14F-4D97-AF65-F5344CB8AC3E}">
        <p14:creationId xmlns:p14="http://schemas.microsoft.com/office/powerpoint/2010/main" val="274880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 Contac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C2EC6-5E97-864D-B870-25FB1292F7FC}"/>
              </a:ext>
            </a:extLst>
          </p:cNvPr>
          <p:cNvSpPr>
            <a:spLocks noGrp="1"/>
          </p:cNvSpPr>
          <p:nvPr>
            <p:ph type="title" hasCustomPrompt="1"/>
          </p:nvPr>
        </p:nvSpPr>
        <p:spPr>
          <a:xfrm>
            <a:off x="838200" y="1719273"/>
            <a:ext cx="10515600" cy="1325563"/>
          </a:xfrm>
        </p:spPr>
        <p:txBody>
          <a:bodyPr>
            <a:noAutofit/>
          </a:bodyPr>
          <a:lstStyle>
            <a:lvl1pPr algn="r">
              <a:defRPr sz="8800"/>
            </a:lvl1pPr>
          </a:lstStyle>
          <a:p>
            <a:r>
              <a:rPr lang="en-US" dirty="0"/>
              <a:t>Add end text here</a:t>
            </a:r>
          </a:p>
        </p:txBody>
      </p:sp>
      <p:sp>
        <p:nvSpPr>
          <p:cNvPr id="4" name="Text Placeholder 3">
            <a:extLst>
              <a:ext uri="{FF2B5EF4-FFF2-40B4-BE49-F238E27FC236}">
                <a16:creationId xmlns:a16="http://schemas.microsoft.com/office/drawing/2014/main" id="{7DB84A05-1A3A-B247-88D2-07492825015A}"/>
              </a:ext>
            </a:extLst>
          </p:cNvPr>
          <p:cNvSpPr>
            <a:spLocks noGrp="1"/>
          </p:cNvSpPr>
          <p:nvPr>
            <p:ph type="body" sz="quarter" idx="10" hasCustomPrompt="1"/>
          </p:nvPr>
        </p:nvSpPr>
        <p:spPr>
          <a:xfrm>
            <a:off x="838200" y="3339547"/>
            <a:ext cx="10515600" cy="2107855"/>
          </a:xfrm>
        </p:spPr>
        <p:txBody>
          <a:bodyPr/>
          <a:lstStyle>
            <a:lvl1pPr marL="0" indent="0" algn="r">
              <a:buNone/>
              <a:defRPr/>
            </a:lvl1pPr>
            <a:lvl2pPr algn="r">
              <a:defRPr/>
            </a:lvl2pPr>
            <a:lvl3pPr algn="r">
              <a:defRPr/>
            </a:lvl3pPr>
            <a:lvl4pPr algn="r">
              <a:defRPr/>
            </a:lvl4pPr>
            <a:lvl5pPr algn="r">
              <a:defRPr/>
            </a:lvl5pPr>
          </a:lstStyle>
          <a:p>
            <a:pPr lvl="0"/>
            <a:r>
              <a:rPr lang="en-US" dirty="0"/>
              <a:t>Contact info here</a:t>
            </a:r>
          </a:p>
        </p:txBody>
      </p:sp>
      <p:sp>
        <p:nvSpPr>
          <p:cNvPr id="14" name="Rectangle 13">
            <a:extLst>
              <a:ext uri="{FF2B5EF4-FFF2-40B4-BE49-F238E27FC236}">
                <a16:creationId xmlns:a16="http://schemas.microsoft.com/office/drawing/2014/main" id="{1B96E67C-E55E-784C-8D47-8ED5ECCBCD3A}"/>
              </a:ext>
            </a:extLst>
          </p:cNvPr>
          <p:cNvSpPr/>
          <p:nvPr userDrawn="1"/>
        </p:nvSpPr>
        <p:spPr>
          <a:xfrm>
            <a:off x="0" y="0"/>
            <a:ext cx="12192000" cy="1862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4EB1A4A-EE41-7546-8F47-1A5D52434328}"/>
              </a:ext>
            </a:extLst>
          </p:cNvPr>
          <p:cNvPicPr>
            <a:picLocks noChangeAspect="1"/>
          </p:cNvPicPr>
          <p:nvPr userDrawn="1"/>
        </p:nvPicPr>
        <p:blipFill rotWithShape="1">
          <a:blip r:embed="rId2">
            <a:alphaModFix amt="10000"/>
          </a:blip>
          <a:srcRect l="37391" b="37605"/>
          <a:stretch/>
        </p:blipFill>
        <p:spPr>
          <a:xfrm>
            <a:off x="-1" y="1152551"/>
            <a:ext cx="5724940" cy="5705449"/>
          </a:xfrm>
          <a:prstGeom prst="rect">
            <a:avLst/>
          </a:prstGeom>
          <a:noFill/>
        </p:spPr>
      </p:pic>
    </p:spTree>
    <p:extLst>
      <p:ext uri="{BB962C8B-B14F-4D97-AF65-F5344CB8AC3E}">
        <p14:creationId xmlns:p14="http://schemas.microsoft.com/office/powerpoint/2010/main" val="3878964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625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7CD787AA-CBCD-47F9-A04C-7106C508CDE4}" type="datetime1">
              <a:rPr lang="en-US" smtClean="0"/>
              <a:t>12/8/2025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FDBFFB2-86D9-4B8F-A59A-553A60B94BBE}" type="slidenum">
              <a:rPr lang="en-US" smtClean="0"/>
              <a:t>‹#›</a:t>
            </a:fld>
            <a:endParaRPr lang="en-US"/>
          </a:p>
        </p:txBody>
      </p:sp>
    </p:spTree>
    <p:extLst>
      <p:ext uri="{BB962C8B-B14F-4D97-AF65-F5344CB8AC3E}">
        <p14:creationId xmlns:p14="http://schemas.microsoft.com/office/powerpoint/2010/main" val="2264725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lue – Section Heade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420672-1B04-954D-863E-8B692BDCE683}"/>
              </a:ext>
            </a:extLst>
          </p:cNvPr>
          <p:cNvSpPr/>
          <p:nvPr userDrawn="1"/>
        </p:nvSpPr>
        <p:spPr>
          <a:xfrm>
            <a:off x="0" y="0"/>
            <a:ext cx="12192000" cy="6858000"/>
          </a:xfrm>
          <a:prstGeom prst="rect">
            <a:avLst/>
          </a:prstGeom>
          <a:solidFill>
            <a:srgbClr val="2A6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0BA34-802C-D44C-B724-B210332459C4}"/>
              </a:ext>
            </a:extLst>
          </p:cNvPr>
          <p:cNvSpPr>
            <a:spLocks noGrp="1"/>
          </p:cNvSpPr>
          <p:nvPr>
            <p:ph type="title"/>
          </p:nvPr>
        </p:nvSpPr>
        <p:spPr>
          <a:xfrm>
            <a:off x="831850" y="1709738"/>
            <a:ext cx="10515600" cy="2852737"/>
          </a:xfrm>
        </p:spPr>
        <p:txBody>
          <a:bodyPr anchor="b"/>
          <a:lstStyle>
            <a:lvl1pPr algn="r">
              <a:defRPr sz="6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B839B82-4B67-0E40-AE7F-40B0663FDD55}"/>
              </a:ext>
            </a:extLst>
          </p:cNvPr>
          <p:cNvSpPr>
            <a:spLocks noGrp="1"/>
          </p:cNvSpPr>
          <p:nvPr>
            <p:ph type="body" idx="1"/>
          </p:nvPr>
        </p:nvSpPr>
        <p:spPr>
          <a:xfrm>
            <a:off x="831850" y="4589463"/>
            <a:ext cx="10515600"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6" name="Picture 5">
            <a:extLst>
              <a:ext uri="{FF2B5EF4-FFF2-40B4-BE49-F238E27FC236}">
                <a16:creationId xmlns:a16="http://schemas.microsoft.com/office/drawing/2014/main" id="{76FEE8C7-37CA-AF48-BB9F-9ADB682459D4}"/>
              </a:ext>
            </a:extLst>
          </p:cNvPr>
          <p:cNvPicPr>
            <a:picLocks noChangeAspect="1"/>
          </p:cNvPicPr>
          <p:nvPr userDrawn="1"/>
        </p:nvPicPr>
        <p:blipFill rotWithShape="1">
          <a:blip r:embed="rId2">
            <a:alphaModFix amt="10000"/>
          </a:blip>
          <a:srcRect l="37561" b="37500"/>
          <a:stretch/>
        </p:blipFill>
        <p:spPr>
          <a:xfrm>
            <a:off x="-12700" y="1143000"/>
            <a:ext cx="5709412" cy="5715000"/>
          </a:xfrm>
          <a:prstGeom prst="rect">
            <a:avLst/>
          </a:prstGeom>
        </p:spPr>
      </p:pic>
    </p:spTree>
    <p:extLst>
      <p:ext uri="{BB962C8B-B14F-4D97-AF65-F5344CB8AC3E}">
        <p14:creationId xmlns:p14="http://schemas.microsoft.com/office/powerpoint/2010/main" val="3720880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lue – 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0BA34-802C-D44C-B724-B210332459C4}"/>
              </a:ext>
            </a:extLst>
          </p:cNvPr>
          <p:cNvSpPr>
            <a:spLocks noGrp="1"/>
          </p:cNvSpPr>
          <p:nvPr>
            <p:ph type="title"/>
          </p:nvPr>
        </p:nvSpPr>
        <p:spPr>
          <a:xfrm>
            <a:off x="831850" y="1709738"/>
            <a:ext cx="10515600" cy="2852737"/>
          </a:xfrm>
        </p:spPr>
        <p:txBody>
          <a:bodyPr anchor="b"/>
          <a:lstStyle>
            <a:lvl1pPr algn="r">
              <a:defRPr sz="6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B839B82-4B67-0E40-AE7F-40B0663FDD55}"/>
              </a:ext>
            </a:extLst>
          </p:cNvPr>
          <p:cNvSpPr>
            <a:spLocks noGrp="1"/>
          </p:cNvSpPr>
          <p:nvPr>
            <p:ph type="body" idx="1"/>
          </p:nvPr>
        </p:nvSpPr>
        <p:spPr>
          <a:xfrm>
            <a:off x="831850" y="4589463"/>
            <a:ext cx="10515600" cy="1500187"/>
          </a:xfrm>
        </p:spPr>
        <p:txBody>
          <a:bodyPr/>
          <a:lstStyle>
            <a:lvl1pPr marL="0" indent="0" algn="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Rectangle 9">
            <a:extLst>
              <a:ext uri="{FF2B5EF4-FFF2-40B4-BE49-F238E27FC236}">
                <a16:creationId xmlns:a16="http://schemas.microsoft.com/office/drawing/2014/main" id="{DFCF6FB1-0E90-1A4B-8B59-9059A1E4E1E4}"/>
              </a:ext>
            </a:extLst>
          </p:cNvPr>
          <p:cNvSpPr/>
          <p:nvPr userDrawn="1"/>
        </p:nvSpPr>
        <p:spPr>
          <a:xfrm>
            <a:off x="0" y="0"/>
            <a:ext cx="12192000" cy="186267"/>
          </a:xfrm>
          <a:prstGeom prst="rect">
            <a:avLst/>
          </a:prstGeom>
          <a:solidFill>
            <a:srgbClr val="2A6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C2C54FEF-C796-E64C-AC40-218F5C866A4C}"/>
              </a:ext>
            </a:extLst>
          </p:cNvPr>
          <p:cNvPicPr>
            <a:picLocks noChangeAspect="1"/>
          </p:cNvPicPr>
          <p:nvPr userDrawn="1"/>
        </p:nvPicPr>
        <p:blipFill rotWithShape="1">
          <a:blip r:embed="rId2">
            <a:alphaModFix amt="10000"/>
          </a:blip>
          <a:srcRect l="37391" b="37605"/>
          <a:stretch/>
        </p:blipFill>
        <p:spPr>
          <a:xfrm>
            <a:off x="-1" y="1152551"/>
            <a:ext cx="5724940" cy="5705449"/>
          </a:xfrm>
          <a:prstGeom prst="rect">
            <a:avLst/>
          </a:prstGeom>
          <a:noFill/>
        </p:spPr>
      </p:pic>
    </p:spTree>
    <p:extLst>
      <p:ext uri="{BB962C8B-B14F-4D97-AF65-F5344CB8AC3E}">
        <p14:creationId xmlns:p14="http://schemas.microsoft.com/office/powerpoint/2010/main" val="4266151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 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A92839-BB9B-8C4E-84DF-300D8FB619C1}"/>
              </a:ext>
            </a:extLst>
          </p:cNvPr>
          <p:cNvPicPr>
            <a:picLocks noChangeAspect="1"/>
          </p:cNvPicPr>
          <p:nvPr userDrawn="1"/>
        </p:nvPicPr>
        <p:blipFill rotWithShape="1">
          <a:blip r:embed="rId2">
            <a:alphaModFix amt="10000"/>
          </a:blip>
          <a:srcRect l="37391" b="37605"/>
          <a:stretch/>
        </p:blipFill>
        <p:spPr>
          <a:xfrm>
            <a:off x="-1" y="1152551"/>
            <a:ext cx="5724940" cy="5705449"/>
          </a:xfrm>
          <a:prstGeom prst="rect">
            <a:avLst/>
          </a:prstGeom>
          <a:noFill/>
        </p:spPr>
      </p:pic>
      <p:sp>
        <p:nvSpPr>
          <p:cNvPr id="2" name="Title 1">
            <a:extLst>
              <a:ext uri="{FF2B5EF4-FFF2-40B4-BE49-F238E27FC236}">
                <a16:creationId xmlns:a16="http://schemas.microsoft.com/office/drawing/2014/main" id="{1D245017-A1FB-CD4F-A07C-D54552980C33}"/>
              </a:ext>
            </a:extLst>
          </p:cNvPr>
          <p:cNvSpPr>
            <a:spLocks noGrp="1"/>
          </p:cNvSpPr>
          <p:nvPr>
            <p:ph type="title"/>
          </p:nvPr>
        </p:nvSpPr>
        <p:spPr>
          <a:xfrm>
            <a:off x="838200" y="557784"/>
            <a:ext cx="10515600" cy="1325563"/>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Rectangle 11">
            <a:extLst>
              <a:ext uri="{FF2B5EF4-FFF2-40B4-BE49-F238E27FC236}">
                <a16:creationId xmlns:a16="http://schemas.microsoft.com/office/drawing/2014/main" id="{19B19297-5AC6-A149-8368-ECC09C35C154}"/>
              </a:ext>
            </a:extLst>
          </p:cNvPr>
          <p:cNvSpPr/>
          <p:nvPr userDrawn="1"/>
        </p:nvSpPr>
        <p:spPr>
          <a:xfrm>
            <a:off x="0" y="0"/>
            <a:ext cx="12192000" cy="186267"/>
          </a:xfrm>
          <a:prstGeom prst="rect">
            <a:avLst/>
          </a:prstGeom>
          <a:solidFill>
            <a:srgbClr val="2A6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F62D0CFB-5880-E34A-9032-F5775C15D090}"/>
              </a:ext>
            </a:extLst>
          </p:cNvPr>
          <p:cNvSpPr>
            <a:spLocks noGrp="1"/>
          </p:cNvSpPr>
          <p:nvPr>
            <p:ph idx="1"/>
          </p:nvPr>
        </p:nvSpPr>
        <p:spPr>
          <a:xfrm>
            <a:off x="838200" y="2018332"/>
            <a:ext cx="10515600" cy="446559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9655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Green – Section Heade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420672-1B04-954D-863E-8B692BDCE683}"/>
              </a:ext>
            </a:extLst>
          </p:cNvPr>
          <p:cNvSpPr/>
          <p:nvPr userDrawn="1"/>
        </p:nvSpPr>
        <p:spPr>
          <a:xfrm>
            <a:off x="0" y="0"/>
            <a:ext cx="12192000" cy="6858000"/>
          </a:xfrm>
          <a:prstGeom prst="rect">
            <a:avLst/>
          </a:prstGeom>
          <a:solidFill>
            <a:srgbClr val="BBD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0BA34-802C-D44C-B724-B210332459C4}"/>
              </a:ext>
            </a:extLst>
          </p:cNvPr>
          <p:cNvSpPr>
            <a:spLocks noGrp="1"/>
          </p:cNvSpPr>
          <p:nvPr>
            <p:ph type="title"/>
          </p:nvPr>
        </p:nvSpPr>
        <p:spPr>
          <a:xfrm>
            <a:off x="831850" y="1709738"/>
            <a:ext cx="10515600" cy="2852737"/>
          </a:xfrm>
        </p:spPr>
        <p:txBody>
          <a:bodyPr anchor="b"/>
          <a:lstStyle>
            <a:lvl1pPr algn="r">
              <a:defRPr sz="6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B839B82-4B67-0E40-AE7F-40B0663FDD55}"/>
              </a:ext>
            </a:extLst>
          </p:cNvPr>
          <p:cNvSpPr>
            <a:spLocks noGrp="1"/>
          </p:cNvSpPr>
          <p:nvPr>
            <p:ph type="body" idx="1"/>
          </p:nvPr>
        </p:nvSpPr>
        <p:spPr>
          <a:xfrm>
            <a:off x="831850" y="4589463"/>
            <a:ext cx="10515600"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0" name="Picture 9">
            <a:extLst>
              <a:ext uri="{FF2B5EF4-FFF2-40B4-BE49-F238E27FC236}">
                <a16:creationId xmlns:a16="http://schemas.microsoft.com/office/drawing/2014/main" id="{232A7F14-F210-E14C-BCE4-4305694AB358}"/>
              </a:ext>
            </a:extLst>
          </p:cNvPr>
          <p:cNvPicPr>
            <a:picLocks noChangeAspect="1"/>
          </p:cNvPicPr>
          <p:nvPr userDrawn="1"/>
        </p:nvPicPr>
        <p:blipFill rotWithShape="1">
          <a:blip r:embed="rId2">
            <a:alphaModFix amt="10000"/>
          </a:blip>
          <a:srcRect l="37561" b="37500"/>
          <a:stretch/>
        </p:blipFill>
        <p:spPr>
          <a:xfrm>
            <a:off x="-12700" y="1143000"/>
            <a:ext cx="5709412" cy="5715000"/>
          </a:xfrm>
          <a:prstGeom prst="rect">
            <a:avLst/>
          </a:prstGeom>
        </p:spPr>
      </p:pic>
    </p:spTree>
    <p:extLst>
      <p:ext uri="{BB962C8B-B14F-4D97-AF65-F5344CB8AC3E}">
        <p14:creationId xmlns:p14="http://schemas.microsoft.com/office/powerpoint/2010/main" val="198830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Green – 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0BA34-802C-D44C-B724-B210332459C4}"/>
              </a:ext>
            </a:extLst>
          </p:cNvPr>
          <p:cNvSpPr>
            <a:spLocks noGrp="1"/>
          </p:cNvSpPr>
          <p:nvPr>
            <p:ph type="title"/>
          </p:nvPr>
        </p:nvSpPr>
        <p:spPr>
          <a:xfrm>
            <a:off x="831850" y="1709738"/>
            <a:ext cx="10515600" cy="2852737"/>
          </a:xfrm>
        </p:spPr>
        <p:txBody>
          <a:bodyPr anchor="b"/>
          <a:lstStyle>
            <a:lvl1pPr algn="r">
              <a:defRPr sz="60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B839B82-4B67-0E40-AE7F-40B0663FDD55}"/>
              </a:ext>
            </a:extLst>
          </p:cNvPr>
          <p:cNvSpPr>
            <a:spLocks noGrp="1"/>
          </p:cNvSpPr>
          <p:nvPr>
            <p:ph type="body" idx="1"/>
          </p:nvPr>
        </p:nvSpPr>
        <p:spPr>
          <a:xfrm>
            <a:off x="831850" y="4589463"/>
            <a:ext cx="10515600" cy="1500187"/>
          </a:xfrm>
        </p:spPr>
        <p:txBody>
          <a:bodyPr/>
          <a:lstStyle>
            <a:lvl1pPr marL="0" indent="0" algn="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Rectangle 9">
            <a:extLst>
              <a:ext uri="{FF2B5EF4-FFF2-40B4-BE49-F238E27FC236}">
                <a16:creationId xmlns:a16="http://schemas.microsoft.com/office/drawing/2014/main" id="{DFCF6FB1-0E90-1A4B-8B59-9059A1E4E1E4}"/>
              </a:ext>
            </a:extLst>
          </p:cNvPr>
          <p:cNvSpPr/>
          <p:nvPr userDrawn="1"/>
        </p:nvSpPr>
        <p:spPr>
          <a:xfrm>
            <a:off x="0" y="0"/>
            <a:ext cx="12192000" cy="1862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0196B1E-4EE6-E948-A777-9ABF743A312C}"/>
              </a:ext>
            </a:extLst>
          </p:cNvPr>
          <p:cNvPicPr>
            <a:picLocks noChangeAspect="1"/>
          </p:cNvPicPr>
          <p:nvPr userDrawn="1"/>
        </p:nvPicPr>
        <p:blipFill rotWithShape="1">
          <a:blip r:embed="rId2">
            <a:alphaModFix amt="10000"/>
          </a:blip>
          <a:srcRect l="37391" b="37605"/>
          <a:stretch/>
        </p:blipFill>
        <p:spPr>
          <a:xfrm>
            <a:off x="-1" y="1152551"/>
            <a:ext cx="5724940" cy="5705449"/>
          </a:xfrm>
          <a:prstGeom prst="rect">
            <a:avLst/>
          </a:prstGeom>
          <a:noFill/>
        </p:spPr>
      </p:pic>
    </p:spTree>
    <p:extLst>
      <p:ext uri="{BB962C8B-B14F-4D97-AF65-F5344CB8AC3E}">
        <p14:creationId xmlns:p14="http://schemas.microsoft.com/office/powerpoint/2010/main" val="476204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en – 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A92839-BB9B-8C4E-84DF-300D8FB619C1}"/>
              </a:ext>
            </a:extLst>
          </p:cNvPr>
          <p:cNvPicPr>
            <a:picLocks noChangeAspect="1"/>
          </p:cNvPicPr>
          <p:nvPr userDrawn="1"/>
        </p:nvPicPr>
        <p:blipFill rotWithShape="1">
          <a:blip r:embed="rId2">
            <a:alphaModFix amt="10000"/>
          </a:blip>
          <a:srcRect l="37391" b="37605"/>
          <a:stretch/>
        </p:blipFill>
        <p:spPr>
          <a:xfrm>
            <a:off x="-1" y="1152551"/>
            <a:ext cx="5724940" cy="5705449"/>
          </a:xfrm>
          <a:prstGeom prst="rect">
            <a:avLst/>
          </a:prstGeom>
          <a:noFill/>
        </p:spPr>
      </p:pic>
      <p:sp>
        <p:nvSpPr>
          <p:cNvPr id="2" name="Title 1">
            <a:extLst>
              <a:ext uri="{FF2B5EF4-FFF2-40B4-BE49-F238E27FC236}">
                <a16:creationId xmlns:a16="http://schemas.microsoft.com/office/drawing/2014/main" id="{1D245017-A1FB-CD4F-A07C-D54552980C33}"/>
              </a:ext>
            </a:extLst>
          </p:cNvPr>
          <p:cNvSpPr>
            <a:spLocks noGrp="1"/>
          </p:cNvSpPr>
          <p:nvPr>
            <p:ph type="title"/>
          </p:nvPr>
        </p:nvSpPr>
        <p:spPr>
          <a:xfrm>
            <a:off x="838200" y="557784"/>
            <a:ext cx="10515600" cy="1325563"/>
          </a:xfrm>
        </p:spPr>
        <p:txBody>
          <a:bodyPr/>
          <a:lstStyle>
            <a:lvl1pPr>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Rectangle 11">
            <a:extLst>
              <a:ext uri="{FF2B5EF4-FFF2-40B4-BE49-F238E27FC236}">
                <a16:creationId xmlns:a16="http://schemas.microsoft.com/office/drawing/2014/main" id="{19B19297-5AC6-A149-8368-ECC09C35C154}"/>
              </a:ext>
            </a:extLst>
          </p:cNvPr>
          <p:cNvSpPr/>
          <p:nvPr userDrawn="1"/>
        </p:nvSpPr>
        <p:spPr>
          <a:xfrm>
            <a:off x="0" y="0"/>
            <a:ext cx="12192000" cy="1862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CC3CA012-03B7-EE4C-9A5E-C89FC7C256F3}"/>
              </a:ext>
            </a:extLst>
          </p:cNvPr>
          <p:cNvSpPr>
            <a:spLocks noGrp="1"/>
          </p:cNvSpPr>
          <p:nvPr>
            <p:ph idx="1"/>
          </p:nvPr>
        </p:nvSpPr>
        <p:spPr>
          <a:xfrm>
            <a:off x="838200" y="2018332"/>
            <a:ext cx="10515600" cy="44655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203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0BA34-802C-D44C-B724-B210332459C4}"/>
              </a:ext>
            </a:extLst>
          </p:cNvPr>
          <p:cNvSpPr>
            <a:spLocks noGrp="1"/>
          </p:cNvSpPr>
          <p:nvPr>
            <p:ph type="title"/>
          </p:nvPr>
        </p:nvSpPr>
        <p:spPr>
          <a:xfrm>
            <a:off x="831850" y="1709738"/>
            <a:ext cx="10515600" cy="2852737"/>
          </a:xfrm>
        </p:spPr>
        <p:txBody>
          <a:bodyPr anchor="b"/>
          <a:lstStyle>
            <a:lvl1pPr algn="r">
              <a:defRPr sz="6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B839B82-4B67-0E40-AE7F-40B0663FDD55}"/>
              </a:ext>
            </a:extLst>
          </p:cNvPr>
          <p:cNvSpPr>
            <a:spLocks noGrp="1"/>
          </p:cNvSpPr>
          <p:nvPr>
            <p:ph type="body" idx="1"/>
          </p:nvPr>
        </p:nvSpPr>
        <p:spPr>
          <a:xfrm>
            <a:off x="831850" y="4589463"/>
            <a:ext cx="10515600" cy="1500187"/>
          </a:xfrm>
        </p:spPr>
        <p:txBody>
          <a:bodyPr/>
          <a:lstStyle>
            <a:lvl1pPr marL="0" indent="0" algn="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Rectangle 9">
            <a:extLst>
              <a:ext uri="{FF2B5EF4-FFF2-40B4-BE49-F238E27FC236}">
                <a16:creationId xmlns:a16="http://schemas.microsoft.com/office/drawing/2014/main" id="{DFCF6FB1-0E90-1A4B-8B59-9059A1E4E1E4}"/>
              </a:ext>
            </a:extLst>
          </p:cNvPr>
          <p:cNvSpPr/>
          <p:nvPr userDrawn="1"/>
        </p:nvSpPr>
        <p:spPr>
          <a:xfrm>
            <a:off x="0" y="0"/>
            <a:ext cx="12192000" cy="1862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C2C54FEF-C796-E64C-AC40-218F5C866A4C}"/>
              </a:ext>
            </a:extLst>
          </p:cNvPr>
          <p:cNvPicPr>
            <a:picLocks noChangeAspect="1"/>
          </p:cNvPicPr>
          <p:nvPr userDrawn="1"/>
        </p:nvPicPr>
        <p:blipFill rotWithShape="1">
          <a:blip r:embed="rId2">
            <a:alphaModFix amt="10000"/>
          </a:blip>
          <a:srcRect l="37391" b="37605"/>
          <a:stretch/>
        </p:blipFill>
        <p:spPr>
          <a:xfrm>
            <a:off x="-1" y="1152551"/>
            <a:ext cx="5724940" cy="5705449"/>
          </a:xfrm>
          <a:prstGeom prst="rect">
            <a:avLst/>
          </a:prstGeom>
          <a:noFill/>
        </p:spPr>
      </p:pic>
    </p:spTree>
    <p:extLst>
      <p:ext uri="{BB962C8B-B14F-4D97-AF65-F5344CB8AC3E}">
        <p14:creationId xmlns:p14="http://schemas.microsoft.com/office/powerpoint/2010/main" val="197239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urquoise – Section Heade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420672-1B04-954D-863E-8B692BDCE68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0BA34-802C-D44C-B724-B210332459C4}"/>
              </a:ext>
            </a:extLst>
          </p:cNvPr>
          <p:cNvSpPr>
            <a:spLocks noGrp="1"/>
          </p:cNvSpPr>
          <p:nvPr>
            <p:ph type="title"/>
          </p:nvPr>
        </p:nvSpPr>
        <p:spPr>
          <a:xfrm>
            <a:off x="831850" y="1709738"/>
            <a:ext cx="10515600" cy="2852737"/>
          </a:xfrm>
        </p:spPr>
        <p:txBody>
          <a:bodyPr anchor="b"/>
          <a:lstStyle>
            <a:lvl1pPr algn="r">
              <a:defRPr sz="6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B839B82-4B67-0E40-AE7F-40B0663FDD55}"/>
              </a:ext>
            </a:extLst>
          </p:cNvPr>
          <p:cNvSpPr>
            <a:spLocks noGrp="1"/>
          </p:cNvSpPr>
          <p:nvPr>
            <p:ph type="body" idx="1"/>
          </p:nvPr>
        </p:nvSpPr>
        <p:spPr>
          <a:xfrm>
            <a:off x="831850" y="4589463"/>
            <a:ext cx="10515600"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6" name="Picture 5">
            <a:extLst>
              <a:ext uri="{FF2B5EF4-FFF2-40B4-BE49-F238E27FC236}">
                <a16:creationId xmlns:a16="http://schemas.microsoft.com/office/drawing/2014/main" id="{101B2519-F961-AE48-8C5E-3CA26F966572}"/>
              </a:ext>
            </a:extLst>
          </p:cNvPr>
          <p:cNvPicPr>
            <a:picLocks noChangeAspect="1"/>
          </p:cNvPicPr>
          <p:nvPr userDrawn="1"/>
        </p:nvPicPr>
        <p:blipFill rotWithShape="1">
          <a:blip r:embed="rId2">
            <a:alphaModFix amt="10000"/>
          </a:blip>
          <a:srcRect l="37561" b="37500"/>
          <a:stretch/>
        </p:blipFill>
        <p:spPr>
          <a:xfrm>
            <a:off x="-12700" y="1143000"/>
            <a:ext cx="5709412" cy="5715000"/>
          </a:xfrm>
          <a:prstGeom prst="rect">
            <a:avLst/>
          </a:prstGeom>
        </p:spPr>
      </p:pic>
    </p:spTree>
    <p:extLst>
      <p:ext uri="{BB962C8B-B14F-4D97-AF65-F5344CB8AC3E}">
        <p14:creationId xmlns:p14="http://schemas.microsoft.com/office/powerpoint/2010/main" val="2124794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urquoise – 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0BA34-802C-D44C-B724-B210332459C4}"/>
              </a:ext>
            </a:extLst>
          </p:cNvPr>
          <p:cNvSpPr>
            <a:spLocks noGrp="1"/>
          </p:cNvSpPr>
          <p:nvPr>
            <p:ph type="title"/>
          </p:nvPr>
        </p:nvSpPr>
        <p:spPr>
          <a:xfrm>
            <a:off x="831850" y="1709738"/>
            <a:ext cx="10515600" cy="2852737"/>
          </a:xfrm>
        </p:spPr>
        <p:txBody>
          <a:bodyPr anchor="b"/>
          <a:lstStyle>
            <a:lvl1pPr algn="r">
              <a:defRPr sz="6000">
                <a:solidFill>
                  <a:srgbClr val="2FBEBA"/>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B839B82-4B67-0E40-AE7F-40B0663FDD55}"/>
              </a:ext>
            </a:extLst>
          </p:cNvPr>
          <p:cNvSpPr>
            <a:spLocks noGrp="1"/>
          </p:cNvSpPr>
          <p:nvPr>
            <p:ph type="body" idx="1"/>
          </p:nvPr>
        </p:nvSpPr>
        <p:spPr>
          <a:xfrm>
            <a:off x="831850" y="4589463"/>
            <a:ext cx="10515600" cy="1500187"/>
          </a:xfrm>
        </p:spPr>
        <p:txBody>
          <a:bodyPr/>
          <a:lstStyle>
            <a:lvl1pPr marL="0" indent="0" algn="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Rectangle 9">
            <a:extLst>
              <a:ext uri="{FF2B5EF4-FFF2-40B4-BE49-F238E27FC236}">
                <a16:creationId xmlns:a16="http://schemas.microsoft.com/office/drawing/2014/main" id="{DFCF6FB1-0E90-1A4B-8B59-9059A1E4E1E4}"/>
              </a:ext>
            </a:extLst>
          </p:cNvPr>
          <p:cNvSpPr/>
          <p:nvPr userDrawn="1"/>
        </p:nvSpPr>
        <p:spPr>
          <a:xfrm>
            <a:off x="0" y="0"/>
            <a:ext cx="12192000" cy="1862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8FA8068-4617-A44B-85F7-080629A7BDA2}"/>
              </a:ext>
            </a:extLst>
          </p:cNvPr>
          <p:cNvPicPr>
            <a:picLocks noChangeAspect="1"/>
          </p:cNvPicPr>
          <p:nvPr userDrawn="1"/>
        </p:nvPicPr>
        <p:blipFill rotWithShape="1">
          <a:blip r:embed="rId2">
            <a:alphaModFix amt="10000"/>
          </a:blip>
          <a:srcRect l="37391" b="37605"/>
          <a:stretch/>
        </p:blipFill>
        <p:spPr>
          <a:xfrm>
            <a:off x="-1" y="1152551"/>
            <a:ext cx="5724940" cy="5705449"/>
          </a:xfrm>
          <a:prstGeom prst="rect">
            <a:avLst/>
          </a:prstGeom>
          <a:noFill/>
        </p:spPr>
      </p:pic>
    </p:spTree>
    <p:extLst>
      <p:ext uri="{BB962C8B-B14F-4D97-AF65-F5344CB8AC3E}">
        <p14:creationId xmlns:p14="http://schemas.microsoft.com/office/powerpoint/2010/main" val="2187711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urquoise – 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A92839-BB9B-8C4E-84DF-300D8FB619C1}"/>
              </a:ext>
            </a:extLst>
          </p:cNvPr>
          <p:cNvPicPr>
            <a:picLocks noChangeAspect="1"/>
          </p:cNvPicPr>
          <p:nvPr userDrawn="1"/>
        </p:nvPicPr>
        <p:blipFill rotWithShape="1">
          <a:blip r:embed="rId2">
            <a:alphaModFix amt="10000"/>
          </a:blip>
          <a:srcRect l="37391" b="37605"/>
          <a:stretch/>
        </p:blipFill>
        <p:spPr>
          <a:xfrm>
            <a:off x="-1" y="1152551"/>
            <a:ext cx="5724940" cy="5705449"/>
          </a:xfrm>
          <a:prstGeom prst="rect">
            <a:avLst/>
          </a:prstGeom>
          <a:noFill/>
        </p:spPr>
      </p:pic>
      <p:sp>
        <p:nvSpPr>
          <p:cNvPr id="2" name="Title 1">
            <a:extLst>
              <a:ext uri="{FF2B5EF4-FFF2-40B4-BE49-F238E27FC236}">
                <a16:creationId xmlns:a16="http://schemas.microsoft.com/office/drawing/2014/main" id="{1D245017-A1FB-CD4F-A07C-D54552980C33}"/>
              </a:ext>
            </a:extLst>
          </p:cNvPr>
          <p:cNvSpPr>
            <a:spLocks noGrp="1"/>
          </p:cNvSpPr>
          <p:nvPr>
            <p:ph type="title"/>
          </p:nvPr>
        </p:nvSpPr>
        <p:spPr>
          <a:xfrm>
            <a:off x="838200" y="557784"/>
            <a:ext cx="10515600" cy="1325563"/>
          </a:xfrm>
        </p:spPr>
        <p:txBody>
          <a:bodyPr/>
          <a:lstStyle>
            <a:lvl1pPr>
              <a:defRPr>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Rectangle 11">
            <a:extLst>
              <a:ext uri="{FF2B5EF4-FFF2-40B4-BE49-F238E27FC236}">
                <a16:creationId xmlns:a16="http://schemas.microsoft.com/office/drawing/2014/main" id="{19B19297-5AC6-A149-8368-ECC09C35C154}"/>
              </a:ext>
            </a:extLst>
          </p:cNvPr>
          <p:cNvSpPr/>
          <p:nvPr userDrawn="1"/>
        </p:nvSpPr>
        <p:spPr>
          <a:xfrm>
            <a:off x="0" y="0"/>
            <a:ext cx="12192000" cy="1862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2605C347-4B8A-514B-BE86-1250F4CC2FBD}"/>
              </a:ext>
            </a:extLst>
          </p:cNvPr>
          <p:cNvSpPr>
            <a:spLocks noGrp="1"/>
          </p:cNvSpPr>
          <p:nvPr>
            <p:ph idx="1"/>
          </p:nvPr>
        </p:nvSpPr>
        <p:spPr>
          <a:xfrm>
            <a:off x="838200" y="2018332"/>
            <a:ext cx="10515600" cy="4465595"/>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84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45017-A1FB-CD4F-A07C-D54552980C33}"/>
              </a:ext>
            </a:extLst>
          </p:cNvPr>
          <p:cNvSpPr>
            <a:spLocks noGrp="1"/>
          </p:cNvSpPr>
          <p:nvPr>
            <p:ph type="title" hasCustomPrompt="1"/>
          </p:nvPr>
        </p:nvSpPr>
        <p:spPr>
          <a:xfrm>
            <a:off x="3406140" y="1499488"/>
            <a:ext cx="5379720" cy="2595490"/>
          </a:xfrm>
        </p:spPr>
        <p:txBody>
          <a:bodyPr anchor="b" anchorCtr="0">
            <a:normAutofit/>
          </a:bodyPr>
          <a:lstStyle>
            <a:lvl1pPr algn="ctr">
              <a:defRPr sz="48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add quote”</a:t>
            </a:r>
          </a:p>
        </p:txBody>
      </p:sp>
      <p:sp>
        <p:nvSpPr>
          <p:cNvPr id="12" name="Rectangle 11">
            <a:extLst>
              <a:ext uri="{FF2B5EF4-FFF2-40B4-BE49-F238E27FC236}">
                <a16:creationId xmlns:a16="http://schemas.microsoft.com/office/drawing/2014/main" id="{19B19297-5AC6-A149-8368-ECC09C35C154}"/>
              </a:ext>
            </a:extLst>
          </p:cNvPr>
          <p:cNvSpPr/>
          <p:nvPr userDrawn="1"/>
        </p:nvSpPr>
        <p:spPr>
          <a:xfrm>
            <a:off x="0" y="0"/>
            <a:ext cx="12192000" cy="1862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0BFB578-A925-2942-BA5F-CAA684C8E59A}"/>
              </a:ext>
            </a:extLst>
          </p:cNvPr>
          <p:cNvPicPr>
            <a:picLocks noChangeAspect="1"/>
          </p:cNvPicPr>
          <p:nvPr userDrawn="1"/>
        </p:nvPicPr>
        <p:blipFill rotWithShape="1">
          <a:blip r:embed="rId2">
            <a:alphaModFix amt="10000"/>
          </a:blip>
          <a:srcRect l="37391" b="37605"/>
          <a:stretch/>
        </p:blipFill>
        <p:spPr>
          <a:xfrm>
            <a:off x="-1" y="1152551"/>
            <a:ext cx="5724940" cy="5705449"/>
          </a:xfrm>
          <a:prstGeom prst="rect">
            <a:avLst/>
          </a:prstGeom>
          <a:noFill/>
        </p:spPr>
      </p:pic>
      <p:sp>
        <p:nvSpPr>
          <p:cNvPr id="7" name="Text Placeholder 3">
            <a:extLst>
              <a:ext uri="{FF2B5EF4-FFF2-40B4-BE49-F238E27FC236}">
                <a16:creationId xmlns:a16="http://schemas.microsoft.com/office/drawing/2014/main" id="{860B3093-FD86-C946-A6ED-A92E6FC495A6}"/>
              </a:ext>
            </a:extLst>
          </p:cNvPr>
          <p:cNvSpPr>
            <a:spLocks noGrp="1"/>
          </p:cNvSpPr>
          <p:nvPr>
            <p:ph type="body" sz="half" idx="2"/>
          </p:nvPr>
        </p:nvSpPr>
        <p:spPr>
          <a:xfrm>
            <a:off x="3406140" y="4222866"/>
            <a:ext cx="5372100" cy="515390"/>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32209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45017-A1FB-CD4F-A07C-D54552980C33}"/>
              </a:ext>
            </a:extLst>
          </p:cNvPr>
          <p:cNvSpPr>
            <a:spLocks noGrp="1"/>
          </p:cNvSpPr>
          <p:nvPr>
            <p:ph type="title"/>
          </p:nvPr>
        </p:nvSpPr>
        <p:spPr>
          <a:xfrm>
            <a:off x="838200" y="557784"/>
            <a:ext cx="10515600" cy="1325563"/>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8BCB94A-0162-724F-9745-92FC77AF67D8}"/>
              </a:ext>
            </a:extLst>
          </p:cNvPr>
          <p:cNvSpPr>
            <a:spLocks noGrp="1"/>
          </p:cNvSpPr>
          <p:nvPr>
            <p:ph idx="1"/>
          </p:nvPr>
        </p:nvSpPr>
        <p:spPr>
          <a:xfrm>
            <a:off x="838200" y="2018332"/>
            <a:ext cx="10515600" cy="44655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19B19297-5AC6-A149-8368-ECC09C35C154}"/>
              </a:ext>
            </a:extLst>
          </p:cNvPr>
          <p:cNvSpPr/>
          <p:nvPr userDrawn="1"/>
        </p:nvSpPr>
        <p:spPr>
          <a:xfrm>
            <a:off x="0" y="0"/>
            <a:ext cx="12192000" cy="1862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0BFB578-A925-2942-BA5F-CAA684C8E59A}"/>
              </a:ext>
            </a:extLst>
          </p:cNvPr>
          <p:cNvPicPr>
            <a:picLocks noChangeAspect="1"/>
          </p:cNvPicPr>
          <p:nvPr userDrawn="1"/>
        </p:nvPicPr>
        <p:blipFill rotWithShape="1">
          <a:blip r:embed="rId2">
            <a:alphaModFix amt="10000"/>
          </a:blip>
          <a:srcRect l="37391" b="37605"/>
          <a:stretch/>
        </p:blipFill>
        <p:spPr>
          <a:xfrm>
            <a:off x="-1" y="1152551"/>
            <a:ext cx="5724940" cy="5705449"/>
          </a:xfrm>
          <a:prstGeom prst="rect">
            <a:avLst/>
          </a:prstGeom>
          <a:noFill/>
        </p:spPr>
      </p:pic>
    </p:spTree>
    <p:extLst>
      <p:ext uri="{BB962C8B-B14F-4D97-AF65-F5344CB8AC3E}">
        <p14:creationId xmlns:p14="http://schemas.microsoft.com/office/powerpoint/2010/main" val="406429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633634-952C-6940-AF96-3A4C86AC7E71}"/>
              </a:ext>
            </a:extLst>
          </p:cNvPr>
          <p:cNvPicPr>
            <a:picLocks noChangeAspect="1"/>
          </p:cNvPicPr>
          <p:nvPr userDrawn="1"/>
        </p:nvPicPr>
        <p:blipFill rotWithShape="1">
          <a:blip r:embed="rId2">
            <a:alphaModFix amt="10000"/>
          </a:blip>
          <a:srcRect l="37391" b="37605"/>
          <a:stretch/>
        </p:blipFill>
        <p:spPr>
          <a:xfrm>
            <a:off x="-1" y="1152551"/>
            <a:ext cx="5724940" cy="5705449"/>
          </a:xfrm>
          <a:prstGeom prst="rect">
            <a:avLst/>
          </a:prstGeom>
          <a:noFill/>
        </p:spPr>
      </p:pic>
      <p:sp>
        <p:nvSpPr>
          <p:cNvPr id="2" name="Title 1">
            <a:extLst>
              <a:ext uri="{FF2B5EF4-FFF2-40B4-BE49-F238E27FC236}">
                <a16:creationId xmlns:a16="http://schemas.microsoft.com/office/drawing/2014/main" id="{A0634A65-3821-C04E-B92F-C9403B3DA6D5}"/>
              </a:ext>
            </a:extLst>
          </p:cNvPr>
          <p:cNvSpPr>
            <a:spLocks noGrp="1"/>
          </p:cNvSpPr>
          <p:nvPr>
            <p:ph type="title"/>
          </p:nvPr>
        </p:nvSpPr>
        <p:spPr>
          <a:xfrm>
            <a:off x="838200" y="557784"/>
            <a:ext cx="10515600" cy="1325563"/>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C27A486C-C724-6A4D-A463-75EF34511C19}"/>
              </a:ext>
            </a:extLst>
          </p:cNvPr>
          <p:cNvSpPr/>
          <p:nvPr userDrawn="1"/>
        </p:nvSpPr>
        <p:spPr>
          <a:xfrm>
            <a:off x="0" y="0"/>
            <a:ext cx="12192000" cy="1862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046E2B75-B3C3-8445-949D-470F9FBDD0C4}"/>
              </a:ext>
            </a:extLst>
          </p:cNvPr>
          <p:cNvSpPr>
            <a:spLocks noGrp="1"/>
          </p:cNvSpPr>
          <p:nvPr>
            <p:ph idx="10"/>
          </p:nvPr>
        </p:nvSpPr>
        <p:spPr>
          <a:xfrm>
            <a:off x="838200" y="2018332"/>
            <a:ext cx="5195455" cy="44655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D1D19B01-01A1-FB4B-B145-C2DCFC70DD31}"/>
              </a:ext>
            </a:extLst>
          </p:cNvPr>
          <p:cNvSpPr>
            <a:spLocks noGrp="1"/>
          </p:cNvSpPr>
          <p:nvPr>
            <p:ph idx="11"/>
          </p:nvPr>
        </p:nvSpPr>
        <p:spPr>
          <a:xfrm>
            <a:off x="6158345" y="2018332"/>
            <a:ext cx="5195455" cy="44655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902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81C5-0333-A64D-B9CE-FD60FA1C1DDD}"/>
              </a:ext>
            </a:extLst>
          </p:cNvPr>
          <p:cNvSpPr>
            <a:spLocks noGrp="1"/>
          </p:cNvSpPr>
          <p:nvPr>
            <p:ph type="title"/>
          </p:nvPr>
        </p:nvSpPr>
        <p:spPr>
          <a:xfrm>
            <a:off x="838200" y="557784"/>
            <a:ext cx="10515600" cy="1325563"/>
          </a:xfrm>
        </p:spPr>
        <p:txBody>
          <a:bodyPr/>
          <a:lstStyle/>
          <a:p>
            <a:r>
              <a:rPr lang="en-US"/>
              <a:t>Click to edit Master title style</a:t>
            </a:r>
          </a:p>
        </p:txBody>
      </p:sp>
      <p:sp>
        <p:nvSpPr>
          <p:cNvPr id="7" name="Rectangle 6">
            <a:extLst>
              <a:ext uri="{FF2B5EF4-FFF2-40B4-BE49-F238E27FC236}">
                <a16:creationId xmlns:a16="http://schemas.microsoft.com/office/drawing/2014/main" id="{04198816-BE3A-DF43-8F67-03A2788CFDAF}"/>
              </a:ext>
            </a:extLst>
          </p:cNvPr>
          <p:cNvSpPr/>
          <p:nvPr userDrawn="1"/>
        </p:nvSpPr>
        <p:spPr>
          <a:xfrm>
            <a:off x="0" y="0"/>
            <a:ext cx="12192000" cy="1862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36E9690-EBE8-974B-8F34-3DF92A1E20B1}"/>
              </a:ext>
            </a:extLst>
          </p:cNvPr>
          <p:cNvPicPr>
            <a:picLocks noChangeAspect="1"/>
          </p:cNvPicPr>
          <p:nvPr userDrawn="1"/>
        </p:nvPicPr>
        <p:blipFill rotWithShape="1">
          <a:blip r:embed="rId2">
            <a:alphaModFix amt="10000"/>
          </a:blip>
          <a:srcRect l="37391" b="37605"/>
          <a:stretch/>
        </p:blipFill>
        <p:spPr>
          <a:xfrm>
            <a:off x="-1" y="1152551"/>
            <a:ext cx="5724940" cy="5705449"/>
          </a:xfrm>
          <a:prstGeom prst="rect">
            <a:avLst/>
          </a:prstGeom>
          <a:noFill/>
        </p:spPr>
      </p:pic>
    </p:spTree>
    <p:extLst>
      <p:ext uri="{BB962C8B-B14F-4D97-AF65-F5344CB8AC3E}">
        <p14:creationId xmlns:p14="http://schemas.microsoft.com/office/powerpoint/2010/main" val="98043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63E015-0C97-D340-9920-EE39A6D4D4A1}"/>
              </a:ext>
            </a:extLst>
          </p:cNvPr>
          <p:cNvSpPr/>
          <p:nvPr userDrawn="1"/>
        </p:nvSpPr>
        <p:spPr>
          <a:xfrm>
            <a:off x="-2" y="-1"/>
            <a:ext cx="121889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930EBB0-4920-6F44-B8C1-8E4A4232DB33}"/>
              </a:ext>
            </a:extLst>
          </p:cNvPr>
          <p:cNvPicPr>
            <a:picLocks noChangeAspect="1"/>
          </p:cNvPicPr>
          <p:nvPr userDrawn="1"/>
        </p:nvPicPr>
        <p:blipFill rotWithShape="1">
          <a:blip r:embed="rId2">
            <a:alphaModFix amt="10000"/>
          </a:blip>
          <a:srcRect l="37391" b="37605"/>
          <a:stretch/>
        </p:blipFill>
        <p:spPr>
          <a:xfrm>
            <a:off x="-1" y="1152551"/>
            <a:ext cx="5724940" cy="5705449"/>
          </a:xfrm>
          <a:prstGeom prst="rect">
            <a:avLst/>
          </a:prstGeom>
          <a:noFill/>
        </p:spPr>
      </p:pic>
      <p:sp>
        <p:nvSpPr>
          <p:cNvPr id="2" name="Title 1">
            <a:extLst>
              <a:ext uri="{FF2B5EF4-FFF2-40B4-BE49-F238E27FC236}">
                <a16:creationId xmlns:a16="http://schemas.microsoft.com/office/drawing/2014/main" id="{88E56540-7281-FF48-AEA6-B9E60E62DE66}"/>
              </a:ext>
            </a:extLst>
          </p:cNvPr>
          <p:cNvSpPr>
            <a:spLocks noGrp="1"/>
          </p:cNvSpPr>
          <p:nvPr>
            <p:ph type="title"/>
          </p:nvPr>
        </p:nvSpPr>
        <p:spPr>
          <a:xfrm>
            <a:off x="839788" y="557784"/>
            <a:ext cx="3932237" cy="1600200"/>
          </a:xfrm>
        </p:spPr>
        <p:txBody>
          <a:bodyPr anchor="b"/>
          <a:lstStyle>
            <a:lvl1pPr>
              <a:defRPr sz="3200">
                <a:solidFill>
                  <a:srgbClr val="2A66AC"/>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167D4306-07B4-DE46-B5F7-0177E1BFB31E}"/>
              </a:ext>
            </a:extLst>
          </p:cNvPr>
          <p:cNvSpPr>
            <a:spLocks noGrp="1"/>
          </p:cNvSpPr>
          <p:nvPr>
            <p:ph type="body" sz="half" idx="2"/>
          </p:nvPr>
        </p:nvSpPr>
        <p:spPr>
          <a:xfrm>
            <a:off x="839788" y="2157984"/>
            <a:ext cx="3932237" cy="42428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Content Placeholder 9">
            <a:extLst>
              <a:ext uri="{FF2B5EF4-FFF2-40B4-BE49-F238E27FC236}">
                <a16:creationId xmlns:a16="http://schemas.microsoft.com/office/drawing/2014/main" id="{9BD66D08-2CDE-3F40-80FA-C83D81A8509A}"/>
              </a:ext>
            </a:extLst>
          </p:cNvPr>
          <p:cNvSpPr>
            <a:spLocks noGrp="1"/>
          </p:cNvSpPr>
          <p:nvPr>
            <p:ph sz="quarter" idx="10" hasCustomPrompt="1"/>
          </p:nvPr>
        </p:nvSpPr>
        <p:spPr>
          <a:xfrm>
            <a:off x="5724525" y="0"/>
            <a:ext cx="6467475" cy="6858000"/>
          </a:xfrm>
          <a:solidFill>
            <a:schemeClr val="bg1"/>
          </a:solidFill>
        </p:spPr>
        <p:txBody>
          <a:bodyPr/>
          <a:lstStyle>
            <a:lvl1pPr>
              <a:defRPr/>
            </a:lvl1pPr>
          </a:lstStyle>
          <a:p>
            <a:pPr lvl="0"/>
            <a:r>
              <a:rPr lang="en-US" dirty="0"/>
              <a:t>Click to add content</a:t>
            </a:r>
          </a:p>
        </p:txBody>
      </p:sp>
    </p:spTree>
    <p:extLst>
      <p:ext uri="{BB962C8B-B14F-4D97-AF65-F5344CB8AC3E}">
        <p14:creationId xmlns:p14="http://schemas.microsoft.com/office/powerpoint/2010/main" val="389840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63E015-0C97-D340-9920-EE39A6D4D4A1}"/>
              </a:ext>
            </a:extLst>
          </p:cNvPr>
          <p:cNvSpPr/>
          <p:nvPr userDrawn="1"/>
        </p:nvSpPr>
        <p:spPr>
          <a:xfrm>
            <a:off x="-2" y="-1"/>
            <a:ext cx="121889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930EBB0-4920-6F44-B8C1-8E4A4232DB33}"/>
              </a:ext>
            </a:extLst>
          </p:cNvPr>
          <p:cNvPicPr>
            <a:picLocks noChangeAspect="1"/>
          </p:cNvPicPr>
          <p:nvPr userDrawn="1"/>
        </p:nvPicPr>
        <p:blipFill rotWithShape="1">
          <a:blip r:embed="rId2">
            <a:alphaModFix amt="10000"/>
          </a:blip>
          <a:srcRect l="37391" b="37605"/>
          <a:stretch/>
        </p:blipFill>
        <p:spPr>
          <a:xfrm>
            <a:off x="-1" y="1152551"/>
            <a:ext cx="5724940" cy="5705449"/>
          </a:xfrm>
          <a:prstGeom prst="rect">
            <a:avLst/>
          </a:prstGeom>
          <a:noFill/>
        </p:spPr>
      </p:pic>
      <p:sp>
        <p:nvSpPr>
          <p:cNvPr id="2" name="Title 1">
            <a:extLst>
              <a:ext uri="{FF2B5EF4-FFF2-40B4-BE49-F238E27FC236}">
                <a16:creationId xmlns:a16="http://schemas.microsoft.com/office/drawing/2014/main" id="{88E56540-7281-FF48-AEA6-B9E60E62DE66}"/>
              </a:ext>
            </a:extLst>
          </p:cNvPr>
          <p:cNvSpPr>
            <a:spLocks noGrp="1"/>
          </p:cNvSpPr>
          <p:nvPr>
            <p:ph type="title"/>
          </p:nvPr>
        </p:nvSpPr>
        <p:spPr>
          <a:xfrm>
            <a:off x="839788" y="557784"/>
            <a:ext cx="3932237" cy="1600200"/>
          </a:xfrm>
        </p:spPr>
        <p:txBody>
          <a:bodyPr anchor="b"/>
          <a:lstStyle>
            <a:lvl1pPr>
              <a:defRPr sz="3200">
                <a:solidFill>
                  <a:srgbClr val="2A66AC"/>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167D4306-07B4-DE46-B5F7-0177E1BFB31E}"/>
              </a:ext>
            </a:extLst>
          </p:cNvPr>
          <p:cNvSpPr>
            <a:spLocks noGrp="1"/>
          </p:cNvSpPr>
          <p:nvPr>
            <p:ph type="body" sz="half" idx="2"/>
          </p:nvPr>
        </p:nvSpPr>
        <p:spPr>
          <a:xfrm>
            <a:off x="839788" y="2157984"/>
            <a:ext cx="3932237" cy="42428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Content Placeholder 9">
            <a:extLst>
              <a:ext uri="{FF2B5EF4-FFF2-40B4-BE49-F238E27FC236}">
                <a16:creationId xmlns:a16="http://schemas.microsoft.com/office/drawing/2014/main" id="{147AD238-05B8-7942-BC71-13853B2D1AA4}"/>
              </a:ext>
            </a:extLst>
          </p:cNvPr>
          <p:cNvPicPr>
            <a:picLocks noChangeAspect="1"/>
          </p:cNvPicPr>
          <p:nvPr userDrawn="1"/>
        </p:nvPicPr>
        <p:blipFill>
          <a:blip r:embed="rId3"/>
          <a:stretch>
            <a:fillRect/>
          </a:stretch>
        </p:blipFill>
        <p:spPr>
          <a:xfrm>
            <a:off x="5866905" y="0"/>
            <a:ext cx="6324600" cy="6858000"/>
          </a:xfrm>
          <a:prstGeom prst="rect">
            <a:avLst/>
          </a:prstGeom>
        </p:spPr>
      </p:pic>
    </p:spTree>
    <p:extLst>
      <p:ext uri="{BB962C8B-B14F-4D97-AF65-F5344CB8AC3E}">
        <p14:creationId xmlns:p14="http://schemas.microsoft.com/office/powerpoint/2010/main" val="376950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6540-7281-FF48-AEA6-B9E60E62DE66}"/>
              </a:ext>
            </a:extLst>
          </p:cNvPr>
          <p:cNvSpPr>
            <a:spLocks noGrp="1"/>
          </p:cNvSpPr>
          <p:nvPr>
            <p:ph type="title"/>
          </p:nvPr>
        </p:nvSpPr>
        <p:spPr>
          <a:xfrm>
            <a:off x="839788" y="5526157"/>
            <a:ext cx="10769116" cy="685800"/>
          </a:xfrm>
        </p:spPr>
        <p:txBody>
          <a:bodyPr anchor="b"/>
          <a:lstStyle>
            <a:lvl1pPr>
              <a:defRPr sz="3200">
                <a:solidFill>
                  <a:srgbClr val="2A66AC"/>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167D4306-07B4-DE46-B5F7-0177E1BFB31E}"/>
              </a:ext>
            </a:extLst>
          </p:cNvPr>
          <p:cNvSpPr>
            <a:spLocks noGrp="1"/>
          </p:cNvSpPr>
          <p:nvPr>
            <p:ph type="body" sz="half" idx="2"/>
          </p:nvPr>
        </p:nvSpPr>
        <p:spPr>
          <a:xfrm>
            <a:off x="839788" y="6211957"/>
            <a:ext cx="10769116" cy="4273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a:extLst>
              <a:ext uri="{FF2B5EF4-FFF2-40B4-BE49-F238E27FC236}">
                <a16:creationId xmlns:a16="http://schemas.microsoft.com/office/drawing/2014/main" id="{EEC0BA79-7092-0048-A163-0586AF7C20EB}"/>
              </a:ext>
            </a:extLst>
          </p:cNvPr>
          <p:cNvSpPr/>
          <p:nvPr userDrawn="1"/>
        </p:nvSpPr>
        <p:spPr>
          <a:xfrm rot="5400000">
            <a:off x="-3334175" y="3337560"/>
            <a:ext cx="685800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9">
            <a:extLst>
              <a:ext uri="{FF2B5EF4-FFF2-40B4-BE49-F238E27FC236}">
                <a16:creationId xmlns:a16="http://schemas.microsoft.com/office/drawing/2014/main" id="{53F9BC91-D11F-0D41-BA8C-0129F6DFBACE}"/>
              </a:ext>
            </a:extLst>
          </p:cNvPr>
          <p:cNvSpPr>
            <a:spLocks noGrp="1"/>
          </p:cNvSpPr>
          <p:nvPr>
            <p:ph sz="quarter" idx="10" hasCustomPrompt="1"/>
          </p:nvPr>
        </p:nvSpPr>
        <p:spPr>
          <a:xfrm>
            <a:off x="1" y="0"/>
            <a:ext cx="12192000" cy="5526157"/>
          </a:xfrm>
          <a:solidFill>
            <a:schemeClr val="bg1"/>
          </a:solidFill>
        </p:spPr>
        <p:txBody>
          <a:bodyPr/>
          <a:lstStyle>
            <a:lvl1pPr>
              <a:defRPr/>
            </a:lvl1pPr>
          </a:lstStyle>
          <a:p>
            <a:pPr lvl="0"/>
            <a:r>
              <a:rPr lang="en-US" dirty="0"/>
              <a:t>Click to add content</a:t>
            </a:r>
          </a:p>
        </p:txBody>
      </p:sp>
    </p:spTree>
    <p:extLst>
      <p:ext uri="{BB962C8B-B14F-4D97-AF65-F5344CB8AC3E}">
        <p14:creationId xmlns:p14="http://schemas.microsoft.com/office/powerpoint/2010/main" val="147169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39B2A5-FD97-424B-98F5-093E19139F8D}"/>
              </a:ext>
            </a:extLst>
          </p:cNvPr>
          <p:cNvSpPr>
            <a:spLocks noGrp="1"/>
          </p:cNvSpPr>
          <p:nvPr>
            <p:ph type="title"/>
          </p:nvPr>
        </p:nvSpPr>
        <p:spPr>
          <a:xfrm>
            <a:off x="838200" y="55778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C66D56-81AD-9C40-A14C-715C8A69D08C}"/>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8039785"/>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96" r:id="rId3"/>
    <p:sldLayoutId id="2147483650" r:id="rId4"/>
    <p:sldLayoutId id="2147483652" r:id="rId5"/>
    <p:sldLayoutId id="2147483654" r:id="rId6"/>
    <p:sldLayoutId id="2147483657" r:id="rId7"/>
    <p:sldLayoutId id="2147483697" r:id="rId8"/>
    <p:sldLayoutId id="2147483660" r:id="rId9"/>
    <p:sldLayoutId id="2147483698" r:id="rId10"/>
    <p:sldLayoutId id="2147483658" r:id="rId11"/>
    <p:sldLayoutId id="2147483655" r:id="rId12"/>
    <p:sldLayoutId id="2147483699" r:id="rId13"/>
  </p:sldLayoutIdLst>
  <p:txStyles>
    <p:titleStyle>
      <a:lvl1pPr algn="l" defTabSz="914400" rtl="0" eaLnBrk="1" latinLnBrk="0" hangingPunct="1">
        <a:lnSpc>
          <a:spcPct val="90000"/>
        </a:lnSpc>
        <a:spcBef>
          <a:spcPct val="0"/>
        </a:spcBef>
        <a:buNone/>
        <a:defRPr sz="4400" kern="1200">
          <a:solidFill>
            <a:srgbClr val="2A66AC"/>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rgbClr val="565758"/>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565758"/>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565758"/>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565758"/>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56575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39B2A5-FD97-424B-98F5-093E19139F8D}"/>
              </a:ext>
            </a:extLst>
          </p:cNvPr>
          <p:cNvSpPr>
            <a:spLocks noGrp="1"/>
          </p:cNvSpPr>
          <p:nvPr>
            <p:ph type="title"/>
          </p:nvPr>
        </p:nvSpPr>
        <p:spPr>
          <a:xfrm>
            <a:off x="838200" y="55778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C66D56-81AD-9C40-A14C-715C8A69D08C}"/>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90476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l" defTabSz="914400" rtl="0" eaLnBrk="1" latinLnBrk="0" hangingPunct="1">
        <a:lnSpc>
          <a:spcPct val="90000"/>
        </a:lnSpc>
        <a:spcBef>
          <a:spcPct val="0"/>
        </a:spcBef>
        <a:buNone/>
        <a:defRPr sz="4400" kern="1200">
          <a:solidFill>
            <a:srgbClr val="2A66AC"/>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rgbClr val="565758"/>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565758"/>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565758"/>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565758"/>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56575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kingcounty.gov/depts/finance-business-operations/procurement/forms.aspx"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kingcounty.gov/depts/health/partnerships/contracts/insurance-requirements.aspx"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cpres-EHS@kingcounty.gov"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073E9E1D-4FC5-1B40-5640-7033C5645CF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56B22DE-FCAC-3E20-7D1F-FD93FC1777A2}"/>
              </a:ext>
            </a:extLst>
          </p:cNvPr>
          <p:cNvSpPr txBox="1"/>
          <p:nvPr/>
        </p:nvSpPr>
        <p:spPr>
          <a:xfrm>
            <a:off x="1186061" y="2344855"/>
            <a:ext cx="4922702" cy="1246495"/>
          </a:xfrm>
          <a:prstGeom prst="rect">
            <a:avLst/>
          </a:prstGeom>
          <a:noFill/>
        </p:spPr>
        <p:txBody>
          <a:bodyPr wrap="square" rtlCol="0">
            <a:spAutoFit/>
          </a:bodyPr>
          <a:lstStyle/>
          <a:p>
            <a:pPr algn="ctr"/>
            <a:r>
              <a:rPr lang="en-US" sz="2500" b="1" dirty="0">
                <a:solidFill>
                  <a:srgbClr val="0070C0"/>
                </a:solidFill>
              </a:rPr>
              <a:t>2026-27 Safer Choices and Hazardous Waste Disposal Education RFA</a:t>
            </a:r>
          </a:p>
        </p:txBody>
      </p:sp>
      <p:sp>
        <p:nvSpPr>
          <p:cNvPr id="7" name="TextBox 6">
            <a:extLst>
              <a:ext uri="{FF2B5EF4-FFF2-40B4-BE49-F238E27FC236}">
                <a16:creationId xmlns:a16="http://schemas.microsoft.com/office/drawing/2014/main" id="{36D36720-F3A6-72AC-A1F7-9A249B7BBB8E}"/>
              </a:ext>
            </a:extLst>
          </p:cNvPr>
          <p:cNvSpPr txBox="1"/>
          <p:nvPr/>
        </p:nvSpPr>
        <p:spPr>
          <a:xfrm>
            <a:off x="6830039" y="4169987"/>
            <a:ext cx="4437776" cy="954107"/>
          </a:xfrm>
          <a:prstGeom prst="rect">
            <a:avLst/>
          </a:prstGeom>
          <a:noFill/>
        </p:spPr>
        <p:txBody>
          <a:bodyPr wrap="square" lIns="91440" tIns="45720" rIns="91440" bIns="45720" rtlCol="0" anchor="t">
            <a:spAutoFit/>
          </a:bodyPr>
          <a:lstStyle/>
          <a:p>
            <a:r>
              <a:rPr lang="en-US" sz="2800" dirty="0">
                <a:solidFill>
                  <a:schemeClr val="bg1"/>
                </a:solidFill>
              </a:rPr>
              <a:t>Healthy People, </a:t>
            </a:r>
            <a:br>
              <a:rPr lang="en-US" sz="2800" dirty="0">
                <a:solidFill>
                  <a:schemeClr val="bg1"/>
                </a:solidFill>
              </a:rPr>
            </a:br>
            <a:r>
              <a:rPr lang="en-US" sz="2800" dirty="0">
                <a:solidFill>
                  <a:schemeClr val="bg1"/>
                </a:solidFill>
              </a:rPr>
              <a:t>Clean Environment</a:t>
            </a:r>
            <a:endParaRPr lang="en-US" sz="2800" dirty="0">
              <a:solidFill>
                <a:schemeClr val="bg1"/>
              </a:solidFill>
              <a:ea typeface="Verdana"/>
            </a:endParaRPr>
          </a:p>
        </p:txBody>
      </p:sp>
      <p:sp>
        <p:nvSpPr>
          <p:cNvPr id="2" name="TextBox 1">
            <a:extLst>
              <a:ext uri="{FF2B5EF4-FFF2-40B4-BE49-F238E27FC236}">
                <a16:creationId xmlns:a16="http://schemas.microsoft.com/office/drawing/2014/main" id="{F4B3D5A9-FD6F-64F0-3105-117180C28194}"/>
              </a:ext>
            </a:extLst>
          </p:cNvPr>
          <p:cNvSpPr txBox="1"/>
          <p:nvPr/>
        </p:nvSpPr>
        <p:spPr>
          <a:xfrm>
            <a:off x="1819971" y="4174329"/>
            <a:ext cx="3654882" cy="400110"/>
          </a:xfrm>
          <a:prstGeom prst="rect">
            <a:avLst/>
          </a:prstGeom>
          <a:noFill/>
        </p:spPr>
        <p:txBody>
          <a:bodyPr wrap="square" rtlCol="0">
            <a:spAutoFit/>
          </a:bodyPr>
          <a:lstStyle/>
          <a:p>
            <a:r>
              <a:rPr lang="en-US" sz="2000" dirty="0">
                <a:solidFill>
                  <a:srgbClr val="0070C0"/>
                </a:solidFill>
              </a:rPr>
              <a:t>Pre-Proposal Conference </a:t>
            </a:r>
          </a:p>
        </p:txBody>
      </p:sp>
      <p:sp>
        <p:nvSpPr>
          <p:cNvPr id="3" name="TextBox 2">
            <a:extLst>
              <a:ext uri="{FF2B5EF4-FFF2-40B4-BE49-F238E27FC236}">
                <a16:creationId xmlns:a16="http://schemas.microsoft.com/office/drawing/2014/main" id="{FB6E9E5D-23E6-0BA7-5255-53691856E2DC}"/>
              </a:ext>
            </a:extLst>
          </p:cNvPr>
          <p:cNvSpPr txBox="1"/>
          <p:nvPr/>
        </p:nvSpPr>
        <p:spPr>
          <a:xfrm>
            <a:off x="1293711" y="5332554"/>
            <a:ext cx="4299895" cy="1200329"/>
          </a:xfrm>
          <a:prstGeom prst="rect">
            <a:avLst/>
          </a:prstGeom>
          <a:noFill/>
        </p:spPr>
        <p:txBody>
          <a:bodyPr wrap="none" rtlCol="0">
            <a:spAutoFit/>
          </a:bodyPr>
          <a:lstStyle/>
          <a:p>
            <a:r>
              <a:rPr lang="en-US" dirty="0">
                <a:solidFill>
                  <a:schemeClr val="tx2">
                    <a:lumMod val="50000"/>
                  </a:schemeClr>
                </a:solidFill>
              </a:rPr>
              <a:t>Saba Al Hazari, Contract Specialist</a:t>
            </a:r>
          </a:p>
          <a:p>
            <a:r>
              <a:rPr lang="en-US" dirty="0">
                <a:solidFill>
                  <a:schemeClr val="tx2">
                    <a:lumMod val="50000"/>
                  </a:schemeClr>
                </a:solidFill>
              </a:rPr>
              <a:t>Hena Parveen, Educator Consultant</a:t>
            </a:r>
          </a:p>
          <a:p>
            <a:endParaRPr lang="en-US" dirty="0">
              <a:solidFill>
                <a:schemeClr val="tx2">
                  <a:lumMod val="50000"/>
                </a:schemeClr>
              </a:solidFill>
            </a:endParaRPr>
          </a:p>
          <a:p>
            <a:r>
              <a:rPr lang="en-US" dirty="0">
                <a:solidFill>
                  <a:schemeClr val="tx2">
                    <a:lumMod val="50000"/>
                  </a:schemeClr>
                </a:solidFill>
              </a:rPr>
              <a:t>December 9, 2025</a:t>
            </a:r>
          </a:p>
        </p:txBody>
      </p:sp>
    </p:spTree>
    <p:extLst>
      <p:ext uri="{BB962C8B-B14F-4D97-AF65-F5344CB8AC3E}">
        <p14:creationId xmlns:p14="http://schemas.microsoft.com/office/powerpoint/2010/main" val="319146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9F3D-F19A-B971-BD68-94F3A587CF8A}"/>
              </a:ext>
            </a:extLst>
          </p:cNvPr>
          <p:cNvSpPr>
            <a:spLocks noGrp="1"/>
          </p:cNvSpPr>
          <p:nvPr>
            <p:ph type="title"/>
          </p:nvPr>
        </p:nvSpPr>
        <p:spPr/>
        <p:txBody>
          <a:bodyPr/>
          <a:lstStyle/>
          <a:p>
            <a:pPr algn="ctr"/>
            <a:r>
              <a:rPr lang="en-US" b="1" dirty="0"/>
              <a:t>Scope of Work- Annual Activities</a:t>
            </a:r>
          </a:p>
        </p:txBody>
      </p:sp>
      <p:sp>
        <p:nvSpPr>
          <p:cNvPr id="3" name="Content Placeholder 2">
            <a:extLst>
              <a:ext uri="{FF2B5EF4-FFF2-40B4-BE49-F238E27FC236}">
                <a16:creationId xmlns:a16="http://schemas.microsoft.com/office/drawing/2014/main" id="{B6EA4C3C-E127-C347-1A83-241D6993F52B}"/>
              </a:ext>
            </a:extLst>
          </p:cNvPr>
          <p:cNvSpPr>
            <a:spLocks noGrp="1"/>
          </p:cNvSpPr>
          <p:nvPr>
            <p:ph idx="1"/>
          </p:nvPr>
        </p:nvSpPr>
        <p:spPr/>
        <p:txBody>
          <a:bodyPr>
            <a:normAutofit fontScale="92500" lnSpcReduction="10000"/>
          </a:bodyPr>
          <a:lstStyle/>
          <a:p>
            <a:pPr>
              <a:buClr>
                <a:srgbClr val="2A66AC"/>
              </a:buClr>
            </a:pPr>
            <a:r>
              <a:rPr lang="en-US" dirty="0">
                <a:solidFill>
                  <a:schemeClr val="tx1">
                    <a:lumMod val="50000"/>
                  </a:schemeClr>
                </a:solidFill>
              </a:rPr>
              <a:t>Participate in community events such as workshops, trainings, and tabling.</a:t>
            </a:r>
          </a:p>
          <a:p>
            <a:pPr>
              <a:buClr>
                <a:srgbClr val="2A66AC"/>
              </a:buClr>
              <a:buFont typeface="Arial" panose="020B0604020202020204" pitchFamily="34" charset="0"/>
              <a:buChar char="•"/>
            </a:pPr>
            <a:r>
              <a:rPr lang="en-US" dirty="0">
                <a:solidFill>
                  <a:schemeClr val="tx1">
                    <a:lumMod val="50000"/>
                  </a:schemeClr>
                </a:solidFill>
              </a:rPr>
              <a:t>Deliver safer-choices and disposal education that supports community behavior change.</a:t>
            </a:r>
          </a:p>
          <a:p>
            <a:pPr>
              <a:buClr>
                <a:srgbClr val="2A66AC"/>
              </a:buClr>
              <a:buFont typeface="Arial" panose="020B0604020202020204" pitchFamily="34" charset="0"/>
              <a:buChar char="•"/>
            </a:pPr>
            <a:r>
              <a:rPr lang="en-US" dirty="0">
                <a:solidFill>
                  <a:schemeClr val="tx1">
                    <a:lumMod val="50000"/>
                  </a:schemeClr>
                </a:solidFill>
              </a:rPr>
              <a:t>Engage diverse audiences across King County.</a:t>
            </a:r>
          </a:p>
          <a:p>
            <a:pPr>
              <a:buClr>
                <a:srgbClr val="2A66AC"/>
              </a:buClr>
              <a:buFont typeface="Arial" panose="020B0604020202020204" pitchFamily="34" charset="0"/>
              <a:buChar char="•"/>
            </a:pPr>
            <a:r>
              <a:rPr lang="en-US" dirty="0">
                <a:solidFill>
                  <a:schemeClr val="tx1">
                    <a:lumMod val="50000"/>
                  </a:schemeClr>
                </a:solidFill>
              </a:rPr>
              <a:t>Adapt materials to be linguistically and culturally relevant.</a:t>
            </a:r>
          </a:p>
          <a:p>
            <a:pPr>
              <a:buClr>
                <a:srgbClr val="2A66AC"/>
              </a:buClr>
              <a:buFont typeface="Arial" panose="020B0604020202020204" pitchFamily="34" charset="0"/>
              <a:buChar char="•"/>
            </a:pPr>
            <a:r>
              <a:rPr lang="en-US" dirty="0">
                <a:solidFill>
                  <a:schemeClr val="tx1">
                    <a:lumMod val="50000"/>
                  </a:schemeClr>
                </a:solidFill>
              </a:rPr>
              <a:t>Track participation using Public Health data collection and reporting tools.</a:t>
            </a:r>
          </a:p>
          <a:p>
            <a:pPr>
              <a:buClr>
                <a:srgbClr val="2A66AC"/>
              </a:buClr>
              <a:buFont typeface="Arial" panose="020B0604020202020204" pitchFamily="34" charset="0"/>
              <a:buChar char="•"/>
            </a:pPr>
            <a:r>
              <a:rPr lang="en-US" dirty="0">
                <a:solidFill>
                  <a:schemeClr val="tx1">
                    <a:lumMod val="50000"/>
                  </a:schemeClr>
                </a:solidFill>
              </a:rPr>
              <a:t>Submit progress reports with activity summaries and participation data. Identify successes, challenges, and recommendations.</a:t>
            </a:r>
          </a:p>
        </p:txBody>
      </p:sp>
    </p:spTree>
    <p:extLst>
      <p:ext uri="{BB962C8B-B14F-4D97-AF65-F5344CB8AC3E}">
        <p14:creationId xmlns:p14="http://schemas.microsoft.com/office/powerpoint/2010/main" val="203714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794B-C939-F98D-C6BE-5EED64B19859}"/>
              </a:ext>
            </a:extLst>
          </p:cNvPr>
          <p:cNvSpPr>
            <a:spLocks noGrp="1"/>
          </p:cNvSpPr>
          <p:nvPr>
            <p:ph type="title"/>
          </p:nvPr>
        </p:nvSpPr>
        <p:spPr/>
        <p:txBody>
          <a:bodyPr/>
          <a:lstStyle/>
          <a:p>
            <a:pPr algn="ctr"/>
            <a:r>
              <a:rPr lang="en-US" b="1" dirty="0"/>
              <a:t>Total Funding and Awards</a:t>
            </a:r>
          </a:p>
        </p:txBody>
      </p:sp>
      <p:sp>
        <p:nvSpPr>
          <p:cNvPr id="3" name="Content Placeholder 2">
            <a:extLst>
              <a:ext uri="{FF2B5EF4-FFF2-40B4-BE49-F238E27FC236}">
                <a16:creationId xmlns:a16="http://schemas.microsoft.com/office/drawing/2014/main" id="{950B94D0-6671-2A48-4410-AA45B9CFEF7A}"/>
              </a:ext>
            </a:extLst>
          </p:cNvPr>
          <p:cNvSpPr>
            <a:spLocks noGrp="1"/>
          </p:cNvSpPr>
          <p:nvPr>
            <p:ph idx="1"/>
          </p:nvPr>
        </p:nvSpPr>
        <p:spPr/>
        <p:txBody>
          <a:bodyPr/>
          <a:lstStyle/>
          <a:p>
            <a:pPr>
              <a:buClr>
                <a:srgbClr val="2A66AC"/>
              </a:buClr>
            </a:pPr>
            <a:r>
              <a:rPr lang="en-US" dirty="0">
                <a:solidFill>
                  <a:schemeClr val="tx1">
                    <a:lumMod val="50000"/>
                  </a:schemeClr>
                </a:solidFill>
              </a:rPr>
              <a:t>Total available: up to $100,000</a:t>
            </a:r>
          </a:p>
          <a:p>
            <a:pPr>
              <a:buClr>
                <a:srgbClr val="2A66AC"/>
              </a:buClr>
            </a:pPr>
            <a:r>
              <a:rPr lang="en-US" dirty="0">
                <a:solidFill>
                  <a:schemeClr val="tx1">
                    <a:lumMod val="50000"/>
                  </a:schemeClr>
                </a:solidFill>
              </a:rPr>
              <a:t>Expected awardees: 2</a:t>
            </a:r>
          </a:p>
          <a:p>
            <a:pPr>
              <a:buClr>
                <a:srgbClr val="2A66AC"/>
              </a:buClr>
            </a:pPr>
            <a:r>
              <a:rPr lang="en-US" dirty="0">
                <a:solidFill>
                  <a:schemeClr val="tx1">
                    <a:lumMod val="50000"/>
                  </a:schemeClr>
                </a:solidFill>
              </a:rPr>
              <a:t>Funding per awardee: up to $25,000/year ($50,000 total)</a:t>
            </a:r>
          </a:p>
          <a:p>
            <a:pPr>
              <a:buClr>
                <a:srgbClr val="2A66AC"/>
              </a:buClr>
            </a:pPr>
            <a:r>
              <a:rPr lang="en-US" dirty="0">
                <a:solidFill>
                  <a:schemeClr val="tx1">
                    <a:lumMod val="50000"/>
                  </a:schemeClr>
                </a:solidFill>
              </a:rPr>
              <a:t>Single-award scenario: If only one organization is selected, funding may be up to $50,000/year with an expanded scope of work</a:t>
            </a:r>
          </a:p>
        </p:txBody>
      </p:sp>
    </p:spTree>
    <p:extLst>
      <p:ext uri="{BB962C8B-B14F-4D97-AF65-F5344CB8AC3E}">
        <p14:creationId xmlns:p14="http://schemas.microsoft.com/office/powerpoint/2010/main" val="181407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272" y="315170"/>
            <a:ext cx="10515600" cy="1325563"/>
          </a:xfrm>
        </p:spPr>
        <p:txBody>
          <a:bodyPr/>
          <a:lstStyle/>
          <a:p>
            <a:r>
              <a:rPr lang="en-US" b="1" dirty="0"/>
              <a:t>What to submit</a:t>
            </a:r>
          </a:p>
        </p:txBody>
      </p:sp>
      <p:sp>
        <p:nvSpPr>
          <p:cNvPr id="3" name="Content Placeholder 2"/>
          <p:cNvSpPr>
            <a:spLocks noGrp="1"/>
          </p:cNvSpPr>
          <p:nvPr>
            <p:ph idx="10"/>
          </p:nvPr>
        </p:nvSpPr>
        <p:spPr>
          <a:xfrm>
            <a:off x="732272" y="2077235"/>
            <a:ext cx="5575584" cy="4465595"/>
          </a:xfrm>
        </p:spPr>
        <p:txBody>
          <a:bodyPr>
            <a:normAutofit/>
          </a:bodyPr>
          <a:lstStyle/>
          <a:p>
            <a:pPr marL="342900" marR="0" lvl="0" indent="-342900">
              <a:spcBef>
                <a:spcPts val="0"/>
              </a:spcBef>
              <a:spcAft>
                <a:spcPts val="0"/>
              </a:spcAft>
              <a:buClr>
                <a:schemeClr val="accent1"/>
              </a:buClr>
              <a:buFont typeface="+mj-lt"/>
              <a:buAutoNum type="arabicPeriod"/>
            </a:pPr>
            <a:r>
              <a:rPr lang="en-US" sz="2400"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Completed and signed RFP cover page.</a:t>
            </a:r>
          </a:p>
          <a:p>
            <a:pPr marL="342900" marR="0" lvl="0" indent="-342900">
              <a:spcBef>
                <a:spcPts val="0"/>
              </a:spcBef>
              <a:spcAft>
                <a:spcPts val="0"/>
              </a:spcAft>
              <a:buClr>
                <a:schemeClr val="accent1"/>
              </a:buClr>
              <a:buFont typeface="+mj-lt"/>
              <a:buAutoNum type="arabicPeriod"/>
            </a:pPr>
            <a:endParaRPr lang="en-US" sz="2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accent1"/>
              </a:buClr>
              <a:buFont typeface="+mj-lt"/>
              <a:buAutoNum type="arabicPeriod"/>
            </a:pPr>
            <a:r>
              <a:rPr lang="en-US" sz="2400"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Narrative</a:t>
            </a:r>
            <a:r>
              <a:rPr lang="en-US" sz="2400" dirty="0">
                <a:solidFill>
                  <a:schemeClr val="tx1">
                    <a:lumMod val="50000"/>
                  </a:schemeClr>
                </a:solidFill>
                <a:latin typeface="Calibri" panose="020F0502020204030204" pitchFamily="34" charset="0"/>
                <a:ea typeface="Calibri" panose="020F0502020204030204" pitchFamily="34" charset="0"/>
                <a:cs typeface="Arial" panose="020B0604020202020204" pitchFamily="34" charset="0"/>
              </a:rPr>
              <a:t> (includes 6 required questions including budget and 1 optional question)</a:t>
            </a:r>
          </a:p>
          <a:p>
            <a:pPr marL="342900" marR="0" lvl="0" indent="-342900">
              <a:spcBef>
                <a:spcPts val="0"/>
              </a:spcBef>
              <a:spcAft>
                <a:spcPts val="0"/>
              </a:spcAft>
              <a:buClr>
                <a:schemeClr val="accent1"/>
              </a:buClr>
              <a:buFont typeface="+mj-lt"/>
              <a:buAutoNum type="arabicPeriod"/>
            </a:pPr>
            <a:endParaRPr lang="en-US" sz="2400" dirty="0">
              <a:solidFill>
                <a:schemeClr val="tx1">
                  <a:lumMod val="50000"/>
                </a:schemeClr>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Clr>
                <a:schemeClr val="accent1"/>
              </a:buClr>
              <a:buFont typeface="+mj-lt"/>
              <a:buAutoNum type="arabicPeriod"/>
            </a:pPr>
            <a:r>
              <a:rPr lang="en-US" sz="2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Submit RFP: cpres-EHS@kingcounty.gov</a:t>
            </a:r>
            <a:endParaRPr lang="en-US" sz="2400" dirty="0">
              <a:solidFill>
                <a:schemeClr val="tx1">
                  <a:lumMod val="50000"/>
                </a:schemeClr>
              </a:solidFill>
              <a:latin typeface="Calibri" panose="020F0502020204030204" pitchFamily="34" charset="0"/>
              <a:ea typeface="Calibri" panose="020F0502020204030204" pitchFamily="34" charset="0"/>
              <a:cs typeface="Arial" panose="020B0604020202020204" pitchFamily="34" charset="0"/>
            </a:endParaRPr>
          </a:p>
          <a:p>
            <a:pPr marL="0" marR="0" lvl="0" indent="0">
              <a:spcBef>
                <a:spcPts val="0"/>
              </a:spcBef>
              <a:spcAft>
                <a:spcPts val="0"/>
              </a:spcAft>
              <a:buClr>
                <a:schemeClr val="accent1"/>
              </a:buClr>
              <a:buNone/>
            </a:pPr>
            <a:endParaRPr lang="en-US" sz="2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Clr>
                <a:schemeClr val="accent1"/>
              </a:buClr>
              <a:buNone/>
            </a:pPr>
            <a:endParaRPr lang="en-US" sz="2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572B78E4-E666-DB29-1672-198440C38952}"/>
              </a:ext>
            </a:extLst>
          </p:cNvPr>
          <p:cNvPicPr>
            <a:picLocks noGrp="1" noChangeAspect="1"/>
          </p:cNvPicPr>
          <p:nvPr>
            <p:ph idx="11"/>
          </p:nvPr>
        </p:nvPicPr>
        <p:blipFill>
          <a:blip r:embed="rId3"/>
          <a:srcRect l="2534"/>
          <a:stretch>
            <a:fillRect/>
          </a:stretch>
        </p:blipFill>
        <p:spPr>
          <a:xfrm>
            <a:off x="6307856" y="315170"/>
            <a:ext cx="5151872" cy="6505657"/>
          </a:xfrm>
          <a:prstGeom prst="rect">
            <a:avLst/>
          </a:prstGeom>
        </p:spPr>
      </p:pic>
    </p:spTree>
    <p:extLst>
      <p:ext uri="{BB962C8B-B14F-4D97-AF65-F5344CB8AC3E}">
        <p14:creationId xmlns:p14="http://schemas.microsoft.com/office/powerpoint/2010/main" val="3866169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9FADE-418C-0799-FFC0-9DEF35D4BA89}"/>
              </a:ext>
            </a:extLst>
          </p:cNvPr>
          <p:cNvSpPr>
            <a:spLocks noGrp="1"/>
          </p:cNvSpPr>
          <p:nvPr>
            <p:ph type="title"/>
          </p:nvPr>
        </p:nvSpPr>
        <p:spPr/>
        <p:txBody>
          <a:bodyPr/>
          <a:lstStyle/>
          <a:p>
            <a:pPr algn="ctr"/>
            <a:r>
              <a:rPr lang="en-US" b="1" dirty="0"/>
              <a:t>RFP Evaluation</a:t>
            </a:r>
          </a:p>
        </p:txBody>
      </p:sp>
      <p:graphicFrame>
        <p:nvGraphicFramePr>
          <p:cNvPr id="6" name="Diagram 5">
            <a:extLst>
              <a:ext uri="{FF2B5EF4-FFF2-40B4-BE49-F238E27FC236}">
                <a16:creationId xmlns:a16="http://schemas.microsoft.com/office/drawing/2014/main" id="{0EF22DF1-5257-9BF3-3395-309F8216EE6F}"/>
              </a:ext>
            </a:extLst>
          </p:cNvPr>
          <p:cNvGraphicFramePr/>
          <p:nvPr>
            <p:extLst>
              <p:ext uri="{D42A27DB-BD31-4B8C-83A1-F6EECF244321}">
                <p14:modId xmlns:p14="http://schemas.microsoft.com/office/powerpoint/2010/main" val="1594965556"/>
              </p:ext>
            </p:extLst>
          </p:nvPr>
        </p:nvGraphicFramePr>
        <p:xfrm>
          <a:off x="535259" y="1226635"/>
          <a:ext cx="10961648" cy="4962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30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9A7F-2C3A-C591-9B8A-F4748CDACCEC}"/>
              </a:ext>
            </a:extLst>
          </p:cNvPr>
          <p:cNvSpPr>
            <a:spLocks noGrp="1"/>
          </p:cNvSpPr>
          <p:nvPr>
            <p:ph type="title"/>
          </p:nvPr>
        </p:nvSpPr>
        <p:spPr>
          <a:xfrm>
            <a:off x="838200" y="153622"/>
            <a:ext cx="10515600" cy="1325563"/>
          </a:xfrm>
        </p:spPr>
        <p:txBody>
          <a:bodyPr/>
          <a:lstStyle/>
          <a:p>
            <a:pPr algn="ctr"/>
            <a:r>
              <a:rPr lang="en-US" b="1" dirty="0"/>
              <a:t>RFP Rating</a:t>
            </a:r>
          </a:p>
        </p:txBody>
      </p:sp>
      <p:graphicFrame>
        <p:nvGraphicFramePr>
          <p:cNvPr id="4" name="Table 4">
            <a:extLst>
              <a:ext uri="{FF2B5EF4-FFF2-40B4-BE49-F238E27FC236}">
                <a16:creationId xmlns:a16="http://schemas.microsoft.com/office/drawing/2014/main" id="{A2BC5593-C3C7-F70D-CE5A-5EC4400ABE54}"/>
              </a:ext>
            </a:extLst>
          </p:cNvPr>
          <p:cNvGraphicFramePr>
            <a:graphicFrameLocks noGrp="1"/>
          </p:cNvGraphicFramePr>
          <p:nvPr>
            <p:extLst>
              <p:ext uri="{D42A27DB-BD31-4B8C-83A1-F6EECF244321}">
                <p14:modId xmlns:p14="http://schemas.microsoft.com/office/powerpoint/2010/main" val="1348215052"/>
              </p:ext>
            </p:extLst>
          </p:nvPr>
        </p:nvGraphicFramePr>
        <p:xfrm>
          <a:off x="659822" y="1363354"/>
          <a:ext cx="10847367" cy="4598058"/>
        </p:xfrm>
        <a:graphic>
          <a:graphicData uri="http://schemas.openxmlformats.org/drawingml/2006/table">
            <a:tbl>
              <a:tblPr firstRow="1" bandRow="1">
                <a:tableStyleId>{5C22544A-7EE6-4342-B048-85BDC9FD1C3A}</a:tableStyleId>
              </a:tblPr>
              <a:tblGrid>
                <a:gridCol w="9182919">
                  <a:extLst>
                    <a:ext uri="{9D8B030D-6E8A-4147-A177-3AD203B41FA5}">
                      <a16:colId xmlns:a16="http://schemas.microsoft.com/office/drawing/2014/main" val="37263068"/>
                    </a:ext>
                  </a:extLst>
                </a:gridCol>
                <a:gridCol w="1664448">
                  <a:extLst>
                    <a:ext uri="{9D8B030D-6E8A-4147-A177-3AD203B41FA5}">
                      <a16:colId xmlns:a16="http://schemas.microsoft.com/office/drawing/2014/main" val="714576758"/>
                    </a:ext>
                  </a:extLst>
                </a:gridCol>
              </a:tblGrid>
              <a:tr h="390300">
                <a:tc>
                  <a:txBody>
                    <a:bodyPr/>
                    <a:lstStyle/>
                    <a:p>
                      <a:pPr algn="ctr"/>
                      <a:r>
                        <a:rPr lang="en-US" sz="1600" dirty="0">
                          <a:solidFill>
                            <a:schemeClr val="tx1">
                              <a:lumMod val="50000"/>
                            </a:schemeClr>
                          </a:solidFill>
                        </a:rPr>
                        <a:t>Criteria</a:t>
                      </a:r>
                    </a:p>
                  </a:txBody>
                  <a:tcPr/>
                </a:tc>
                <a:tc>
                  <a:txBody>
                    <a:bodyPr/>
                    <a:lstStyle/>
                    <a:p>
                      <a:r>
                        <a:rPr lang="en-US" sz="1600" dirty="0">
                          <a:solidFill>
                            <a:schemeClr val="tx1">
                              <a:lumMod val="50000"/>
                            </a:schemeClr>
                          </a:solidFill>
                        </a:rPr>
                        <a:t>Max. Points</a:t>
                      </a:r>
                    </a:p>
                  </a:txBody>
                  <a:tcPr/>
                </a:tc>
                <a:extLst>
                  <a:ext uri="{0D108BD9-81ED-4DB2-BD59-A6C34878D82A}">
                    <a16:rowId xmlns:a16="http://schemas.microsoft.com/office/drawing/2014/main" val="1603640424"/>
                  </a:ext>
                </a:extLst>
              </a:tr>
              <a:tr h="609510">
                <a:tc>
                  <a:txBody>
                    <a:bodyPr/>
                    <a:lstStyle/>
                    <a:p>
                      <a:r>
                        <a:rPr lang="en-US" sz="1600" b="1" dirty="0">
                          <a:solidFill>
                            <a:schemeClr val="tx1">
                              <a:lumMod val="50000"/>
                            </a:schemeClr>
                          </a:solidFill>
                        </a:rPr>
                        <a:t>Organizational Capacity: </a:t>
                      </a:r>
                      <a:r>
                        <a:rPr lang="en-US" sz="1600" dirty="0">
                          <a:solidFill>
                            <a:schemeClr val="tx1">
                              <a:lumMod val="50000"/>
                            </a:schemeClr>
                          </a:solidFill>
                        </a:rPr>
                        <a:t>Readiness to run the project; qualified staff; strong admin/financial systems; proven collaboration with diverse community partners.</a:t>
                      </a:r>
                    </a:p>
                  </a:txBody>
                  <a:tcPr/>
                </a:tc>
                <a:tc>
                  <a:txBody>
                    <a:bodyPr/>
                    <a:lstStyle/>
                    <a:p>
                      <a:pPr algn="ctr"/>
                      <a:r>
                        <a:rPr lang="en-US" sz="1600" dirty="0">
                          <a:solidFill>
                            <a:schemeClr val="tx1">
                              <a:lumMod val="50000"/>
                            </a:schemeClr>
                          </a:solidFill>
                        </a:rPr>
                        <a:t>15</a:t>
                      </a:r>
                    </a:p>
                  </a:txBody>
                  <a:tcPr/>
                </a:tc>
                <a:extLst>
                  <a:ext uri="{0D108BD9-81ED-4DB2-BD59-A6C34878D82A}">
                    <a16:rowId xmlns:a16="http://schemas.microsoft.com/office/drawing/2014/main" val="1547700251"/>
                  </a:ext>
                </a:extLst>
              </a:tr>
              <a:tr h="866146">
                <a:tc>
                  <a:txBody>
                    <a:bodyPr/>
                    <a:lstStyle/>
                    <a:p>
                      <a:r>
                        <a:rPr lang="en-US" sz="1600" b="1" dirty="0">
                          <a:solidFill>
                            <a:schemeClr val="tx1">
                              <a:lumMod val="50000"/>
                            </a:schemeClr>
                          </a:solidFill>
                        </a:rPr>
                        <a:t>Relevant Experience: </a:t>
                      </a:r>
                      <a:r>
                        <a:rPr lang="en-US" sz="1600" dirty="0">
                          <a:solidFill>
                            <a:schemeClr val="tx1">
                              <a:lumMod val="50000"/>
                            </a:schemeClr>
                          </a:solidFill>
                        </a:rPr>
                        <a:t>Experience delivering environmental or health education, adapting content for community needs, and demonstrating measurable community impact.</a:t>
                      </a:r>
                    </a:p>
                  </a:txBody>
                  <a:tcPr/>
                </a:tc>
                <a:tc>
                  <a:txBody>
                    <a:bodyPr/>
                    <a:lstStyle/>
                    <a:p>
                      <a:pPr algn="ctr"/>
                      <a:r>
                        <a:rPr lang="en-US" sz="1600" dirty="0">
                          <a:solidFill>
                            <a:schemeClr val="tx1">
                              <a:lumMod val="50000"/>
                            </a:schemeClr>
                          </a:solidFill>
                        </a:rPr>
                        <a:t>15</a:t>
                      </a:r>
                    </a:p>
                  </a:txBody>
                  <a:tcPr/>
                </a:tc>
                <a:extLst>
                  <a:ext uri="{0D108BD9-81ED-4DB2-BD59-A6C34878D82A}">
                    <a16:rowId xmlns:a16="http://schemas.microsoft.com/office/drawing/2014/main" val="4172701724"/>
                  </a:ext>
                </a:extLst>
              </a:tr>
              <a:tr h="866146">
                <a:tc>
                  <a:txBody>
                    <a:bodyPr/>
                    <a:lstStyle/>
                    <a:p>
                      <a:r>
                        <a:rPr lang="en-US" sz="1600" b="1" dirty="0">
                          <a:solidFill>
                            <a:schemeClr val="tx1">
                              <a:lumMod val="50000"/>
                            </a:schemeClr>
                          </a:solidFill>
                        </a:rPr>
                        <a:t>Community &amp; Intergenerational Engagement: </a:t>
                      </a:r>
                      <a:r>
                        <a:rPr lang="en-US" sz="1600" dirty="0">
                          <a:solidFill>
                            <a:schemeClr val="tx1">
                              <a:lumMod val="50000"/>
                            </a:schemeClr>
                          </a:solidFill>
                        </a:rPr>
                        <a:t>Intergenerational and youth education experience; strong equity and anti-racism practices; culturally responsive engagement with diverse communities.</a:t>
                      </a:r>
                    </a:p>
                  </a:txBody>
                  <a:tcPr/>
                </a:tc>
                <a:tc>
                  <a:txBody>
                    <a:bodyPr/>
                    <a:lstStyle/>
                    <a:p>
                      <a:pPr algn="ctr"/>
                      <a:r>
                        <a:rPr lang="en-US" sz="1600" dirty="0">
                          <a:solidFill>
                            <a:schemeClr val="tx1">
                              <a:lumMod val="50000"/>
                            </a:schemeClr>
                          </a:solidFill>
                        </a:rPr>
                        <a:t>20</a:t>
                      </a:r>
                    </a:p>
                  </a:txBody>
                  <a:tcPr/>
                </a:tc>
                <a:extLst>
                  <a:ext uri="{0D108BD9-81ED-4DB2-BD59-A6C34878D82A}">
                    <a16:rowId xmlns:a16="http://schemas.microsoft.com/office/drawing/2014/main" val="1924130161"/>
                  </a:ext>
                </a:extLst>
              </a:tr>
              <a:tr h="866146">
                <a:tc>
                  <a:txBody>
                    <a:bodyPr/>
                    <a:lstStyle/>
                    <a:p>
                      <a:r>
                        <a:rPr lang="en-US" sz="1600" b="1" dirty="0">
                          <a:solidFill>
                            <a:schemeClr val="tx1">
                              <a:lumMod val="50000"/>
                            </a:schemeClr>
                          </a:solidFill>
                        </a:rPr>
                        <a:t>Outreach &amp; Engagement Approach: </a:t>
                      </a:r>
                      <a:r>
                        <a:rPr lang="en-US" sz="1600" dirty="0">
                          <a:solidFill>
                            <a:schemeClr val="tx1">
                              <a:lumMod val="50000"/>
                            </a:schemeClr>
                          </a:solidFill>
                        </a:rPr>
                        <a:t>Clear plan for events/trainings; strong community collaboration model; ability to use PH data tools and feedback; realistic, measurable approach to deliverables.</a:t>
                      </a:r>
                    </a:p>
                  </a:txBody>
                  <a:tcPr/>
                </a:tc>
                <a:tc>
                  <a:txBody>
                    <a:bodyPr/>
                    <a:lstStyle/>
                    <a:p>
                      <a:pPr algn="ctr"/>
                      <a:r>
                        <a:rPr lang="en-US" sz="1600" dirty="0">
                          <a:solidFill>
                            <a:schemeClr val="tx1">
                              <a:lumMod val="50000"/>
                            </a:schemeClr>
                          </a:solidFill>
                        </a:rPr>
                        <a:t>20</a:t>
                      </a:r>
                    </a:p>
                  </a:txBody>
                  <a:tcPr/>
                </a:tc>
                <a:extLst>
                  <a:ext uri="{0D108BD9-81ED-4DB2-BD59-A6C34878D82A}">
                    <a16:rowId xmlns:a16="http://schemas.microsoft.com/office/drawing/2014/main" val="1726200239"/>
                  </a:ext>
                </a:extLst>
              </a:tr>
              <a:tr h="609510">
                <a:tc>
                  <a:txBody>
                    <a:bodyPr/>
                    <a:lstStyle/>
                    <a:p>
                      <a:r>
                        <a:rPr lang="en-US" sz="1600" b="1" dirty="0">
                          <a:solidFill>
                            <a:schemeClr val="tx1">
                              <a:lumMod val="50000"/>
                            </a:schemeClr>
                          </a:solidFill>
                        </a:rPr>
                        <a:t>Budget</a:t>
                      </a:r>
                      <a:r>
                        <a:rPr lang="en-US" sz="1600" dirty="0">
                          <a:solidFill>
                            <a:schemeClr val="tx1">
                              <a:lumMod val="50000"/>
                            </a:schemeClr>
                          </a:solidFill>
                        </a:rPr>
                        <a:t>: Reasonable, justified costs that align with the proposed activities and core program needs.</a:t>
                      </a:r>
                    </a:p>
                  </a:txBody>
                  <a:tcPr/>
                </a:tc>
                <a:tc>
                  <a:txBody>
                    <a:bodyPr/>
                    <a:lstStyle/>
                    <a:p>
                      <a:pPr algn="ctr"/>
                      <a:r>
                        <a:rPr lang="en-US" sz="1600" dirty="0">
                          <a:solidFill>
                            <a:schemeClr val="tx1">
                              <a:lumMod val="50000"/>
                            </a:schemeClr>
                          </a:solidFill>
                        </a:rPr>
                        <a:t>10</a:t>
                      </a:r>
                    </a:p>
                  </a:txBody>
                  <a:tcPr/>
                </a:tc>
                <a:extLst>
                  <a:ext uri="{0D108BD9-81ED-4DB2-BD59-A6C34878D82A}">
                    <a16:rowId xmlns:a16="http://schemas.microsoft.com/office/drawing/2014/main" val="1798842162"/>
                  </a:ext>
                </a:extLst>
              </a:tr>
              <a:tr h="390300">
                <a:tc>
                  <a:txBody>
                    <a:bodyPr/>
                    <a:lstStyle/>
                    <a:p>
                      <a:r>
                        <a:rPr lang="en-US" sz="1600" b="1" dirty="0">
                          <a:solidFill>
                            <a:schemeClr val="tx1">
                              <a:lumMod val="50000"/>
                            </a:schemeClr>
                          </a:solidFill>
                        </a:rPr>
                        <a:t>Total from written application</a:t>
                      </a:r>
                    </a:p>
                  </a:txBody>
                  <a:tcPr/>
                </a:tc>
                <a:tc>
                  <a:txBody>
                    <a:bodyPr/>
                    <a:lstStyle/>
                    <a:p>
                      <a:pPr algn="ctr"/>
                      <a:r>
                        <a:rPr lang="en-US" sz="1600" b="1" dirty="0">
                          <a:solidFill>
                            <a:schemeClr val="tx1">
                              <a:lumMod val="50000"/>
                            </a:schemeClr>
                          </a:solidFill>
                        </a:rPr>
                        <a:t>80</a:t>
                      </a:r>
                    </a:p>
                  </a:txBody>
                  <a:tcPr/>
                </a:tc>
                <a:extLst>
                  <a:ext uri="{0D108BD9-81ED-4DB2-BD59-A6C34878D82A}">
                    <a16:rowId xmlns:a16="http://schemas.microsoft.com/office/drawing/2014/main" val="2972759433"/>
                  </a:ext>
                </a:extLst>
              </a:tr>
            </a:tbl>
          </a:graphicData>
        </a:graphic>
      </p:graphicFrame>
      <p:sp>
        <p:nvSpPr>
          <p:cNvPr id="8" name="TextBox 7">
            <a:extLst>
              <a:ext uri="{FF2B5EF4-FFF2-40B4-BE49-F238E27FC236}">
                <a16:creationId xmlns:a16="http://schemas.microsoft.com/office/drawing/2014/main" id="{D644ED0A-F3E6-B2AA-668E-D759AAAEFD3C}"/>
              </a:ext>
            </a:extLst>
          </p:cNvPr>
          <p:cNvSpPr txBox="1"/>
          <p:nvPr/>
        </p:nvSpPr>
        <p:spPr>
          <a:xfrm>
            <a:off x="659821" y="6153050"/>
            <a:ext cx="10847367" cy="369332"/>
          </a:xfrm>
          <a:prstGeom prst="rect">
            <a:avLst/>
          </a:prstGeom>
          <a:noFill/>
        </p:spPr>
        <p:txBody>
          <a:bodyPr wrap="square">
            <a:spAutoFit/>
          </a:bodyPr>
          <a:lstStyle/>
          <a:p>
            <a:r>
              <a:rPr lang="en-US" b="1" dirty="0">
                <a:solidFill>
                  <a:schemeClr val="tx1">
                    <a:lumMod val="50000"/>
                  </a:schemeClr>
                </a:solidFill>
              </a:rPr>
              <a:t>If interviews are conducted: up to 40 points (for a total possible 120)</a:t>
            </a:r>
          </a:p>
        </p:txBody>
      </p:sp>
    </p:spTree>
    <p:extLst>
      <p:ext uri="{BB962C8B-B14F-4D97-AF65-F5344CB8AC3E}">
        <p14:creationId xmlns:p14="http://schemas.microsoft.com/office/powerpoint/2010/main" val="87854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D80F6-BEF9-1CB9-E721-0B183213BD15}"/>
              </a:ext>
            </a:extLst>
          </p:cNvPr>
          <p:cNvSpPr>
            <a:spLocks noGrp="1"/>
          </p:cNvSpPr>
          <p:nvPr>
            <p:ph type="title" idx="4294967295"/>
          </p:nvPr>
        </p:nvSpPr>
        <p:spPr>
          <a:xfrm>
            <a:off x="841248" y="256032"/>
            <a:ext cx="10506456" cy="1014984"/>
          </a:xfrm>
        </p:spPr>
        <p:txBody>
          <a:bodyPr vert="horz" lIns="91440" tIns="45720" rIns="91440" bIns="45720" rtlCol="0" anchor="b">
            <a:normAutofit/>
          </a:bodyPr>
          <a:lstStyle/>
          <a:p>
            <a:r>
              <a:rPr lang="en-US" b="1" kern="1200" dirty="0">
                <a:solidFill>
                  <a:schemeClr val="accent1"/>
                </a:solidFill>
                <a:latin typeface="+mn-lt"/>
                <a:ea typeface="+mj-ea"/>
                <a:cs typeface="+mj-cs"/>
              </a:rPr>
              <a:t>Timeline</a:t>
            </a:r>
            <a:r>
              <a:rPr lang="en-US" kern="1200" dirty="0">
                <a:solidFill>
                  <a:schemeClr val="tx1"/>
                </a:solidFill>
                <a:latin typeface="+mj-lt"/>
                <a:ea typeface="+mj-ea"/>
                <a:cs typeface="+mj-cs"/>
              </a:rPr>
              <a:t> </a:t>
            </a: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6">
            <a:extLst>
              <a:ext uri="{FF2B5EF4-FFF2-40B4-BE49-F238E27FC236}">
                <a16:creationId xmlns:a16="http://schemas.microsoft.com/office/drawing/2014/main" id="{E06CF9EC-7E43-8D98-E7BE-E11568D54C14}"/>
              </a:ext>
            </a:extLst>
          </p:cNvPr>
          <p:cNvGraphicFramePr>
            <a:graphicFrameLocks noGrp="1"/>
          </p:cNvGraphicFramePr>
          <p:nvPr>
            <p:ph idx="4294967295"/>
            <p:extLst>
              <p:ext uri="{D42A27DB-BD31-4B8C-83A1-F6EECF244321}">
                <p14:modId xmlns:p14="http://schemas.microsoft.com/office/powerpoint/2010/main" val="2472604122"/>
              </p:ext>
            </p:extLst>
          </p:nvPr>
        </p:nvGraphicFramePr>
        <p:xfrm>
          <a:off x="838200" y="2160025"/>
          <a:ext cx="10515601" cy="4166131"/>
        </p:xfrm>
        <a:graphic>
          <a:graphicData uri="http://schemas.openxmlformats.org/drawingml/2006/table">
            <a:tbl>
              <a:tblPr firstRow="1" firstCol="1" bandRow="1">
                <a:tableStyleId>{FABFCF23-3B69-468F-B69F-88F6DE6A72F2}</a:tableStyleId>
              </a:tblPr>
              <a:tblGrid>
                <a:gridCol w="5156262">
                  <a:extLst>
                    <a:ext uri="{9D8B030D-6E8A-4147-A177-3AD203B41FA5}">
                      <a16:colId xmlns:a16="http://schemas.microsoft.com/office/drawing/2014/main" val="1714821928"/>
                    </a:ext>
                  </a:extLst>
                </a:gridCol>
                <a:gridCol w="5359339">
                  <a:extLst>
                    <a:ext uri="{9D8B030D-6E8A-4147-A177-3AD203B41FA5}">
                      <a16:colId xmlns:a16="http://schemas.microsoft.com/office/drawing/2014/main" val="1786279530"/>
                    </a:ext>
                  </a:extLst>
                </a:gridCol>
              </a:tblGrid>
              <a:tr h="394442">
                <a:tc>
                  <a:txBody>
                    <a:bodyPr/>
                    <a:lstStyle/>
                    <a:p>
                      <a:pPr marL="0" marR="0" algn="ctr" hangingPunct="0">
                        <a:buNone/>
                      </a:pPr>
                      <a:r>
                        <a:rPr lang="en-US" sz="2200" b="1" dirty="0">
                          <a:solidFill>
                            <a:schemeClr val="tx1">
                              <a:lumMod val="50000"/>
                            </a:schemeClr>
                          </a:solidFill>
                          <a:effectLst/>
                        </a:rPr>
                        <a:t>Date</a:t>
                      </a:r>
                      <a:endParaRPr lang="en-US" sz="22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tc>
                  <a:txBody>
                    <a:bodyPr/>
                    <a:lstStyle/>
                    <a:p>
                      <a:pPr marL="0" marR="0" algn="ctr" hangingPunct="0">
                        <a:buNone/>
                      </a:pPr>
                      <a:r>
                        <a:rPr lang="en-US" sz="2200" b="1">
                          <a:solidFill>
                            <a:schemeClr val="tx1">
                              <a:lumMod val="50000"/>
                            </a:schemeClr>
                          </a:solidFill>
                          <a:effectLst/>
                        </a:rPr>
                        <a:t>Event</a:t>
                      </a:r>
                      <a:endParaRPr lang="en-US" sz="22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extLst>
                  <a:ext uri="{0D108BD9-81ED-4DB2-BD59-A6C34878D82A}">
                    <a16:rowId xmlns:a16="http://schemas.microsoft.com/office/drawing/2014/main" val="2373973667"/>
                  </a:ext>
                </a:extLst>
              </a:tr>
              <a:tr h="394442">
                <a:tc>
                  <a:txBody>
                    <a:bodyPr/>
                    <a:lstStyle/>
                    <a:p>
                      <a:pPr marL="0" marR="0" hangingPunct="0">
                        <a:buNone/>
                      </a:pPr>
                      <a:r>
                        <a:rPr lang="en-US" sz="2200">
                          <a:solidFill>
                            <a:schemeClr val="tx1">
                              <a:lumMod val="50000"/>
                            </a:schemeClr>
                          </a:solidFill>
                          <a:effectLst/>
                        </a:rPr>
                        <a:t>November 24, 2025</a:t>
                      </a:r>
                      <a:endParaRPr lang="en-US" sz="22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tc>
                  <a:txBody>
                    <a:bodyPr/>
                    <a:lstStyle/>
                    <a:p>
                      <a:pPr marL="0" marR="0" hangingPunct="0">
                        <a:buNone/>
                      </a:pPr>
                      <a:r>
                        <a:rPr lang="en-US" sz="2200">
                          <a:solidFill>
                            <a:schemeClr val="tx1">
                              <a:lumMod val="50000"/>
                            </a:schemeClr>
                          </a:solidFill>
                          <a:effectLst/>
                        </a:rPr>
                        <a:t>Request for Applications issued</a:t>
                      </a:r>
                      <a:endParaRPr lang="en-US" sz="22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extLst>
                  <a:ext uri="{0D108BD9-81ED-4DB2-BD59-A6C34878D82A}">
                    <a16:rowId xmlns:a16="http://schemas.microsoft.com/office/drawing/2014/main" val="3149761590"/>
                  </a:ext>
                </a:extLst>
              </a:tr>
              <a:tr h="394442">
                <a:tc>
                  <a:txBody>
                    <a:bodyPr/>
                    <a:lstStyle/>
                    <a:p>
                      <a:pPr marL="0" marR="0" hangingPunct="0">
                        <a:buNone/>
                      </a:pPr>
                      <a:r>
                        <a:rPr lang="en-US" sz="2200">
                          <a:solidFill>
                            <a:schemeClr val="tx1">
                              <a:lumMod val="50000"/>
                            </a:schemeClr>
                          </a:solidFill>
                          <a:effectLst/>
                        </a:rPr>
                        <a:t>December 9, 2025</a:t>
                      </a:r>
                      <a:endParaRPr lang="en-US" sz="22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tc>
                  <a:txBody>
                    <a:bodyPr/>
                    <a:lstStyle/>
                    <a:p>
                      <a:pPr marL="0" marR="0" hangingPunct="0">
                        <a:buNone/>
                      </a:pPr>
                      <a:r>
                        <a:rPr lang="en-US" sz="2200">
                          <a:solidFill>
                            <a:schemeClr val="tx1">
                              <a:lumMod val="50000"/>
                            </a:schemeClr>
                          </a:solidFill>
                          <a:effectLst/>
                        </a:rPr>
                        <a:t>Virtual Information Session</a:t>
                      </a:r>
                      <a:endParaRPr lang="en-US" sz="22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extLst>
                  <a:ext uri="{0D108BD9-81ED-4DB2-BD59-A6C34878D82A}">
                    <a16:rowId xmlns:a16="http://schemas.microsoft.com/office/drawing/2014/main" val="1012025319"/>
                  </a:ext>
                </a:extLst>
              </a:tr>
              <a:tr h="394442">
                <a:tc>
                  <a:txBody>
                    <a:bodyPr/>
                    <a:lstStyle/>
                    <a:p>
                      <a:pPr marL="0" marR="0" hangingPunct="0">
                        <a:buNone/>
                      </a:pPr>
                      <a:r>
                        <a:rPr lang="en-US" sz="2200" dirty="0">
                          <a:solidFill>
                            <a:schemeClr val="tx1">
                              <a:lumMod val="50000"/>
                            </a:schemeClr>
                          </a:solidFill>
                          <a:effectLst/>
                        </a:rPr>
                        <a:t>January 22, 2026</a:t>
                      </a:r>
                      <a:endParaRPr lang="en-US" sz="22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tc>
                  <a:txBody>
                    <a:bodyPr/>
                    <a:lstStyle/>
                    <a:p>
                      <a:pPr marL="0" marR="0" hangingPunct="0">
                        <a:buNone/>
                      </a:pPr>
                      <a:r>
                        <a:rPr lang="en-US" sz="2200">
                          <a:solidFill>
                            <a:schemeClr val="tx1">
                              <a:lumMod val="50000"/>
                            </a:schemeClr>
                          </a:solidFill>
                          <a:effectLst/>
                        </a:rPr>
                        <a:t>Final Day to ask questions</a:t>
                      </a:r>
                      <a:endParaRPr lang="en-US" sz="22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extLst>
                  <a:ext uri="{0D108BD9-81ED-4DB2-BD59-A6C34878D82A}">
                    <a16:rowId xmlns:a16="http://schemas.microsoft.com/office/drawing/2014/main" val="3177014353"/>
                  </a:ext>
                </a:extLst>
              </a:tr>
              <a:tr h="734477">
                <a:tc>
                  <a:txBody>
                    <a:bodyPr/>
                    <a:lstStyle/>
                    <a:p>
                      <a:pPr marL="0" marR="0" hangingPunct="0">
                        <a:buNone/>
                      </a:pPr>
                      <a:r>
                        <a:rPr lang="en-US" sz="2200" b="1" dirty="0">
                          <a:solidFill>
                            <a:schemeClr val="tx1">
                              <a:lumMod val="50000"/>
                            </a:schemeClr>
                          </a:solidFill>
                          <a:effectLst/>
                          <a:highlight>
                            <a:srgbClr val="00FF00"/>
                          </a:highlight>
                        </a:rPr>
                        <a:t>January 30, 2026, no later than 2:00 PM</a:t>
                      </a:r>
                      <a:endParaRPr lang="en-US" sz="22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tc>
                  <a:txBody>
                    <a:bodyPr/>
                    <a:lstStyle/>
                    <a:p>
                      <a:pPr marL="0" marR="0" hangingPunct="0">
                        <a:buNone/>
                      </a:pPr>
                      <a:r>
                        <a:rPr lang="en-US" sz="2200" b="1">
                          <a:solidFill>
                            <a:schemeClr val="tx1">
                              <a:lumMod val="50000"/>
                            </a:schemeClr>
                          </a:solidFill>
                          <a:effectLst/>
                          <a:highlight>
                            <a:srgbClr val="00FF00"/>
                          </a:highlight>
                        </a:rPr>
                        <a:t>RFA responses due </a:t>
                      </a:r>
                      <a:endParaRPr lang="en-US" sz="22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extLst>
                  <a:ext uri="{0D108BD9-81ED-4DB2-BD59-A6C34878D82A}">
                    <a16:rowId xmlns:a16="http://schemas.microsoft.com/office/drawing/2014/main" val="1122115305"/>
                  </a:ext>
                </a:extLst>
              </a:tr>
              <a:tr h="394442">
                <a:tc>
                  <a:txBody>
                    <a:bodyPr/>
                    <a:lstStyle/>
                    <a:p>
                      <a:pPr marL="0" marR="0" hangingPunct="0">
                        <a:buNone/>
                      </a:pPr>
                      <a:r>
                        <a:rPr lang="en-US" sz="2200">
                          <a:solidFill>
                            <a:schemeClr val="tx1">
                              <a:lumMod val="50000"/>
                            </a:schemeClr>
                          </a:solidFill>
                          <a:effectLst/>
                        </a:rPr>
                        <a:t>February 12, 2026</a:t>
                      </a:r>
                      <a:endParaRPr lang="en-US" sz="22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tc>
                  <a:txBody>
                    <a:bodyPr/>
                    <a:lstStyle/>
                    <a:p>
                      <a:pPr marL="0" marR="0" hangingPunct="0">
                        <a:buNone/>
                      </a:pPr>
                      <a:r>
                        <a:rPr lang="en-US" sz="2200" dirty="0">
                          <a:solidFill>
                            <a:schemeClr val="tx1">
                              <a:lumMod val="50000"/>
                            </a:schemeClr>
                          </a:solidFill>
                          <a:effectLst/>
                        </a:rPr>
                        <a:t>Interviews with proposers </a:t>
                      </a:r>
                    </a:p>
                    <a:p>
                      <a:pPr marL="0" marR="0" hangingPunct="0">
                        <a:buNone/>
                      </a:pPr>
                      <a:r>
                        <a:rPr lang="en-US" sz="2200" dirty="0">
                          <a:solidFill>
                            <a:schemeClr val="tx1">
                              <a:lumMod val="50000"/>
                            </a:schemeClr>
                          </a:solidFill>
                          <a:effectLst/>
                        </a:rPr>
                        <a:t>(if necessary)</a:t>
                      </a:r>
                      <a:endParaRPr lang="en-US" sz="22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extLst>
                  <a:ext uri="{0D108BD9-81ED-4DB2-BD59-A6C34878D82A}">
                    <a16:rowId xmlns:a16="http://schemas.microsoft.com/office/drawing/2014/main" val="1237005186"/>
                  </a:ext>
                </a:extLst>
              </a:tr>
              <a:tr h="394442">
                <a:tc>
                  <a:txBody>
                    <a:bodyPr/>
                    <a:lstStyle/>
                    <a:p>
                      <a:pPr marL="0" marR="0" hangingPunct="0">
                        <a:buNone/>
                      </a:pPr>
                      <a:r>
                        <a:rPr lang="en-US" sz="2200">
                          <a:solidFill>
                            <a:schemeClr val="tx1">
                              <a:lumMod val="50000"/>
                            </a:schemeClr>
                          </a:solidFill>
                          <a:effectLst/>
                        </a:rPr>
                        <a:t>February 23, 2026</a:t>
                      </a:r>
                      <a:endParaRPr lang="en-US" sz="22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tc>
                  <a:txBody>
                    <a:bodyPr/>
                    <a:lstStyle/>
                    <a:p>
                      <a:pPr marL="0" marR="0" hangingPunct="0">
                        <a:buNone/>
                      </a:pPr>
                      <a:r>
                        <a:rPr lang="en-US" sz="2200">
                          <a:solidFill>
                            <a:schemeClr val="tx1">
                              <a:lumMod val="50000"/>
                            </a:schemeClr>
                          </a:solidFill>
                          <a:effectLst/>
                        </a:rPr>
                        <a:t>Notice of Selection (tentative) </a:t>
                      </a:r>
                      <a:endParaRPr lang="en-US" sz="22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extLst>
                  <a:ext uri="{0D108BD9-81ED-4DB2-BD59-A6C34878D82A}">
                    <a16:rowId xmlns:a16="http://schemas.microsoft.com/office/drawing/2014/main" val="4242695373"/>
                  </a:ext>
                </a:extLst>
              </a:tr>
              <a:tr h="394442">
                <a:tc>
                  <a:txBody>
                    <a:bodyPr/>
                    <a:lstStyle/>
                    <a:p>
                      <a:pPr marL="0" marR="0" hangingPunct="0">
                        <a:buNone/>
                      </a:pPr>
                      <a:r>
                        <a:rPr lang="en-US" sz="2200">
                          <a:solidFill>
                            <a:schemeClr val="tx1">
                              <a:lumMod val="50000"/>
                            </a:schemeClr>
                          </a:solidFill>
                          <a:effectLst/>
                        </a:rPr>
                        <a:t>March 15, 2026</a:t>
                      </a:r>
                      <a:endParaRPr lang="en-US" sz="22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tc>
                  <a:txBody>
                    <a:bodyPr/>
                    <a:lstStyle/>
                    <a:p>
                      <a:pPr marL="0" marR="0" hangingPunct="0">
                        <a:buNone/>
                      </a:pPr>
                      <a:r>
                        <a:rPr lang="en-US" sz="2200" dirty="0">
                          <a:solidFill>
                            <a:schemeClr val="tx1">
                              <a:lumMod val="50000"/>
                            </a:schemeClr>
                          </a:solidFill>
                          <a:effectLst/>
                        </a:rPr>
                        <a:t>Tentative agreement start date </a:t>
                      </a:r>
                      <a:endParaRPr lang="en-US" sz="22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extLst>
                  <a:ext uri="{0D108BD9-81ED-4DB2-BD59-A6C34878D82A}">
                    <a16:rowId xmlns:a16="http://schemas.microsoft.com/office/drawing/2014/main" val="3415360877"/>
                  </a:ext>
                </a:extLst>
              </a:tr>
              <a:tr h="394442">
                <a:tc>
                  <a:txBody>
                    <a:bodyPr/>
                    <a:lstStyle/>
                    <a:p>
                      <a:pPr marL="0" marR="0" hangingPunct="0">
                        <a:buNone/>
                      </a:pPr>
                      <a:r>
                        <a:rPr lang="en-US" sz="2200">
                          <a:solidFill>
                            <a:schemeClr val="tx1">
                              <a:lumMod val="50000"/>
                            </a:schemeClr>
                          </a:solidFill>
                          <a:effectLst/>
                        </a:rPr>
                        <a:t>December 31, 2027</a:t>
                      </a:r>
                      <a:endParaRPr lang="en-US" sz="22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tc>
                  <a:txBody>
                    <a:bodyPr/>
                    <a:lstStyle/>
                    <a:p>
                      <a:pPr marL="0" marR="0" hangingPunct="0">
                        <a:buNone/>
                      </a:pPr>
                      <a:r>
                        <a:rPr lang="en-US" sz="2200" dirty="0">
                          <a:solidFill>
                            <a:schemeClr val="tx1">
                              <a:lumMod val="50000"/>
                            </a:schemeClr>
                          </a:solidFill>
                          <a:effectLst/>
                        </a:rPr>
                        <a:t>Project completion</a:t>
                      </a:r>
                      <a:endParaRPr lang="en-US" sz="22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011" marR="102011" marT="0" marB="0"/>
                </a:tc>
                <a:extLst>
                  <a:ext uri="{0D108BD9-81ED-4DB2-BD59-A6C34878D82A}">
                    <a16:rowId xmlns:a16="http://schemas.microsoft.com/office/drawing/2014/main" val="1894526184"/>
                  </a:ext>
                </a:extLst>
              </a:tr>
            </a:tbl>
          </a:graphicData>
        </a:graphic>
      </p:graphicFrame>
    </p:spTree>
    <p:extLst>
      <p:ext uri="{BB962C8B-B14F-4D97-AF65-F5344CB8AC3E}">
        <p14:creationId xmlns:p14="http://schemas.microsoft.com/office/powerpoint/2010/main" val="3150367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EB7C-C9E5-AF12-A14C-64F6B7199DD7}"/>
              </a:ext>
            </a:extLst>
          </p:cNvPr>
          <p:cNvSpPr>
            <a:spLocks noGrp="1"/>
          </p:cNvSpPr>
          <p:nvPr>
            <p:ph type="title"/>
          </p:nvPr>
        </p:nvSpPr>
        <p:spPr/>
        <p:txBody>
          <a:bodyPr>
            <a:normAutofit/>
          </a:bodyPr>
          <a:lstStyle/>
          <a:p>
            <a:pPr algn="ctr"/>
            <a:r>
              <a:rPr lang="en-US" b="1" dirty="0"/>
              <a:t>Next Steps if Selected</a:t>
            </a:r>
          </a:p>
        </p:txBody>
      </p:sp>
      <p:sp>
        <p:nvSpPr>
          <p:cNvPr id="3" name="Content Placeholder 2">
            <a:extLst>
              <a:ext uri="{FF2B5EF4-FFF2-40B4-BE49-F238E27FC236}">
                <a16:creationId xmlns:a16="http://schemas.microsoft.com/office/drawing/2014/main" id="{645DFE4E-6363-96DA-D951-4C08AB87F970}"/>
              </a:ext>
            </a:extLst>
          </p:cNvPr>
          <p:cNvSpPr>
            <a:spLocks noGrp="1"/>
          </p:cNvSpPr>
          <p:nvPr>
            <p:ph idx="1"/>
          </p:nvPr>
        </p:nvSpPr>
        <p:spPr/>
        <p:txBody>
          <a:bodyPr>
            <a:normAutofit fontScale="92500" lnSpcReduction="20000"/>
          </a:bodyPr>
          <a:lstStyle/>
          <a:p>
            <a:pPr marL="0" marR="0" indent="0">
              <a:spcBef>
                <a:spcPts val="0"/>
              </a:spcBef>
              <a:spcAft>
                <a:spcPts val="0"/>
              </a:spcAft>
              <a:buNone/>
            </a:pPr>
            <a:r>
              <a:rPr lang="en-US" sz="3400"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A representative of the PHSKC program will reach out to the awarded Proposer to begin negotiations on the program elements of the Agreement. </a:t>
            </a:r>
          </a:p>
          <a:p>
            <a:pPr marL="0" marR="0" indent="0">
              <a:spcBef>
                <a:spcPts val="0"/>
              </a:spcBef>
              <a:spcAft>
                <a:spcPts val="0"/>
              </a:spcAft>
              <a:buNone/>
            </a:pPr>
            <a:endParaRPr lang="en-US" sz="3400" b="1"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400" b="1"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The Proposer shall submit within five (5) Days of notification from the County the following:</a:t>
            </a:r>
          </a:p>
          <a:p>
            <a:pPr marL="0" marR="0" indent="0">
              <a:spcBef>
                <a:spcPts val="0"/>
              </a:spcBef>
              <a:spcAft>
                <a:spcPts val="0"/>
              </a:spcAft>
              <a:buNone/>
            </a:pPr>
            <a:endParaRPr lang="en-US" sz="3400" b="1"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buClr>
                <a:srgbClr val="2A66AC"/>
              </a:buClr>
            </a:pPr>
            <a:r>
              <a:rPr lang="en-US"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Insurance certificate and endorsement meeting the levels of coverage needed.</a:t>
            </a:r>
            <a:endParaRPr lang="en-US" dirty="0">
              <a:solidFill>
                <a:schemeClr val="tx1">
                  <a:lumMod val="50000"/>
                </a:schemeClr>
              </a:solidFill>
              <a:latin typeface="Calibri" panose="020F0502020204030204" pitchFamily="34" charset="0"/>
              <a:ea typeface="Calibri" panose="020F0502020204030204" pitchFamily="34" charset="0"/>
              <a:cs typeface="Arial" panose="020B0604020202020204" pitchFamily="34" charset="0"/>
            </a:endParaRPr>
          </a:p>
          <a:p>
            <a:pPr>
              <a:spcBef>
                <a:spcPts val="0"/>
              </a:spcBef>
              <a:buClr>
                <a:srgbClr val="2A66AC"/>
              </a:buClr>
            </a:pPr>
            <a:r>
              <a:rPr lang="en-US"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King County Substitute W-9 (if not on file with the County within the past two (2) years).</a:t>
            </a:r>
            <a:endParaRPr lang="en-US"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buClr>
                <a:srgbClr val="2A66AC"/>
              </a:buClr>
            </a:pPr>
            <a:r>
              <a:rPr lang="en-US"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King County Responsibility Detail &amp; Attestation Form</a:t>
            </a:r>
          </a:p>
          <a:p>
            <a:pPr marL="0" indent="0">
              <a:spcBef>
                <a:spcPts val="0"/>
              </a:spcBef>
              <a:buClr>
                <a:srgbClr val="2A66AC"/>
              </a:buClr>
              <a:buNone/>
            </a:pPr>
            <a:endParaRPr lang="en-US" sz="1900"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spcBef>
                <a:spcPts val="0"/>
              </a:spcBef>
              <a:buClr>
                <a:srgbClr val="2A66AC"/>
              </a:buClr>
              <a:buNone/>
            </a:pPr>
            <a:r>
              <a:rPr lang="en-US" sz="1900"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The Substitute W-9 and the Responsibility Detail &amp; Attestation forms are available for download at </a:t>
            </a:r>
            <a:r>
              <a:rPr lang="en-US" sz="1900" i="1" u="sng"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kingcounty.gov/depts/finance-business-operations/procurement/forms.aspx</a:t>
            </a:r>
            <a:r>
              <a:rPr lang="en-US" sz="1900" i="1"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a:t>
            </a:r>
            <a:endParaRPr lang="en-US" sz="1900" i="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548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C6053-219A-FAB2-2767-3CE9EDEA2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C87670-35F3-82F1-DF9D-74991B047E51}"/>
              </a:ext>
            </a:extLst>
          </p:cNvPr>
          <p:cNvSpPr>
            <a:spLocks noGrp="1"/>
          </p:cNvSpPr>
          <p:nvPr>
            <p:ph type="title"/>
          </p:nvPr>
        </p:nvSpPr>
        <p:spPr/>
        <p:txBody>
          <a:bodyPr>
            <a:normAutofit/>
          </a:bodyPr>
          <a:lstStyle/>
          <a:p>
            <a:pPr algn="ctr"/>
            <a:r>
              <a:rPr lang="en-US" b="1" dirty="0"/>
              <a:t>Next Steps if Selected </a:t>
            </a:r>
          </a:p>
        </p:txBody>
      </p:sp>
      <p:sp>
        <p:nvSpPr>
          <p:cNvPr id="3" name="Content Placeholder 2">
            <a:extLst>
              <a:ext uri="{FF2B5EF4-FFF2-40B4-BE49-F238E27FC236}">
                <a16:creationId xmlns:a16="http://schemas.microsoft.com/office/drawing/2014/main" id="{367D9E6B-0730-B39F-E918-E1938F2D7760}"/>
              </a:ext>
            </a:extLst>
          </p:cNvPr>
          <p:cNvSpPr>
            <a:spLocks noGrp="1"/>
          </p:cNvSpPr>
          <p:nvPr>
            <p:ph idx="1"/>
          </p:nvPr>
        </p:nvSpPr>
        <p:spPr/>
        <p:txBody>
          <a:bodyPr>
            <a:normAutofit fontScale="92500" lnSpcReduction="10000"/>
          </a:bodyPr>
          <a:lstStyle/>
          <a:p>
            <a:pPr marL="0" marR="0" indent="0">
              <a:spcBef>
                <a:spcPts val="0"/>
              </a:spcBef>
              <a:spcAft>
                <a:spcPts val="0"/>
              </a:spcAft>
              <a:buNone/>
            </a:pPr>
            <a:r>
              <a:rPr lang="en-US" sz="3400" b="1"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General Insurance Requirements for the selected Proposer are contained on PHSKC’s website</a:t>
            </a:r>
          </a:p>
          <a:p>
            <a:pPr marL="0" marR="0" indent="0">
              <a:spcBef>
                <a:spcPts val="0"/>
              </a:spcBef>
              <a:spcAft>
                <a:spcPts val="0"/>
              </a:spcAft>
              <a:buNone/>
            </a:pPr>
            <a:r>
              <a:rPr lang="en-US" sz="2200" i="1" u="sng"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kingcounty.gov/depts/health/partnerships/contracts/insurance-requirements.aspx</a:t>
            </a:r>
            <a:r>
              <a:rPr lang="en-US" sz="2200" i="1"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endParaRPr lang="en-US" sz="3400" dirty="0">
              <a:solidFill>
                <a:schemeClr val="tx1">
                  <a:lumMod val="50000"/>
                </a:schemeClr>
              </a:solidFill>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400"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Specific coverage limits for this work are:</a:t>
            </a:r>
            <a:endParaRPr lang="en-US" sz="3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spcBef>
                <a:spcPts val="0"/>
              </a:spcBef>
              <a:buClr>
                <a:srgbClr val="2A66AC"/>
              </a:buClr>
            </a:pPr>
            <a:r>
              <a:rPr lang="en-US"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Commercial General Liability, to include Products and Completed Operations, in the amount of $1,000,000 combined single limit; $1,000,000 aggregate</a:t>
            </a:r>
            <a:endParaRPr lang="en-US"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buClr>
                <a:srgbClr val="2A66AC"/>
              </a:buClr>
            </a:pPr>
            <a:r>
              <a:rPr lang="en-US"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Workers' Compensation and Stop-Gap Employer's Liability for a limit of $1,000,000</a:t>
            </a:r>
            <a:endParaRPr lang="en-US"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buClr>
                <a:srgbClr val="2A66AC"/>
              </a:buClr>
            </a:pPr>
            <a:r>
              <a:rPr lang="en-US"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Professional Liability coverage of at least $1,000,000</a:t>
            </a:r>
            <a:endParaRPr lang="en-US"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buClr>
                <a:srgbClr val="2A66AC"/>
              </a:buClr>
            </a:pPr>
            <a:r>
              <a:rPr lang="en-US"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Automobile Liability statutory coverage</a:t>
            </a:r>
            <a:endParaRPr lang="en-US"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963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420F-5985-74B5-E706-0A7B2C727AEB}"/>
              </a:ext>
            </a:extLst>
          </p:cNvPr>
          <p:cNvSpPr>
            <a:spLocks noGrp="1"/>
          </p:cNvSpPr>
          <p:nvPr>
            <p:ph type="title"/>
          </p:nvPr>
        </p:nvSpPr>
        <p:spPr/>
        <p:txBody>
          <a:bodyPr>
            <a:normAutofit/>
          </a:bodyPr>
          <a:lstStyle/>
          <a:p>
            <a:r>
              <a:rPr lang="en-US" b="1" dirty="0"/>
              <a:t>Agenda</a:t>
            </a:r>
          </a:p>
        </p:txBody>
      </p:sp>
      <p:sp>
        <p:nvSpPr>
          <p:cNvPr id="3" name="Text Placeholder 2">
            <a:extLst>
              <a:ext uri="{FF2B5EF4-FFF2-40B4-BE49-F238E27FC236}">
                <a16:creationId xmlns:a16="http://schemas.microsoft.com/office/drawing/2014/main" id="{9A0D253C-6376-5A8C-56DE-68DBEA46E4F8}"/>
              </a:ext>
            </a:extLst>
          </p:cNvPr>
          <p:cNvSpPr>
            <a:spLocks noGrp="1"/>
          </p:cNvSpPr>
          <p:nvPr>
            <p:ph idx="1"/>
          </p:nvPr>
        </p:nvSpPr>
        <p:spPr/>
        <p:txBody>
          <a:bodyPr>
            <a:normAutofit/>
          </a:bodyPr>
          <a:lstStyle/>
          <a:p>
            <a:pPr marL="742950" lvl="1" indent="-285750">
              <a:lnSpc>
                <a:spcPct val="100000"/>
              </a:lnSpc>
              <a:spcBef>
                <a:spcPts val="0"/>
              </a:spcBef>
              <a:spcAft>
                <a:spcPts val="1800"/>
              </a:spcAft>
              <a:buClr>
                <a:schemeClr val="accent6"/>
              </a:buClr>
              <a:buFont typeface="Wingdings" panose="05000000000000000000" pitchFamily="2" charset="2"/>
              <a:buChar char="q"/>
              <a:defRPr/>
            </a:pPr>
            <a:r>
              <a:rPr kumimoji="0" lang="en-US" sz="2600" b="0" i="0" u="none" strike="noStrike" kern="1200" cap="none" spc="0" normalizeH="0" baseline="0" noProof="0" dirty="0">
                <a:ln>
                  <a:noFill/>
                </a:ln>
                <a:solidFill>
                  <a:schemeClr val="tx2">
                    <a:lumMod val="50000"/>
                  </a:schemeClr>
                </a:solidFill>
                <a:effectLst/>
                <a:uLnTx/>
                <a:uFillTx/>
                <a:latin typeface="Proxima Nova"/>
                <a:ea typeface="+mn-ea"/>
                <a:cs typeface="+mn-cs"/>
              </a:rPr>
              <a:t> Overview of Hazardous Waste Management Program</a:t>
            </a:r>
          </a:p>
          <a:p>
            <a:pPr marL="742950" lvl="1" indent="-285750">
              <a:lnSpc>
                <a:spcPct val="100000"/>
              </a:lnSpc>
              <a:spcBef>
                <a:spcPts val="0"/>
              </a:spcBef>
              <a:spcAft>
                <a:spcPts val="1800"/>
              </a:spcAft>
              <a:buClr>
                <a:schemeClr val="accent6"/>
              </a:buClr>
              <a:buFont typeface="Wingdings" panose="05000000000000000000" pitchFamily="2" charset="2"/>
              <a:buChar char="q"/>
              <a:defRPr/>
            </a:pPr>
            <a:r>
              <a:rPr kumimoji="0" lang="en-US" sz="2600" b="0" i="0" u="none" strike="noStrike" kern="1200" cap="none" spc="0" normalizeH="0" baseline="0" noProof="0" dirty="0">
                <a:ln>
                  <a:noFill/>
                </a:ln>
                <a:solidFill>
                  <a:schemeClr val="tx2">
                    <a:lumMod val="50000"/>
                  </a:schemeClr>
                </a:solidFill>
                <a:effectLst/>
                <a:uLnTx/>
                <a:uFillTx/>
                <a:latin typeface="Proxima Nova"/>
                <a:ea typeface="+mn-ea"/>
                <a:cs typeface="+mn-cs"/>
              </a:rPr>
              <a:t> Key elements of the Request for Applications</a:t>
            </a:r>
          </a:p>
          <a:p>
            <a:pPr marL="742950" lvl="1" indent="-285750">
              <a:lnSpc>
                <a:spcPct val="100000"/>
              </a:lnSpc>
              <a:spcBef>
                <a:spcPts val="0"/>
              </a:spcBef>
              <a:spcAft>
                <a:spcPts val="1800"/>
              </a:spcAft>
              <a:buClr>
                <a:schemeClr val="accent6"/>
              </a:buClr>
              <a:buFont typeface="Wingdings" panose="05000000000000000000" pitchFamily="2" charset="2"/>
              <a:buChar char="q"/>
              <a:defRPr/>
            </a:pPr>
            <a:r>
              <a:rPr lang="en-US" sz="2600" dirty="0">
                <a:solidFill>
                  <a:schemeClr val="tx2">
                    <a:lumMod val="50000"/>
                  </a:schemeClr>
                </a:solidFill>
                <a:latin typeface="Proxima Nova"/>
              </a:rPr>
              <a:t> What to submit</a:t>
            </a:r>
          </a:p>
          <a:p>
            <a:pPr marL="742950" lvl="1" indent="-285750">
              <a:lnSpc>
                <a:spcPct val="100000"/>
              </a:lnSpc>
              <a:spcBef>
                <a:spcPts val="0"/>
              </a:spcBef>
              <a:spcAft>
                <a:spcPts val="1800"/>
              </a:spcAft>
              <a:buClr>
                <a:schemeClr val="accent6"/>
              </a:buClr>
              <a:buFont typeface="Wingdings" panose="05000000000000000000" pitchFamily="2" charset="2"/>
              <a:buChar char="q"/>
              <a:defRPr/>
            </a:pPr>
            <a:r>
              <a:rPr kumimoji="0" lang="en-US" sz="2600" b="0" i="0" u="none" strike="noStrike" kern="1200" cap="none" spc="0" normalizeH="0" baseline="0" noProof="0" dirty="0">
                <a:ln>
                  <a:noFill/>
                </a:ln>
                <a:solidFill>
                  <a:schemeClr val="tx2">
                    <a:lumMod val="50000"/>
                  </a:schemeClr>
                </a:solidFill>
                <a:effectLst/>
                <a:uLnTx/>
                <a:uFillTx/>
                <a:latin typeface="Proxima Nova"/>
                <a:ea typeface="+mn-ea"/>
                <a:cs typeface="+mn-cs"/>
              </a:rPr>
              <a:t> Application Evaluation</a:t>
            </a:r>
          </a:p>
          <a:p>
            <a:pPr marL="742950" lvl="1" indent="-285750">
              <a:lnSpc>
                <a:spcPct val="100000"/>
              </a:lnSpc>
              <a:spcBef>
                <a:spcPts val="0"/>
              </a:spcBef>
              <a:spcAft>
                <a:spcPts val="1800"/>
              </a:spcAft>
              <a:buClr>
                <a:schemeClr val="accent6"/>
              </a:buClr>
              <a:buFont typeface="Wingdings" panose="05000000000000000000" pitchFamily="2" charset="2"/>
              <a:buChar char="q"/>
              <a:defRPr/>
            </a:pPr>
            <a:r>
              <a:rPr kumimoji="0" lang="en-US" sz="2600" b="0" i="0" u="none" strike="noStrike" kern="1200" cap="none" spc="0" normalizeH="0" baseline="0" noProof="0" dirty="0">
                <a:ln>
                  <a:noFill/>
                </a:ln>
                <a:solidFill>
                  <a:schemeClr val="tx2">
                    <a:lumMod val="50000"/>
                  </a:schemeClr>
                </a:solidFill>
                <a:effectLst/>
                <a:uLnTx/>
                <a:uFillTx/>
                <a:latin typeface="Proxima Nova"/>
                <a:ea typeface="+mn-ea"/>
                <a:cs typeface="+mn-cs"/>
              </a:rPr>
              <a:t> Timeline</a:t>
            </a:r>
          </a:p>
          <a:p>
            <a:pPr marL="742950" lvl="1" indent="-285750">
              <a:lnSpc>
                <a:spcPct val="100000"/>
              </a:lnSpc>
              <a:spcBef>
                <a:spcPts val="0"/>
              </a:spcBef>
              <a:spcAft>
                <a:spcPts val="1800"/>
              </a:spcAft>
              <a:buClr>
                <a:schemeClr val="accent6"/>
              </a:buClr>
              <a:buFont typeface="Wingdings" panose="05000000000000000000" pitchFamily="2" charset="2"/>
              <a:buChar char="q"/>
              <a:defRPr/>
            </a:pPr>
            <a:r>
              <a:rPr kumimoji="0" lang="en-US" sz="2600" b="0" i="0" u="none" strike="noStrike" kern="1200" cap="none" spc="0" normalizeH="0" baseline="0" noProof="0" dirty="0">
                <a:ln>
                  <a:noFill/>
                </a:ln>
                <a:solidFill>
                  <a:schemeClr val="tx2">
                    <a:lumMod val="50000"/>
                  </a:schemeClr>
                </a:solidFill>
                <a:effectLst/>
                <a:uLnTx/>
                <a:uFillTx/>
                <a:latin typeface="Proxima Nova"/>
                <a:ea typeface="+mn-ea"/>
                <a:cs typeface="+mn-cs"/>
              </a:rPr>
              <a:t> Q&amp;A</a:t>
            </a:r>
          </a:p>
          <a:p>
            <a:endParaRPr lang="en-US" dirty="0"/>
          </a:p>
        </p:txBody>
      </p:sp>
    </p:spTree>
    <p:extLst>
      <p:ext uri="{BB962C8B-B14F-4D97-AF65-F5344CB8AC3E}">
        <p14:creationId xmlns:p14="http://schemas.microsoft.com/office/powerpoint/2010/main" val="297927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879A-0AC8-F6B6-7634-0F62417419D4}"/>
              </a:ext>
            </a:extLst>
          </p:cNvPr>
          <p:cNvSpPr>
            <a:spLocks noGrp="1"/>
          </p:cNvSpPr>
          <p:nvPr>
            <p:ph type="title"/>
          </p:nvPr>
        </p:nvSpPr>
        <p:spPr>
          <a:xfrm>
            <a:off x="838200" y="657922"/>
            <a:ext cx="10515600" cy="311025"/>
          </a:xfrm>
        </p:spPr>
        <p:txBody>
          <a:bodyPr>
            <a:normAutofit fontScale="90000"/>
          </a:bodyPr>
          <a:lstStyle/>
          <a:p>
            <a:r>
              <a:rPr lang="en-US" b="1" dirty="0"/>
              <a:t>RFA Submission Reminders</a:t>
            </a:r>
            <a:endParaRPr lang="en-US" dirty="0"/>
          </a:p>
        </p:txBody>
      </p:sp>
      <p:sp>
        <p:nvSpPr>
          <p:cNvPr id="3" name="Content Placeholder 2">
            <a:extLst>
              <a:ext uri="{FF2B5EF4-FFF2-40B4-BE49-F238E27FC236}">
                <a16:creationId xmlns:a16="http://schemas.microsoft.com/office/drawing/2014/main" id="{6FA85599-DD86-370E-0D43-7E6C04908C52}"/>
              </a:ext>
            </a:extLst>
          </p:cNvPr>
          <p:cNvSpPr>
            <a:spLocks noGrp="1"/>
          </p:cNvSpPr>
          <p:nvPr>
            <p:ph idx="1"/>
          </p:nvPr>
        </p:nvSpPr>
        <p:spPr>
          <a:xfrm>
            <a:off x="425605" y="1500307"/>
            <a:ext cx="11049000" cy="4465595"/>
          </a:xfrm>
        </p:spPr>
        <p:txBody>
          <a:bodyPr/>
          <a:lstStyle/>
          <a:p>
            <a:pPr marL="0" indent="0">
              <a:buNone/>
            </a:pPr>
            <a:endParaRPr lang="en-US" b="1" dirty="0">
              <a:solidFill>
                <a:schemeClr val="tx1">
                  <a:lumMod val="50000"/>
                </a:schemeClr>
              </a:solidFill>
            </a:endParaRPr>
          </a:p>
          <a:p>
            <a:pPr>
              <a:buClr>
                <a:srgbClr val="2A66AC"/>
              </a:buClr>
            </a:pPr>
            <a:r>
              <a:rPr lang="en-US" dirty="0">
                <a:solidFill>
                  <a:schemeClr val="tx1">
                    <a:lumMod val="50000"/>
                  </a:schemeClr>
                </a:solidFill>
              </a:rPr>
              <a:t>Submit your complete application in one email, with all required documents included as attachments.</a:t>
            </a:r>
          </a:p>
          <a:p>
            <a:pPr>
              <a:buClr>
                <a:srgbClr val="2A66AC"/>
              </a:buClr>
            </a:pPr>
            <a:endParaRPr lang="en-US" dirty="0">
              <a:solidFill>
                <a:schemeClr val="tx1">
                  <a:lumMod val="50000"/>
                </a:schemeClr>
              </a:solidFill>
            </a:endParaRPr>
          </a:p>
          <a:p>
            <a:pPr>
              <a:buClr>
                <a:srgbClr val="2A66AC"/>
              </a:buClr>
            </a:pPr>
            <a:r>
              <a:rPr lang="en-US" dirty="0">
                <a:solidFill>
                  <a:schemeClr val="tx1">
                    <a:lumMod val="50000"/>
                  </a:schemeClr>
                </a:solidFill>
              </a:rPr>
              <a:t>Send completed applications to: </a:t>
            </a:r>
            <a:r>
              <a:rPr lang="en-US" sz="2400" b="1" dirty="0">
                <a:solidFill>
                  <a:schemeClr val="tx1">
                    <a:lumMod val="50000"/>
                  </a:schemeClr>
                </a:solidFill>
                <a:hlinkClick r:id="rId3"/>
              </a:rPr>
              <a:t>cpres-EHS@kingcounty.gov</a:t>
            </a:r>
            <a:endParaRPr lang="en-US" sz="2400" b="1" dirty="0">
              <a:solidFill>
                <a:schemeClr val="tx1">
                  <a:lumMod val="50000"/>
                </a:schemeClr>
              </a:solidFill>
            </a:endParaRPr>
          </a:p>
          <a:p>
            <a:pPr marL="0" indent="0">
              <a:buNone/>
            </a:pPr>
            <a:endParaRPr lang="en-US" b="1" dirty="0">
              <a:solidFill>
                <a:schemeClr val="tx1">
                  <a:lumMod val="50000"/>
                </a:schemeClr>
              </a:solidFill>
            </a:endParaRPr>
          </a:p>
          <a:p>
            <a:pPr>
              <a:buClr>
                <a:srgbClr val="2A66AC"/>
              </a:buClr>
            </a:pPr>
            <a:r>
              <a:rPr lang="en-US" dirty="0">
                <a:solidFill>
                  <a:schemeClr val="tx1">
                    <a:lumMod val="50000"/>
                  </a:schemeClr>
                </a:solidFill>
              </a:rPr>
              <a:t>Due Date: January 30, 2026, no later than 2:00 PM</a:t>
            </a:r>
          </a:p>
          <a:p>
            <a:pPr marL="0" indent="0">
              <a:buClr>
                <a:srgbClr val="2A66AC"/>
              </a:buClr>
              <a:buNone/>
            </a:pPr>
            <a:r>
              <a:rPr lang="en-US" i="1" dirty="0">
                <a:solidFill>
                  <a:schemeClr val="tx1">
                    <a:lumMod val="50000"/>
                  </a:schemeClr>
                </a:solidFill>
              </a:rPr>
              <a:t>Late applications are not accepted</a:t>
            </a:r>
          </a:p>
        </p:txBody>
      </p:sp>
    </p:spTree>
    <p:extLst>
      <p:ext uri="{BB962C8B-B14F-4D97-AF65-F5344CB8AC3E}">
        <p14:creationId xmlns:p14="http://schemas.microsoft.com/office/powerpoint/2010/main" val="929496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on a beach looking at the ocean&#10;&#10;Description automatically generated with medium confidence">
            <a:extLst>
              <a:ext uri="{FF2B5EF4-FFF2-40B4-BE49-F238E27FC236}">
                <a16:creationId xmlns:a16="http://schemas.microsoft.com/office/drawing/2014/main" id="{DB996569-08F7-F807-8AC2-C8A0B4C2A004}"/>
              </a:ext>
            </a:extLst>
          </p:cNvPr>
          <p:cNvPicPr>
            <a:picLocks noChangeAspect="1"/>
          </p:cNvPicPr>
          <p:nvPr/>
        </p:nvPicPr>
        <p:blipFill rotWithShape="1">
          <a:blip r:embed="rId3"/>
          <a:srcRect t="2930"/>
          <a:stretch/>
        </p:blipFill>
        <p:spPr>
          <a:xfrm>
            <a:off x="0" y="156883"/>
            <a:ext cx="12192000" cy="6701118"/>
          </a:xfrm>
          <a:prstGeom prst="rect">
            <a:avLst/>
          </a:prstGeom>
        </p:spPr>
      </p:pic>
      <p:sp>
        <p:nvSpPr>
          <p:cNvPr id="6" name="TextBox 5">
            <a:extLst>
              <a:ext uri="{FF2B5EF4-FFF2-40B4-BE49-F238E27FC236}">
                <a16:creationId xmlns:a16="http://schemas.microsoft.com/office/drawing/2014/main" id="{34D5D686-86E6-D419-734D-7B034473B3E6}"/>
              </a:ext>
            </a:extLst>
          </p:cNvPr>
          <p:cNvSpPr txBox="1"/>
          <p:nvPr/>
        </p:nvSpPr>
        <p:spPr>
          <a:xfrm>
            <a:off x="792713" y="674018"/>
            <a:ext cx="10928232" cy="584775"/>
          </a:xfrm>
          <a:prstGeom prst="rect">
            <a:avLst/>
          </a:prstGeom>
          <a:noFill/>
        </p:spPr>
        <p:txBody>
          <a:bodyPr wrap="square" rtlCol="0">
            <a:spAutoFit/>
          </a:bodyPr>
          <a:lstStyle/>
          <a:p>
            <a:pPr algn="ctr"/>
            <a:r>
              <a:rPr lang="en-US" sz="3200" b="1" dirty="0">
                <a:solidFill>
                  <a:schemeClr val="bg1"/>
                </a:solidFill>
              </a:rPr>
              <a:t>Hazardous Waste Management Program</a:t>
            </a:r>
          </a:p>
        </p:txBody>
      </p:sp>
      <p:sp>
        <p:nvSpPr>
          <p:cNvPr id="3" name="TextBox 2">
            <a:extLst>
              <a:ext uri="{FF2B5EF4-FFF2-40B4-BE49-F238E27FC236}">
                <a16:creationId xmlns:a16="http://schemas.microsoft.com/office/drawing/2014/main" id="{123CFAA2-722E-5A93-DBDE-0D4AEF32330A}"/>
              </a:ext>
            </a:extLst>
          </p:cNvPr>
          <p:cNvSpPr txBox="1"/>
          <p:nvPr/>
        </p:nvSpPr>
        <p:spPr>
          <a:xfrm>
            <a:off x="522514" y="1771037"/>
            <a:ext cx="11103429" cy="1446550"/>
          </a:xfrm>
          <a:prstGeom prst="rect">
            <a:avLst/>
          </a:prstGeom>
          <a:noFill/>
        </p:spPr>
        <p:txBody>
          <a:bodyPr wrap="square">
            <a:spAutoFit/>
          </a:bodyPr>
          <a:lstStyle/>
          <a:p>
            <a:pPr algn="ctr"/>
            <a:r>
              <a:rPr lang="en-US" sz="2200" dirty="0">
                <a:solidFill>
                  <a:schemeClr val="bg1"/>
                </a:solidFill>
              </a:rPr>
              <a:t>We are a coalition of local governments working together for a healthier and cleaner King County. We provide grant funding to cities, towns, and tribal governments within King County to help properly dispose of hazardous waste and to promote using safer alternatives.</a:t>
            </a:r>
          </a:p>
        </p:txBody>
      </p:sp>
    </p:spTree>
    <p:extLst>
      <p:ext uri="{BB962C8B-B14F-4D97-AF65-F5344CB8AC3E}">
        <p14:creationId xmlns:p14="http://schemas.microsoft.com/office/powerpoint/2010/main" val="220696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website&#10;&#10;Description automatically generated">
            <a:extLst>
              <a:ext uri="{FF2B5EF4-FFF2-40B4-BE49-F238E27FC236}">
                <a16:creationId xmlns:a16="http://schemas.microsoft.com/office/drawing/2014/main" id="{D3CA5E83-B7B6-894C-71C3-F6D5152D2BEC}"/>
              </a:ext>
            </a:extLst>
          </p:cNvPr>
          <p:cNvPicPr>
            <a:picLocks noGrp="1" noRot="1" noChangeAspect="1" noMove="1" noResize="1" noEditPoints="1" noAdjustHandles="1" noChangeArrowheads="1" noChangeShapeType="1" noCrop="1"/>
          </p:cNvPicPr>
          <p:nvPr/>
        </p:nvPicPr>
        <p:blipFill rotWithShape="1">
          <a:blip r:embed="rId3"/>
          <a:srcRect t="2930"/>
          <a:stretch/>
        </p:blipFill>
        <p:spPr>
          <a:xfrm>
            <a:off x="0" y="146591"/>
            <a:ext cx="12192000" cy="6706570"/>
          </a:xfrm>
          <a:prstGeom prst="rect">
            <a:avLst/>
          </a:prstGeom>
        </p:spPr>
      </p:pic>
      <p:sp>
        <p:nvSpPr>
          <p:cNvPr id="8" name="TextBox 7">
            <a:extLst>
              <a:ext uri="{FF2B5EF4-FFF2-40B4-BE49-F238E27FC236}">
                <a16:creationId xmlns:a16="http://schemas.microsoft.com/office/drawing/2014/main" id="{81762A9A-2A3C-A23A-4AA4-EAEF9E49FF2F}"/>
              </a:ext>
            </a:extLst>
          </p:cNvPr>
          <p:cNvSpPr txBox="1"/>
          <p:nvPr/>
        </p:nvSpPr>
        <p:spPr>
          <a:xfrm>
            <a:off x="416868" y="552643"/>
            <a:ext cx="11506683" cy="1323439"/>
          </a:xfrm>
          <a:prstGeom prst="rect">
            <a:avLst/>
          </a:prstGeom>
          <a:noFill/>
        </p:spPr>
        <p:txBody>
          <a:bodyPr wrap="square" lIns="91440" tIns="45720" rIns="91440" bIns="45720" rtlCol="0" anchor="t">
            <a:spAutoFit/>
          </a:bodyPr>
          <a:lstStyle/>
          <a:p>
            <a:pPr algn="ctr"/>
            <a:r>
              <a:rPr lang="en-US" sz="4000" b="1" dirty="0">
                <a:solidFill>
                  <a:schemeClr val="bg1"/>
                </a:solidFill>
              </a:rPr>
              <a:t>We Solve Toxic Exposure Issues While Providing Services to Protect the Public</a:t>
            </a:r>
            <a:endParaRPr lang="en-US" sz="4000" b="1" dirty="0">
              <a:solidFill>
                <a:schemeClr val="bg1"/>
              </a:solidFill>
              <a:ea typeface="Verdana"/>
            </a:endParaRPr>
          </a:p>
        </p:txBody>
      </p:sp>
      <p:sp>
        <p:nvSpPr>
          <p:cNvPr id="9" name="TextBox 8">
            <a:extLst>
              <a:ext uri="{FF2B5EF4-FFF2-40B4-BE49-F238E27FC236}">
                <a16:creationId xmlns:a16="http://schemas.microsoft.com/office/drawing/2014/main" id="{164D8CF8-4A8C-D1F3-7819-A972E32717F2}"/>
              </a:ext>
            </a:extLst>
          </p:cNvPr>
          <p:cNvSpPr txBox="1"/>
          <p:nvPr/>
        </p:nvSpPr>
        <p:spPr>
          <a:xfrm>
            <a:off x="268448" y="2427497"/>
            <a:ext cx="3707934" cy="1077218"/>
          </a:xfrm>
          <a:prstGeom prst="rect">
            <a:avLst/>
          </a:prstGeom>
          <a:noFill/>
        </p:spPr>
        <p:txBody>
          <a:bodyPr wrap="square" rtlCol="0">
            <a:spAutoFit/>
          </a:bodyPr>
          <a:lstStyle/>
          <a:p>
            <a:pPr algn="ctr"/>
            <a:r>
              <a:rPr lang="en-US" sz="1600" dirty="0">
                <a:solidFill>
                  <a:schemeClr val="bg1"/>
                </a:solidFill>
              </a:rPr>
              <a:t>Public education about hazardous exposures, prevention methods, and safer alternatives and practices.</a:t>
            </a:r>
          </a:p>
        </p:txBody>
      </p:sp>
      <p:sp>
        <p:nvSpPr>
          <p:cNvPr id="10" name="TextBox 9">
            <a:extLst>
              <a:ext uri="{FF2B5EF4-FFF2-40B4-BE49-F238E27FC236}">
                <a16:creationId xmlns:a16="http://schemas.microsoft.com/office/drawing/2014/main" id="{F60E4361-A1AE-CDE0-2D40-D0F62D17FB17}"/>
              </a:ext>
            </a:extLst>
          </p:cNvPr>
          <p:cNvSpPr txBox="1"/>
          <p:nvPr/>
        </p:nvSpPr>
        <p:spPr>
          <a:xfrm>
            <a:off x="4128782" y="2427497"/>
            <a:ext cx="3707934" cy="1077218"/>
          </a:xfrm>
          <a:prstGeom prst="rect">
            <a:avLst/>
          </a:prstGeom>
          <a:noFill/>
        </p:spPr>
        <p:txBody>
          <a:bodyPr wrap="square" rtlCol="0">
            <a:spAutoFit/>
          </a:bodyPr>
          <a:lstStyle/>
          <a:p>
            <a:pPr algn="ctr"/>
            <a:r>
              <a:rPr lang="en-US" sz="1600" dirty="0">
                <a:solidFill>
                  <a:schemeClr val="bg1"/>
                </a:solidFill>
              </a:rPr>
              <a:t>Hazardous waste disposal services for King County households and pre-qualified businesses.</a:t>
            </a:r>
          </a:p>
        </p:txBody>
      </p:sp>
      <p:sp>
        <p:nvSpPr>
          <p:cNvPr id="11" name="TextBox 10">
            <a:extLst>
              <a:ext uri="{FF2B5EF4-FFF2-40B4-BE49-F238E27FC236}">
                <a16:creationId xmlns:a16="http://schemas.microsoft.com/office/drawing/2014/main" id="{4080D00E-A8A3-782A-72E9-B73544E3DF7F}"/>
              </a:ext>
            </a:extLst>
          </p:cNvPr>
          <p:cNvSpPr txBox="1"/>
          <p:nvPr/>
        </p:nvSpPr>
        <p:spPr>
          <a:xfrm>
            <a:off x="8160391" y="2427497"/>
            <a:ext cx="3707934" cy="1077218"/>
          </a:xfrm>
          <a:prstGeom prst="rect">
            <a:avLst/>
          </a:prstGeom>
          <a:noFill/>
        </p:spPr>
        <p:txBody>
          <a:bodyPr wrap="square" rtlCol="0">
            <a:spAutoFit/>
          </a:bodyPr>
          <a:lstStyle/>
          <a:p>
            <a:pPr algn="ctr"/>
            <a:r>
              <a:rPr lang="en-US" sz="1600" dirty="0">
                <a:solidFill>
                  <a:schemeClr val="bg1"/>
                </a:solidFill>
              </a:rPr>
              <a:t>Policy initiatives, like product stewardship, to address the production, use, and disposal of hazardous materials.</a:t>
            </a:r>
          </a:p>
        </p:txBody>
      </p:sp>
      <p:sp>
        <p:nvSpPr>
          <p:cNvPr id="3" name="Freeform 19">
            <a:extLst>
              <a:ext uri="{FF2B5EF4-FFF2-40B4-BE49-F238E27FC236}">
                <a16:creationId xmlns:a16="http://schemas.microsoft.com/office/drawing/2014/main" id="{4B99A3AB-F5E8-7BFF-0E4D-43D80750B694}"/>
              </a:ext>
            </a:extLst>
          </p:cNvPr>
          <p:cNvSpPr/>
          <p:nvPr/>
        </p:nvSpPr>
        <p:spPr>
          <a:xfrm>
            <a:off x="373321" y="5895703"/>
            <a:ext cx="741376" cy="810867"/>
          </a:xfrm>
          <a:custGeom>
            <a:avLst/>
            <a:gdLst/>
            <a:ahLst/>
            <a:cxnLst/>
            <a:rect l="l" t="t" r="r" b="b"/>
            <a:pathLst>
              <a:path w="1461436" h="332046">
                <a:moveTo>
                  <a:pt x="0" y="0"/>
                </a:moveTo>
                <a:lnTo>
                  <a:pt x="1461436" y="0"/>
                </a:lnTo>
                <a:lnTo>
                  <a:pt x="1461436" y="332046"/>
                </a:lnTo>
                <a:lnTo>
                  <a:pt x="0" y="332046"/>
                </a:lnTo>
                <a:close/>
              </a:path>
            </a:pathLst>
          </a:custGeom>
          <a:solidFill>
            <a:srgbClr val="3FC1CC"/>
          </a:solidFill>
        </p:spPr>
        <p:txBody>
          <a:bodyPr/>
          <a:lstStyle/>
          <a:p>
            <a:endParaRPr lang="en-US"/>
          </a:p>
        </p:txBody>
      </p:sp>
      <p:sp>
        <p:nvSpPr>
          <p:cNvPr id="2" name="Freeform 27">
            <a:extLst>
              <a:ext uri="{FF2B5EF4-FFF2-40B4-BE49-F238E27FC236}">
                <a16:creationId xmlns:a16="http://schemas.microsoft.com/office/drawing/2014/main" id="{3B6F188C-D0CF-385B-0EC7-AA1CDB3909B0}"/>
              </a:ext>
            </a:extLst>
          </p:cNvPr>
          <p:cNvSpPr>
            <a:spLocks noGrp="1" noRot="1" noMove="1" noResize="1" noEditPoints="1" noAdjustHandles="1" noChangeArrowheads="1" noChangeShapeType="1"/>
          </p:cNvSpPr>
          <p:nvPr/>
        </p:nvSpPr>
        <p:spPr>
          <a:xfrm>
            <a:off x="416868" y="6019323"/>
            <a:ext cx="541080" cy="563625"/>
          </a:xfrm>
          <a:custGeom>
            <a:avLst/>
            <a:gdLst/>
            <a:ahLst/>
            <a:cxnLst/>
            <a:rect l="l" t="t" r="r" b="b"/>
            <a:pathLst>
              <a:path w="741376" h="772267">
                <a:moveTo>
                  <a:pt x="0" y="0"/>
                </a:moveTo>
                <a:lnTo>
                  <a:pt x="741376" y="0"/>
                </a:lnTo>
                <a:lnTo>
                  <a:pt x="741376" y="772267"/>
                </a:lnTo>
                <a:lnTo>
                  <a:pt x="0" y="7722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3248957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C5EA8-ABC3-F304-A3B5-F368276727CA}"/>
              </a:ext>
            </a:extLst>
          </p:cNvPr>
          <p:cNvSpPr>
            <a:spLocks noGrp="1"/>
          </p:cNvSpPr>
          <p:nvPr>
            <p:ph type="title"/>
          </p:nvPr>
        </p:nvSpPr>
        <p:spPr/>
        <p:txBody>
          <a:bodyPr vert="horz" lIns="91440" tIns="45720" rIns="91440" bIns="45720" rtlCol="0">
            <a:normAutofit/>
          </a:bodyPr>
          <a:lstStyle/>
          <a:p>
            <a:pPr algn="ctr"/>
            <a:r>
              <a:rPr lang="en-US" b="1" kern="1200" dirty="0">
                <a:latin typeface="Verdana"/>
                <a:ea typeface="Verdana"/>
                <a:cs typeface="+mj-cs"/>
              </a:rPr>
              <a:t>Residential Services Program</a:t>
            </a:r>
          </a:p>
        </p:txBody>
      </p:sp>
      <p:sp>
        <p:nvSpPr>
          <p:cNvPr id="3" name="Content Placeholder 2">
            <a:extLst>
              <a:ext uri="{FF2B5EF4-FFF2-40B4-BE49-F238E27FC236}">
                <a16:creationId xmlns:a16="http://schemas.microsoft.com/office/drawing/2014/main" id="{C95E7FD8-8419-61EE-302C-3055C6AC6846}"/>
              </a:ext>
            </a:extLst>
          </p:cNvPr>
          <p:cNvSpPr>
            <a:spLocks noGrp="1"/>
          </p:cNvSpPr>
          <p:nvPr>
            <p:ph idx="1"/>
          </p:nvPr>
        </p:nvSpPr>
        <p:spPr>
          <a:xfrm>
            <a:off x="838199" y="2018332"/>
            <a:ext cx="10658707" cy="4465595"/>
          </a:xfrm>
        </p:spPr>
        <p:txBody>
          <a:bodyPr>
            <a:normAutofit lnSpcReduction="10000"/>
          </a:bodyPr>
          <a:lstStyle/>
          <a:p>
            <a:pPr>
              <a:buClr>
                <a:srgbClr val="2A66AC"/>
              </a:buClr>
            </a:pPr>
            <a:r>
              <a:rPr lang="en-US" dirty="0">
                <a:solidFill>
                  <a:schemeClr val="tx1">
                    <a:lumMod val="50000"/>
                  </a:schemeClr>
                </a:solidFill>
              </a:rPr>
              <a:t>Focuses on helping residents reduce exposure to hazardous household chemicals and safely manage, store, and dispose of hazardous products.</a:t>
            </a:r>
          </a:p>
          <a:p>
            <a:pPr marL="0" indent="0">
              <a:buClr>
                <a:srgbClr val="2A66AC"/>
              </a:buClr>
              <a:buNone/>
            </a:pPr>
            <a:endParaRPr lang="en-US" dirty="0">
              <a:solidFill>
                <a:schemeClr val="tx1">
                  <a:lumMod val="50000"/>
                </a:schemeClr>
              </a:solidFill>
            </a:endParaRPr>
          </a:p>
          <a:p>
            <a:pPr>
              <a:buClr>
                <a:srgbClr val="2A66AC"/>
              </a:buClr>
            </a:pPr>
            <a:r>
              <a:rPr lang="en-US" dirty="0">
                <a:solidFill>
                  <a:schemeClr val="tx1">
                    <a:lumMod val="50000"/>
                  </a:schemeClr>
                </a:solidFill>
              </a:rPr>
              <a:t>Serve all of King communities and prioritize communities disproportionately burdened by environmental and health inequities.</a:t>
            </a:r>
          </a:p>
          <a:p>
            <a:pPr>
              <a:buClr>
                <a:srgbClr val="2A66AC"/>
              </a:buClr>
            </a:pPr>
            <a:endParaRPr lang="en-US" dirty="0">
              <a:solidFill>
                <a:schemeClr val="tx1">
                  <a:lumMod val="50000"/>
                </a:schemeClr>
              </a:solidFill>
            </a:endParaRPr>
          </a:p>
          <a:p>
            <a:pPr>
              <a:buClr>
                <a:srgbClr val="2A66AC"/>
              </a:buClr>
            </a:pPr>
            <a:r>
              <a:rPr lang="en-US" dirty="0">
                <a:solidFill>
                  <a:schemeClr val="tx1">
                    <a:lumMod val="50000"/>
                  </a:schemeClr>
                </a:solidFill>
              </a:rPr>
              <a:t>This RFA is funded by the Hazardous Waste Management Program and administered by Residential Services Program.</a:t>
            </a:r>
          </a:p>
          <a:p>
            <a:pPr>
              <a:buClr>
                <a:srgbClr val="2A66AC"/>
              </a:buClr>
            </a:pPr>
            <a:endParaRPr lang="en-US" dirty="0">
              <a:solidFill>
                <a:schemeClr val="tx1">
                  <a:lumMod val="50000"/>
                </a:schemeClr>
              </a:solidFill>
            </a:endParaRPr>
          </a:p>
        </p:txBody>
      </p:sp>
    </p:spTree>
    <p:extLst>
      <p:ext uri="{BB962C8B-B14F-4D97-AF65-F5344CB8AC3E}">
        <p14:creationId xmlns:p14="http://schemas.microsoft.com/office/powerpoint/2010/main" val="107083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710B8-55E6-5E66-3763-ABD5D74A5E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D8B2827-0E39-9592-ED7F-6F401845A05A}"/>
              </a:ext>
            </a:extLst>
          </p:cNvPr>
          <p:cNvSpPr>
            <a:spLocks noGrp="1"/>
          </p:cNvSpPr>
          <p:nvPr>
            <p:ph type="title"/>
          </p:nvPr>
        </p:nvSpPr>
        <p:spPr>
          <a:xfrm>
            <a:off x="838200" y="256701"/>
            <a:ext cx="10515600" cy="1325563"/>
          </a:xfrm>
        </p:spPr>
        <p:txBody>
          <a:bodyPr>
            <a:noAutofit/>
          </a:bodyPr>
          <a:lstStyle/>
          <a:p>
            <a:pPr algn="ctr"/>
            <a:r>
              <a:rPr lang="en-US" sz="3200" b="1" dirty="0"/>
              <a:t>2026-27 Safer Choices and </a:t>
            </a:r>
            <a:br>
              <a:rPr lang="en-US" sz="3200" b="1" dirty="0"/>
            </a:br>
            <a:r>
              <a:rPr lang="en-US" sz="3200" b="1" dirty="0"/>
              <a:t>Hazardous Waste Disposal Education RFA</a:t>
            </a:r>
            <a:endParaRPr lang="en-US" sz="3200" dirty="0"/>
          </a:p>
        </p:txBody>
      </p:sp>
      <p:sp>
        <p:nvSpPr>
          <p:cNvPr id="5" name="Content Placeholder 4">
            <a:extLst>
              <a:ext uri="{FF2B5EF4-FFF2-40B4-BE49-F238E27FC236}">
                <a16:creationId xmlns:a16="http://schemas.microsoft.com/office/drawing/2014/main" id="{66F7E210-F5D5-DF8F-0A16-F9FC18532FA5}"/>
              </a:ext>
            </a:extLst>
          </p:cNvPr>
          <p:cNvSpPr>
            <a:spLocks noGrp="1"/>
          </p:cNvSpPr>
          <p:nvPr>
            <p:ph idx="1"/>
          </p:nvPr>
        </p:nvSpPr>
        <p:spPr>
          <a:xfrm>
            <a:off x="323385" y="1694987"/>
            <a:ext cx="11619571" cy="5174165"/>
          </a:xfrm>
        </p:spPr>
        <p:txBody>
          <a:bodyPr>
            <a:normAutofit fontScale="77500" lnSpcReduction="20000"/>
          </a:bodyPr>
          <a:lstStyle/>
          <a:p>
            <a:pPr marL="0" indent="0">
              <a:buNone/>
            </a:pPr>
            <a:r>
              <a:rPr lang="en-US" b="1" dirty="0">
                <a:solidFill>
                  <a:schemeClr val="tx1">
                    <a:lumMod val="50000"/>
                  </a:schemeClr>
                </a:solidFill>
              </a:rPr>
              <a:t>The Challenge:</a:t>
            </a:r>
          </a:p>
          <a:p>
            <a:pPr>
              <a:buClr>
                <a:srgbClr val="2A66AC"/>
              </a:buClr>
            </a:pPr>
            <a:r>
              <a:rPr lang="en-US" dirty="0">
                <a:solidFill>
                  <a:schemeClr val="tx1">
                    <a:lumMod val="50000"/>
                  </a:schemeClr>
                </a:solidFill>
              </a:rPr>
              <a:t>Many everyday household products contain chemicals that may affect human health and can pollute the environment if they’re used, stored, or disposed of incorrectly.</a:t>
            </a:r>
          </a:p>
          <a:p>
            <a:pPr marL="0" indent="0">
              <a:buClr>
                <a:srgbClr val="2A66AC"/>
              </a:buClr>
              <a:buNone/>
            </a:pPr>
            <a:endParaRPr lang="en-US" dirty="0">
              <a:solidFill>
                <a:schemeClr val="tx1">
                  <a:lumMod val="50000"/>
                </a:schemeClr>
              </a:solidFill>
            </a:endParaRPr>
          </a:p>
          <a:p>
            <a:pPr marL="0" indent="0">
              <a:buNone/>
            </a:pPr>
            <a:r>
              <a:rPr lang="en-US" b="1" dirty="0">
                <a:solidFill>
                  <a:schemeClr val="tx1">
                    <a:lumMod val="50000"/>
                  </a:schemeClr>
                </a:solidFill>
              </a:rPr>
              <a:t>Community Need:</a:t>
            </a:r>
          </a:p>
          <a:p>
            <a:pPr>
              <a:buClr>
                <a:srgbClr val="2A66AC"/>
              </a:buClr>
            </a:pPr>
            <a:r>
              <a:rPr lang="en-US" dirty="0">
                <a:solidFill>
                  <a:schemeClr val="tx1">
                    <a:lumMod val="50000"/>
                  </a:schemeClr>
                </a:solidFill>
              </a:rPr>
              <a:t>Many communities- especially BIPOC, immigrant, refugee, and limited-English-proficient residents- face disproportionate exposure risks and have less access to safer choice information and safe disposal.</a:t>
            </a:r>
          </a:p>
          <a:p>
            <a:pPr>
              <a:buClr>
                <a:srgbClr val="2A66AC"/>
              </a:buClr>
            </a:pPr>
            <a:r>
              <a:rPr lang="en-US" dirty="0">
                <a:solidFill>
                  <a:schemeClr val="tx1">
                    <a:lumMod val="50000"/>
                  </a:schemeClr>
                </a:solidFill>
              </a:rPr>
              <a:t>Community often rely on trusted messengers to share culturally relevant and accessible information.</a:t>
            </a:r>
          </a:p>
          <a:p>
            <a:pPr marL="0" indent="0">
              <a:buClr>
                <a:srgbClr val="2A66AC"/>
              </a:buClr>
              <a:buNone/>
            </a:pPr>
            <a:endParaRPr lang="en-US" dirty="0">
              <a:solidFill>
                <a:schemeClr val="tx1">
                  <a:lumMod val="50000"/>
                </a:schemeClr>
              </a:solidFill>
            </a:endParaRPr>
          </a:p>
          <a:p>
            <a:pPr marL="0" indent="0">
              <a:buNone/>
            </a:pPr>
            <a:r>
              <a:rPr lang="en-US" b="1" dirty="0">
                <a:solidFill>
                  <a:schemeClr val="tx1">
                    <a:lumMod val="50000"/>
                  </a:schemeClr>
                </a:solidFill>
              </a:rPr>
              <a:t>The Opportunity: </a:t>
            </a:r>
          </a:p>
          <a:p>
            <a:pPr>
              <a:buClr>
                <a:srgbClr val="2A66AC"/>
              </a:buClr>
            </a:pPr>
            <a:r>
              <a:rPr lang="en-US" dirty="0">
                <a:solidFill>
                  <a:schemeClr val="tx1">
                    <a:lumMod val="50000"/>
                  </a:schemeClr>
                </a:solidFill>
              </a:rPr>
              <a:t>Safer-choices education and tools support behavior change, reduce exposure.</a:t>
            </a:r>
          </a:p>
          <a:p>
            <a:pPr>
              <a:buClr>
                <a:srgbClr val="2A66AC"/>
              </a:buClr>
            </a:pPr>
            <a:r>
              <a:rPr lang="en-US" dirty="0">
                <a:solidFill>
                  <a:schemeClr val="tx1">
                    <a:lumMod val="50000"/>
                  </a:schemeClr>
                </a:solidFill>
              </a:rPr>
              <a:t>Partnerships helps make sure resources reach residents in ways that are meaningful, respectful, and culturally grounded.</a:t>
            </a:r>
          </a:p>
        </p:txBody>
      </p:sp>
    </p:spTree>
    <p:extLst>
      <p:ext uri="{BB962C8B-B14F-4D97-AF65-F5344CB8AC3E}">
        <p14:creationId xmlns:p14="http://schemas.microsoft.com/office/powerpoint/2010/main" val="87516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1E67A-0300-0FD8-256D-121FC025D3A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7D34B8-C86E-04C4-B9D5-1CEC23E18B6E}"/>
              </a:ext>
            </a:extLst>
          </p:cNvPr>
          <p:cNvSpPr>
            <a:spLocks noGrp="1"/>
          </p:cNvSpPr>
          <p:nvPr>
            <p:ph type="title"/>
          </p:nvPr>
        </p:nvSpPr>
        <p:spPr>
          <a:xfrm>
            <a:off x="838200" y="368214"/>
            <a:ext cx="10515600" cy="1325563"/>
          </a:xfrm>
        </p:spPr>
        <p:txBody>
          <a:bodyPr>
            <a:noAutofit/>
          </a:bodyPr>
          <a:lstStyle/>
          <a:p>
            <a:pPr algn="ctr"/>
            <a:r>
              <a:rPr lang="en-US" sz="3200" b="1" dirty="0"/>
              <a:t>2026-27 Safer Choices and </a:t>
            </a:r>
            <a:br>
              <a:rPr lang="en-US" sz="3200" b="1" dirty="0"/>
            </a:br>
            <a:r>
              <a:rPr lang="en-US" sz="3200" b="1" dirty="0"/>
              <a:t>Hazardous Waste Disposal Education RFA</a:t>
            </a:r>
            <a:endParaRPr lang="en-US" sz="3200" dirty="0"/>
          </a:p>
        </p:txBody>
      </p:sp>
      <p:sp>
        <p:nvSpPr>
          <p:cNvPr id="5" name="Content Placeholder 4">
            <a:extLst>
              <a:ext uri="{FF2B5EF4-FFF2-40B4-BE49-F238E27FC236}">
                <a16:creationId xmlns:a16="http://schemas.microsoft.com/office/drawing/2014/main" id="{183E00C0-106B-1D57-24D4-20A8CFD8EECC}"/>
              </a:ext>
            </a:extLst>
          </p:cNvPr>
          <p:cNvSpPr>
            <a:spLocks noGrp="1"/>
          </p:cNvSpPr>
          <p:nvPr>
            <p:ph idx="1"/>
          </p:nvPr>
        </p:nvSpPr>
        <p:spPr>
          <a:xfrm>
            <a:off x="838200" y="2018332"/>
            <a:ext cx="10515600" cy="4605492"/>
          </a:xfrm>
        </p:spPr>
        <p:txBody>
          <a:bodyPr>
            <a:normAutofit fontScale="92500" lnSpcReduction="20000"/>
          </a:bodyPr>
          <a:lstStyle/>
          <a:p>
            <a:pPr marL="0" indent="0">
              <a:buNone/>
            </a:pPr>
            <a:r>
              <a:rPr lang="en-US" b="1" dirty="0">
                <a:solidFill>
                  <a:schemeClr val="tx1">
                    <a:lumMod val="50000"/>
                  </a:schemeClr>
                </a:solidFill>
              </a:rPr>
              <a:t>Purpose of RFA: </a:t>
            </a:r>
          </a:p>
          <a:p>
            <a:pPr marL="0" indent="0">
              <a:buNone/>
            </a:pPr>
            <a:r>
              <a:rPr lang="en-US" dirty="0">
                <a:solidFill>
                  <a:schemeClr val="tx1">
                    <a:lumMod val="50000"/>
                  </a:schemeClr>
                </a:solidFill>
              </a:rPr>
              <a:t>To increase community awareness, equip residents with tools for safer choices and proper disposal of hazardous materials, and drive behavior change that protects community health and the environment.</a:t>
            </a:r>
          </a:p>
          <a:p>
            <a:pPr marL="0" indent="0">
              <a:buNone/>
            </a:pPr>
            <a:endParaRPr lang="en-US" dirty="0">
              <a:solidFill>
                <a:schemeClr val="tx1">
                  <a:lumMod val="50000"/>
                </a:schemeClr>
              </a:solidFill>
            </a:endParaRPr>
          </a:p>
          <a:p>
            <a:pPr>
              <a:buNone/>
            </a:pPr>
            <a:r>
              <a:rPr lang="en-US" b="1" dirty="0">
                <a:solidFill>
                  <a:schemeClr val="tx1">
                    <a:lumMod val="50000"/>
                  </a:schemeClr>
                </a:solidFill>
              </a:rPr>
              <a:t>Goals:</a:t>
            </a:r>
          </a:p>
          <a:p>
            <a:pPr>
              <a:buFont typeface="Arial" panose="020B0604020202020204" pitchFamily="34" charset="0"/>
              <a:buChar char="•"/>
            </a:pPr>
            <a:r>
              <a:rPr lang="en-US" dirty="0">
                <a:solidFill>
                  <a:schemeClr val="tx1">
                    <a:lumMod val="50000"/>
                  </a:schemeClr>
                </a:solidFill>
              </a:rPr>
              <a:t>Reduce household exposure to harmful chemicals.</a:t>
            </a:r>
          </a:p>
          <a:p>
            <a:pPr>
              <a:buFont typeface="Arial" panose="020B0604020202020204" pitchFamily="34" charset="0"/>
              <a:buChar char="•"/>
            </a:pPr>
            <a:r>
              <a:rPr lang="en-US" dirty="0">
                <a:solidFill>
                  <a:schemeClr val="tx1">
                    <a:lumMod val="50000"/>
                  </a:schemeClr>
                </a:solidFill>
              </a:rPr>
              <a:t>Promote safer, less-toxic alternatives.</a:t>
            </a:r>
          </a:p>
          <a:p>
            <a:pPr>
              <a:buFont typeface="Arial" panose="020B0604020202020204" pitchFamily="34" charset="0"/>
              <a:buChar char="•"/>
            </a:pPr>
            <a:r>
              <a:rPr lang="en-US" dirty="0">
                <a:solidFill>
                  <a:schemeClr val="tx1">
                    <a:lumMod val="50000"/>
                  </a:schemeClr>
                </a:solidFill>
              </a:rPr>
              <a:t>Increase proper disposal of hazardous waste.</a:t>
            </a:r>
          </a:p>
          <a:p>
            <a:pPr>
              <a:buFont typeface="Arial" panose="020B0604020202020204" pitchFamily="34" charset="0"/>
              <a:buChar char="•"/>
            </a:pPr>
            <a:r>
              <a:rPr lang="en-US" dirty="0">
                <a:solidFill>
                  <a:schemeClr val="tx1">
                    <a:lumMod val="50000"/>
                  </a:schemeClr>
                </a:solidFill>
              </a:rPr>
              <a:t>Strengthen community partnerships and networks that promote environmental health.</a:t>
            </a:r>
          </a:p>
        </p:txBody>
      </p:sp>
    </p:spTree>
    <p:extLst>
      <p:ext uri="{BB962C8B-B14F-4D97-AF65-F5344CB8AC3E}">
        <p14:creationId xmlns:p14="http://schemas.microsoft.com/office/powerpoint/2010/main" val="109184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77AF-0ED1-0FF5-BF96-23B52C038D4A}"/>
              </a:ext>
            </a:extLst>
          </p:cNvPr>
          <p:cNvSpPr>
            <a:spLocks noGrp="1"/>
          </p:cNvSpPr>
          <p:nvPr>
            <p:ph type="title"/>
          </p:nvPr>
        </p:nvSpPr>
        <p:spPr>
          <a:xfrm>
            <a:off x="838200" y="245550"/>
            <a:ext cx="10515600" cy="1325563"/>
          </a:xfrm>
        </p:spPr>
        <p:txBody>
          <a:bodyPr/>
          <a:lstStyle/>
          <a:p>
            <a:pPr algn="ctr"/>
            <a:r>
              <a:rPr lang="en-US" b="1" dirty="0"/>
              <a:t>Who can apply</a:t>
            </a:r>
          </a:p>
        </p:txBody>
      </p:sp>
      <p:sp>
        <p:nvSpPr>
          <p:cNvPr id="3" name="Content Placeholder 2">
            <a:extLst>
              <a:ext uri="{FF2B5EF4-FFF2-40B4-BE49-F238E27FC236}">
                <a16:creationId xmlns:a16="http://schemas.microsoft.com/office/drawing/2014/main" id="{9C0D425F-554A-CB66-887E-067A7ED40EF5}"/>
              </a:ext>
            </a:extLst>
          </p:cNvPr>
          <p:cNvSpPr>
            <a:spLocks noGrp="1"/>
          </p:cNvSpPr>
          <p:nvPr>
            <p:ph idx="1"/>
          </p:nvPr>
        </p:nvSpPr>
        <p:spPr>
          <a:xfrm>
            <a:off x="646771" y="1717288"/>
            <a:ext cx="10919795" cy="4766640"/>
          </a:xfrm>
        </p:spPr>
        <p:txBody>
          <a:bodyPr>
            <a:normAutofit fontScale="92500" lnSpcReduction="10000"/>
          </a:bodyPr>
          <a:lstStyle/>
          <a:p>
            <a:pPr marL="0" indent="0" algn="ctr">
              <a:buClr>
                <a:srgbClr val="2A66AC"/>
              </a:buClr>
              <a:buNone/>
            </a:pPr>
            <a:r>
              <a:rPr lang="en-US" dirty="0">
                <a:solidFill>
                  <a:schemeClr val="tx1">
                    <a:lumMod val="50000"/>
                  </a:schemeClr>
                </a:solidFill>
              </a:rPr>
              <a:t>There are no restrictions on who can apply.</a:t>
            </a:r>
          </a:p>
          <a:p>
            <a:pPr marL="0" indent="0">
              <a:buClr>
                <a:srgbClr val="2A66AC"/>
              </a:buClr>
              <a:buNone/>
            </a:pPr>
            <a:endParaRPr lang="en-US" dirty="0">
              <a:solidFill>
                <a:schemeClr val="tx1">
                  <a:lumMod val="50000"/>
                </a:schemeClr>
              </a:solidFill>
            </a:endParaRPr>
          </a:p>
          <a:p>
            <a:pPr>
              <a:buClr>
                <a:srgbClr val="2A66AC"/>
              </a:buClr>
            </a:pPr>
            <a:r>
              <a:rPr lang="en-US" dirty="0">
                <a:solidFill>
                  <a:schemeClr val="tx1">
                    <a:lumMod val="50000"/>
                  </a:schemeClr>
                </a:solidFill>
              </a:rPr>
              <a:t>Represent and serve BIPOC, immigrant, refugee, and limited-English-proficient communities and have deep trusted relationships in these communities.</a:t>
            </a:r>
          </a:p>
          <a:p>
            <a:pPr>
              <a:buClr>
                <a:srgbClr val="2A66AC"/>
              </a:buClr>
            </a:pPr>
            <a:r>
              <a:rPr lang="en-US" dirty="0">
                <a:solidFill>
                  <a:schemeClr val="tx1">
                    <a:lumMod val="50000"/>
                  </a:schemeClr>
                </a:solidFill>
              </a:rPr>
              <a:t>Experience delivering culturally responsive, intergenerational environmental health education.</a:t>
            </a:r>
          </a:p>
          <a:p>
            <a:pPr>
              <a:buClr>
                <a:srgbClr val="2A66AC"/>
              </a:buClr>
            </a:pPr>
            <a:r>
              <a:rPr lang="en-US" dirty="0">
                <a:solidFill>
                  <a:schemeClr val="tx1">
                    <a:lumMod val="50000"/>
                  </a:schemeClr>
                </a:solidFill>
              </a:rPr>
              <a:t>Demonstrate capacity to lead community engagement to support behavior change and partner with diverse audiences.</a:t>
            </a:r>
          </a:p>
          <a:p>
            <a:pPr marL="0" indent="0">
              <a:buNone/>
            </a:pPr>
            <a:endParaRPr lang="en-US" dirty="0">
              <a:solidFill>
                <a:schemeClr val="tx1">
                  <a:lumMod val="50000"/>
                </a:schemeClr>
              </a:solidFill>
            </a:endParaRPr>
          </a:p>
          <a:p>
            <a:pPr marL="0" indent="0" algn="ctr">
              <a:buNone/>
            </a:pPr>
            <a:r>
              <a:rPr lang="en-US" sz="2400" i="1" dirty="0">
                <a:solidFill>
                  <a:schemeClr val="tx1">
                    <a:lumMod val="50000"/>
                  </a:schemeClr>
                </a:solidFill>
              </a:rPr>
              <a:t>Applicants must be able to provide services that support all King County residents.</a:t>
            </a:r>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309271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WMP Main Slides">
  <a:themeElements>
    <a:clrScheme name="HWMP">
      <a:dk1>
        <a:srgbClr val="565757"/>
      </a:dk1>
      <a:lt1>
        <a:srgbClr val="FFFFFF"/>
      </a:lt1>
      <a:dk2>
        <a:srgbClr val="565757"/>
      </a:dk2>
      <a:lt2>
        <a:srgbClr val="FFFFFF"/>
      </a:lt2>
      <a:accent1>
        <a:srgbClr val="2A66AB"/>
      </a:accent1>
      <a:accent2>
        <a:srgbClr val="BADD91"/>
      </a:accent2>
      <a:accent3>
        <a:srgbClr val="565757"/>
      </a:accent3>
      <a:accent4>
        <a:srgbClr val="2FBDBA"/>
      </a:accent4>
      <a:accent5>
        <a:srgbClr val="27A471"/>
      </a:accent5>
      <a:accent6>
        <a:srgbClr val="2A66AB"/>
      </a:accent6>
      <a:hlink>
        <a:srgbClr val="2A66AB"/>
      </a:hlink>
      <a:folHlink>
        <a:srgbClr val="2FBDBA"/>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WMP Alternative Colored Sections">
  <a:themeElements>
    <a:clrScheme name="HWMP">
      <a:dk1>
        <a:srgbClr val="565757"/>
      </a:dk1>
      <a:lt1>
        <a:srgbClr val="FFFFFF"/>
      </a:lt1>
      <a:dk2>
        <a:srgbClr val="565757"/>
      </a:dk2>
      <a:lt2>
        <a:srgbClr val="FFFFFF"/>
      </a:lt2>
      <a:accent1>
        <a:srgbClr val="2A66AB"/>
      </a:accent1>
      <a:accent2>
        <a:srgbClr val="BADD91"/>
      </a:accent2>
      <a:accent3>
        <a:srgbClr val="565757"/>
      </a:accent3>
      <a:accent4>
        <a:srgbClr val="2FBDBA"/>
      </a:accent4>
      <a:accent5>
        <a:srgbClr val="27A471"/>
      </a:accent5>
      <a:accent6>
        <a:srgbClr val="2A66AB"/>
      </a:accent6>
      <a:hlink>
        <a:srgbClr val="2A66AB"/>
      </a:hlink>
      <a:folHlink>
        <a:srgbClr val="2FBDBA"/>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4CF52C7B8FFD4CB97A8E24CA23CF52" ma:contentTypeVersion="5" ma:contentTypeDescription="Create a new document." ma:contentTypeScope="" ma:versionID="2f24d08e8aad339e1d98dff1a32702b0">
  <xsd:schema xmlns:xsd="http://www.w3.org/2001/XMLSchema" xmlns:xs="http://www.w3.org/2001/XMLSchema" xmlns:p="http://schemas.microsoft.com/office/2006/metadata/properties" xmlns:ns2="36c33308-06b0-4832-9923-89f5b41a256c" xmlns:ns3="aa14a3bf-c8d1-4351-9ab6-6187d676f051" targetNamespace="http://schemas.microsoft.com/office/2006/metadata/properties" ma:root="true" ma:fieldsID="0c83506a220bd851dbac183610fa4cb7" ns2:_="" ns3:_="">
    <xsd:import namespace="36c33308-06b0-4832-9923-89f5b41a256c"/>
    <xsd:import namespace="aa14a3bf-c8d1-4351-9ab6-6187d676f05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c33308-06b0-4832-9923-89f5b41a25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14a3bf-c8d1-4351-9ab6-6187d676f05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0FECC1-F710-4D5C-95F4-E5ED766684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c33308-06b0-4832-9923-89f5b41a256c"/>
    <ds:schemaRef ds:uri="aa14a3bf-c8d1-4351-9ab6-6187d676f0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6F431F-3D64-41FB-9533-20778818A927}">
  <ds:schemaRefs>
    <ds:schemaRef ds:uri="http://purl.org/dc/terms/"/>
    <ds:schemaRef ds:uri="http://purl.org/dc/elements/1.1/"/>
    <ds:schemaRef ds:uri="http://schemas.microsoft.com/office/2006/documentManagement/types"/>
    <ds:schemaRef ds:uri="36c33308-06b0-4832-9923-89f5b41a256c"/>
    <ds:schemaRef ds:uri="http://schemas.microsoft.com/office/2006/metadata/properties"/>
    <ds:schemaRef ds:uri="http://www.w3.org/XML/1998/namespace"/>
    <ds:schemaRef ds:uri="aa14a3bf-c8d1-4351-9ab6-6187d676f05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2A12984B-1F16-4CA1-BBDB-6BA95242E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3661</TotalTime>
  <Words>1186</Words>
  <Application>Microsoft Office PowerPoint</Application>
  <PresentationFormat>Widescreen</PresentationFormat>
  <Paragraphs>157</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Proxima Nova</vt:lpstr>
      <vt:lpstr>Times New Roman</vt:lpstr>
      <vt:lpstr>Verdana</vt:lpstr>
      <vt:lpstr>Wingdings</vt:lpstr>
      <vt:lpstr>HWMP Main Slides</vt:lpstr>
      <vt:lpstr>HWMP Alternative Colored Sections</vt:lpstr>
      <vt:lpstr>PowerPoint Presentation</vt:lpstr>
      <vt:lpstr>Agenda</vt:lpstr>
      <vt:lpstr>RFA Submission Reminders</vt:lpstr>
      <vt:lpstr>PowerPoint Presentation</vt:lpstr>
      <vt:lpstr>PowerPoint Presentation</vt:lpstr>
      <vt:lpstr>Residential Services Program</vt:lpstr>
      <vt:lpstr>2026-27 Safer Choices and  Hazardous Waste Disposal Education RFA</vt:lpstr>
      <vt:lpstr>2026-27 Safer Choices and  Hazardous Waste Disposal Education RFA</vt:lpstr>
      <vt:lpstr>Who can apply</vt:lpstr>
      <vt:lpstr>Scope of Work- Annual Activities</vt:lpstr>
      <vt:lpstr>Total Funding and Awards</vt:lpstr>
      <vt:lpstr>What to submit</vt:lpstr>
      <vt:lpstr>RFP Evaluation</vt:lpstr>
      <vt:lpstr>RFP Rating</vt:lpstr>
      <vt:lpstr>Timeline </vt:lpstr>
      <vt:lpstr>Next Steps if Selected</vt:lpstr>
      <vt:lpstr>Next Steps if Selected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Lovrovich</dc:creator>
  <cp:lastModifiedBy>Parveen, Hena (DPH)</cp:lastModifiedBy>
  <cp:revision>214</cp:revision>
  <dcterms:created xsi:type="dcterms:W3CDTF">2018-11-08T19:04:23Z</dcterms:created>
  <dcterms:modified xsi:type="dcterms:W3CDTF">2025-12-09T21:54:51Z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0x010100784CF52C7B8FFD4CB97A8E24CA23CF52</vt:lpwstr>
  </property>
</Properties>
</file>