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368" r:id="rId5"/>
    <p:sldId id="332" r:id="rId6"/>
    <p:sldId id="388" r:id="rId7"/>
    <p:sldId id="389" r:id="rId8"/>
    <p:sldId id="283" r:id="rId9"/>
    <p:sldId id="259" r:id="rId10"/>
    <p:sldId id="323" r:id="rId11"/>
    <p:sldId id="390" r:id="rId12"/>
    <p:sldId id="375" r:id="rId13"/>
    <p:sldId id="285" r:id="rId14"/>
    <p:sldId id="331" r:id="rId15"/>
    <p:sldId id="326" r:id="rId16"/>
    <p:sldId id="367" r:id="rId17"/>
    <p:sldId id="327" r:id="rId18"/>
    <p:sldId id="379" r:id="rId19"/>
    <p:sldId id="380" r:id="rId20"/>
    <p:sldId id="384" r:id="rId21"/>
    <p:sldId id="385" r:id="rId22"/>
    <p:sldId id="378" r:id="rId23"/>
    <p:sldId id="347" r:id="rId24"/>
    <p:sldId id="32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EF3C00-C585-785B-6C8C-4304F53A1282}" name="McCracken, Joie" initials="MJ" userId="S::jmccracken@kingcounty.gov::7172864d-b669-4a2d-a2ee-07eea4cbeca0" providerId="AD"/>
  <p188:author id="{0C444403-DBA8-E3D8-5972-A9CABA76024A}" name="Turcheti E Melo, Nicole" initials="TEMN" userId="S::nturcheti@kingcounty.gov::33b82b75-35be-4ce4-8818-a0a7e55ec125" providerId="AD"/>
  <p188:author id="{A13DEC13-4F75-0D4C-D3FD-FA0D3330F7BA}" name="McGroder, Nancy" initials="MN" userId="S::Nancy.McGroder@kingcounty.gov::0f2f887a-9acd-496a-a785-cd2b4292f0b6" providerId="AD"/>
  <p188:author id="{F70DD13E-FC57-9EDD-0A5D-6256CE465DAB}" name="Tippens, Kim" initials="TK" userId="S::KTippens@KingCounty.gov::d200ff29-2bb1-4d9d-a2a5-35ddea19f4bf" providerId="AD"/>
  <p188:author id="{7F4E9342-C974-2AF7-B69C-BF0BBCBA5326}" name="Tippens, Kim" initials="TK" userId="S::ktippens@kingcounty.gov::d200ff29-2bb1-4d9d-a2a5-35ddea19f4bf" providerId="AD"/>
  <p188:author id="{BB03C643-EC4F-430F-EA20-C73BA04D0368}" name="McGroder, Nancy" initials="MN" userId="S::nancy.mcgroder@kingcounty.gov::0f2f887a-9acd-496a-a785-cd2b4292f0b6" providerId="AD"/>
  <p188:author id="{BC93DF64-FE9D-38D1-3CCD-66EBD5576475}" name="Ford Shah, Melissa" initials="FSM" userId="S::mfords@kingcounty.gov::769cf277-8e6e-43d8-b2a2-5fb3ecdd7dd5" providerId="AD"/>
  <p188:author id="{224BED7B-6C55-DDC3-500C-53D95FACF241}" name="Joseph, Aley" initials="JA" userId="S::aley.joseph@kingcounty.gov::c9d1d529-d20e-4661-8cd5-ef54f8f6dce3" providerId="AD"/>
  <p188:author id="{AC86E284-7236-9009-E0F5-552397BC1371}" name="Joseph, Aley" initials="JA" userId="S::Aley.Joseph@kingcounty.gov::c9d1d529-d20e-4661-8cd5-ef54f8f6dce3" providerId="AD"/>
  <p188:author id="{6E9AA5A9-A28C-12D7-BDA5-5F6DACA695EB}" name="Whitehurst, Tiffany (she/her)" initials="WT(" userId="S::twhitehurst@kingcounty.gov::298a17e2-2e94-41c2-9b0f-8f9f78f0d9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su, Joie" initials="HJ" lastIdx="0" clrIdx="0">
    <p:extLst>
      <p:ext uri="{19B8F6BF-5375-455C-9EA6-DF929625EA0E}">
        <p15:presenceInfo xmlns:p15="http://schemas.microsoft.com/office/powerpoint/2012/main" userId="Hsu, Jo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9CCB"/>
    <a:srgbClr val="8BBB3E"/>
    <a:srgbClr val="996633"/>
    <a:srgbClr val="000000"/>
    <a:srgbClr val="FFFFFF"/>
    <a:srgbClr val="D6DCE5"/>
    <a:srgbClr val="3E6F89"/>
    <a:srgbClr val="AFAFAF"/>
    <a:srgbClr val="F4B183"/>
    <a:srgbClr val="CB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307047-5D0D-4165-8918-A0667929820E}" v="9" dt="2024-07-26T18:06:58.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ppens, Kim" userId="S::ktippens@kingcounty.gov::d200ff29-2bb1-4d9d-a2a5-35ddea19f4bf" providerId="AD" clId="Web-{616B1E89-C79D-C6D4-C190-2AD2F8EF3094}"/>
    <pc:docChg chg="addSld modSld">
      <pc:chgData name="Tippens, Kim" userId="S::ktippens@kingcounty.gov::d200ff29-2bb1-4d9d-a2a5-35ddea19f4bf" providerId="AD" clId="Web-{616B1E89-C79D-C6D4-C190-2AD2F8EF3094}" dt="2024-07-23T19:22:56.846" v="4"/>
      <pc:docMkLst>
        <pc:docMk/>
      </pc:docMkLst>
      <pc:sldChg chg="addCm">
        <pc:chgData name="Tippens, Kim" userId="S::ktippens@kingcounty.gov::d200ff29-2bb1-4d9d-a2a5-35ddea19f4bf" providerId="AD" clId="Web-{616B1E89-C79D-C6D4-C190-2AD2F8EF3094}" dt="2024-07-23T19:22:22.549" v="0"/>
        <pc:sldMkLst>
          <pc:docMk/>
          <pc:sldMk cId="2464309404" sldId="373"/>
        </pc:sldMkLst>
        <pc:extLst>
          <p:ext xmlns:p="http://schemas.openxmlformats.org/presentationml/2006/main" uri="{D6D511B9-2390-475A-947B-AFAB55BFBCF1}">
            <pc226:cmChg xmlns:pc226="http://schemas.microsoft.com/office/powerpoint/2022/06/main/command" chg="add">
              <pc226:chgData name="Tippens, Kim" userId="S::ktippens@kingcounty.gov::d200ff29-2bb1-4d9d-a2a5-35ddea19f4bf" providerId="AD" clId="Web-{616B1E89-C79D-C6D4-C190-2AD2F8EF3094}" dt="2024-07-23T19:22:22.549" v="0"/>
              <pc2:cmMkLst xmlns:pc2="http://schemas.microsoft.com/office/powerpoint/2019/9/main/command">
                <pc:docMk/>
                <pc:sldMk cId="2464309404" sldId="373"/>
                <pc2:cmMk id="{EFE15FE1-B129-446F-90EB-3FFE086904A3}"/>
              </pc2:cmMkLst>
            </pc226:cmChg>
          </p:ext>
        </pc:extLst>
      </pc:sldChg>
      <pc:sldChg chg="delSp add replId modCm">
        <pc:chgData name="Tippens, Kim" userId="S::ktippens@kingcounty.gov::d200ff29-2bb1-4d9d-a2a5-35ddea19f4bf" providerId="AD" clId="Web-{616B1E89-C79D-C6D4-C190-2AD2F8EF3094}" dt="2024-07-23T19:22:56.846" v="4"/>
        <pc:sldMkLst>
          <pc:docMk/>
          <pc:sldMk cId="1955892093" sldId="390"/>
        </pc:sldMkLst>
        <pc:spChg chg="del">
          <ac:chgData name="Tippens, Kim" userId="S::ktippens@kingcounty.gov::d200ff29-2bb1-4d9d-a2a5-35ddea19f4bf" providerId="AD" clId="Web-{616B1E89-C79D-C6D4-C190-2AD2F8EF3094}" dt="2024-07-23T19:22:54.049" v="3"/>
          <ac:spMkLst>
            <pc:docMk/>
            <pc:sldMk cId="1955892093" sldId="390"/>
            <ac:spMk id="24" creationId="{00000000-0000-0000-0000-000000000000}"/>
          </ac:spMkLst>
        </pc:spChg>
        <pc:picChg chg="del">
          <ac:chgData name="Tippens, Kim" userId="S::ktippens@kingcounty.gov::d200ff29-2bb1-4d9d-a2a5-35ddea19f4bf" providerId="AD" clId="Web-{616B1E89-C79D-C6D4-C190-2AD2F8EF3094}" dt="2024-07-23T19:22:56.846" v="4"/>
          <ac:picMkLst>
            <pc:docMk/>
            <pc:sldMk cId="1955892093" sldId="390"/>
            <ac:picMk id="20" creationId="{DB55768A-3CCE-BDC8-8D63-6C2BC1FAEB48}"/>
          </ac:picMkLst>
        </pc:picChg>
        <pc:extLst>
          <p:ext xmlns:p="http://schemas.openxmlformats.org/presentationml/2006/main" uri="{D6D511B9-2390-475A-947B-AFAB55BFBCF1}">
            <pc226:cmChg xmlns:pc226="http://schemas.microsoft.com/office/powerpoint/2022/06/main/command" chg="mod">
              <pc226:chgData name="Tippens, Kim" userId="S::ktippens@kingcounty.gov::d200ff29-2bb1-4d9d-a2a5-35ddea19f4bf" providerId="AD" clId="Web-{616B1E89-C79D-C6D4-C190-2AD2F8EF3094}" dt="2024-07-23T19:22:51.455" v="2"/>
              <pc2:cmMkLst xmlns:pc2="http://schemas.microsoft.com/office/powerpoint/2019/9/main/command">
                <pc:docMk/>
                <pc:sldMk cId="1955892093" sldId="390"/>
                <pc2:cmMk id="{81ACFA49-8DB6-4AC2-B808-68C83DBE47BA}"/>
              </pc2:cmMkLst>
            </pc226:cmChg>
          </p:ext>
        </pc:extLst>
      </pc:sldChg>
    </pc:docChg>
  </pc:docChgLst>
  <pc:docChgLst>
    <pc:chgData name="Joseph, Aley" userId="c9d1d529-d20e-4661-8cd5-ef54f8f6dce3" providerId="ADAL" clId="{3FFDBF56-5633-478A-8A00-EA466F48B134}"/>
    <pc:docChg chg="undo custSel addSld delSld modSld sldOrd modSection">
      <pc:chgData name="Joseph, Aley" userId="c9d1d529-d20e-4661-8cd5-ef54f8f6dce3" providerId="ADAL" clId="{3FFDBF56-5633-478A-8A00-EA466F48B134}" dt="2024-02-05T22:53:22.767" v="5181" actId="1076"/>
      <pc:docMkLst>
        <pc:docMk/>
      </pc:docMkLst>
      <pc:sldChg chg="modSp mod modNotesTx">
        <pc:chgData name="Joseph, Aley" userId="c9d1d529-d20e-4661-8cd5-ef54f8f6dce3" providerId="ADAL" clId="{3FFDBF56-5633-478A-8A00-EA466F48B134}" dt="2024-01-30T21:55:56.838" v="5177" actId="20577"/>
        <pc:sldMkLst>
          <pc:docMk/>
          <pc:sldMk cId="3687922737" sldId="263"/>
        </pc:sldMkLst>
        <pc:spChg chg="mod">
          <ac:chgData name="Joseph, Aley" userId="c9d1d529-d20e-4661-8cd5-ef54f8f6dce3" providerId="ADAL" clId="{3FFDBF56-5633-478A-8A00-EA466F48B134}" dt="2024-01-30T19:19:13.196" v="4926" actId="20577"/>
          <ac:spMkLst>
            <pc:docMk/>
            <pc:sldMk cId="3687922737" sldId="263"/>
            <ac:spMk id="43" creationId="{538244AB-390D-4861-AF42-3680562CC2FB}"/>
          </ac:spMkLst>
        </pc:spChg>
      </pc:sldChg>
      <pc:sldChg chg="modNotesTx">
        <pc:chgData name="Joseph, Aley" userId="c9d1d529-d20e-4661-8cd5-ef54f8f6dce3" providerId="ADAL" clId="{3FFDBF56-5633-478A-8A00-EA466F48B134}" dt="2024-01-19T23:50:22.043" v="548" actId="20577"/>
        <pc:sldMkLst>
          <pc:docMk/>
          <pc:sldMk cId="2787993172" sldId="285"/>
        </pc:sldMkLst>
      </pc:sldChg>
      <pc:sldChg chg="modNotesTx">
        <pc:chgData name="Joseph, Aley" userId="c9d1d529-d20e-4661-8cd5-ef54f8f6dce3" providerId="ADAL" clId="{3FFDBF56-5633-478A-8A00-EA466F48B134}" dt="2024-01-30T21:51:58.758" v="5142" actId="20577"/>
        <pc:sldMkLst>
          <pc:docMk/>
          <pc:sldMk cId="526254570" sldId="320"/>
        </pc:sldMkLst>
      </pc:sldChg>
      <pc:sldChg chg="modNotesTx">
        <pc:chgData name="Joseph, Aley" userId="c9d1d529-d20e-4661-8cd5-ef54f8f6dce3" providerId="ADAL" clId="{3FFDBF56-5633-478A-8A00-EA466F48B134}" dt="2024-01-22T19:21:07.203" v="871" actId="20577"/>
        <pc:sldMkLst>
          <pc:docMk/>
          <pc:sldMk cId="2688799891" sldId="326"/>
        </pc:sldMkLst>
      </pc:sldChg>
      <pc:sldChg chg="modNotesTx">
        <pc:chgData name="Joseph, Aley" userId="c9d1d529-d20e-4661-8cd5-ef54f8f6dce3" providerId="ADAL" clId="{3FFDBF56-5633-478A-8A00-EA466F48B134}" dt="2024-01-22T20:18:29.418" v="1842" actId="113"/>
        <pc:sldMkLst>
          <pc:docMk/>
          <pc:sldMk cId="2874368485" sldId="327"/>
        </pc:sldMkLst>
      </pc:sldChg>
      <pc:sldChg chg="modCm">
        <pc:chgData name="Joseph, Aley" userId="c9d1d529-d20e-4661-8cd5-ef54f8f6dce3" providerId="ADAL" clId="{3FFDBF56-5633-478A-8A00-EA466F48B134}" dt="2024-01-30T00:53:48.490" v="4866"/>
        <pc:sldMkLst>
          <pc:docMk/>
          <pc:sldMk cId="3771036821" sldId="331"/>
        </pc:sldMkLst>
        <pc:extLst>
          <p:ext xmlns:p="http://schemas.openxmlformats.org/presentationml/2006/main" uri="{D6D511B9-2390-475A-947B-AFAB55BFBCF1}">
            <pc226:cmChg xmlns:pc226="http://schemas.microsoft.com/office/powerpoint/2022/06/main/command" chg="">
              <pc226:chgData name="Joseph, Aley" userId="c9d1d529-d20e-4661-8cd5-ef54f8f6dce3" providerId="ADAL" clId="{3FFDBF56-5633-478A-8A00-EA466F48B134}" dt="2024-01-30T00:53:48.490" v="4866"/>
              <pc2:cmMkLst xmlns:pc2="http://schemas.microsoft.com/office/powerpoint/2019/9/main/command">
                <pc:docMk/>
                <pc:sldMk cId="3771036821" sldId="331"/>
                <pc2:cmMk id="{15FCEFFE-B9A3-4F96-9E5B-BC338AED270D}"/>
              </pc2:cmMkLst>
              <pc226:cmRplyChg chg="add">
                <pc226:chgData name="Joseph, Aley" userId="c9d1d529-d20e-4661-8cd5-ef54f8f6dce3" providerId="ADAL" clId="{3FFDBF56-5633-478A-8A00-EA466F48B134}" dt="2024-01-30T00:53:48.490" v="4866"/>
                <pc2:cmRplyMkLst xmlns:pc2="http://schemas.microsoft.com/office/powerpoint/2019/9/main/command">
                  <pc:docMk/>
                  <pc:sldMk cId="3771036821" sldId="331"/>
                  <pc2:cmMk id="{15FCEFFE-B9A3-4F96-9E5B-BC338AED270D}"/>
                  <pc2:cmRplyMk id="{4F824226-99A6-4DD8-ABA8-B897B4EBB0C8}"/>
                </pc2:cmRplyMkLst>
              </pc226:cmRplyChg>
            </pc226:cmChg>
          </p:ext>
        </pc:extLst>
      </pc:sldChg>
      <pc:sldChg chg="addCm delCm modNotesTx">
        <pc:chgData name="Joseph, Aley" userId="c9d1d529-d20e-4661-8cd5-ef54f8f6dce3" providerId="ADAL" clId="{3FFDBF56-5633-478A-8A00-EA466F48B134}" dt="2024-01-23T22:48:04.564" v="2756"/>
        <pc:sldMkLst>
          <pc:docMk/>
          <pc:sldMk cId="1411659190" sldId="347"/>
        </pc:sldMkLst>
      </pc:sldChg>
      <pc:sldChg chg="modSp mod modNotesTx">
        <pc:chgData name="Joseph, Aley" userId="c9d1d529-d20e-4661-8cd5-ef54f8f6dce3" providerId="ADAL" clId="{3FFDBF56-5633-478A-8A00-EA466F48B134}" dt="2024-01-30T21:51:17.929" v="5134" actId="20577"/>
        <pc:sldMkLst>
          <pc:docMk/>
          <pc:sldMk cId="1854103066" sldId="367"/>
        </pc:sldMkLst>
        <pc:spChg chg="mod">
          <ac:chgData name="Joseph, Aley" userId="c9d1d529-d20e-4661-8cd5-ef54f8f6dce3" providerId="ADAL" clId="{3FFDBF56-5633-478A-8A00-EA466F48B134}" dt="2024-01-30T21:33:24.813" v="5076" actId="20577"/>
          <ac:spMkLst>
            <pc:docMk/>
            <pc:sldMk cId="1854103066" sldId="367"/>
            <ac:spMk id="10" creationId="{4EBBFCA2-6660-65B9-947E-BE696D24A012}"/>
          </ac:spMkLst>
        </pc:spChg>
      </pc:sldChg>
      <pc:sldChg chg="modSp mod addCm modCm modNotesTx">
        <pc:chgData name="Joseph, Aley" userId="c9d1d529-d20e-4661-8cd5-ef54f8f6dce3" providerId="ADAL" clId="{3FFDBF56-5633-478A-8A00-EA466F48B134}" dt="2024-01-30T23:35:08.744" v="5179"/>
        <pc:sldMkLst>
          <pc:docMk/>
          <pc:sldMk cId="3016255258" sldId="375"/>
        </pc:sldMkLst>
        <pc:spChg chg="mod">
          <ac:chgData name="Joseph, Aley" userId="c9d1d529-d20e-4661-8cd5-ef54f8f6dce3" providerId="ADAL" clId="{3FFDBF56-5633-478A-8A00-EA466F48B134}" dt="2024-01-30T19:17:29.886" v="4916" actId="20577"/>
          <ac:spMkLst>
            <pc:docMk/>
            <pc:sldMk cId="3016255258" sldId="375"/>
            <ac:spMk id="12" creationId="{C4F93693-A924-2C02-4A6A-FE4A51F1537A}"/>
          </ac:spMkLst>
        </pc:spChg>
        <pc:extLst>
          <p:ext xmlns:p="http://schemas.openxmlformats.org/presentationml/2006/main" uri="{D6D511B9-2390-475A-947B-AFAB55BFBCF1}">
            <pc226:cmChg xmlns:pc226="http://schemas.microsoft.com/office/powerpoint/2022/06/main/command" chg="add mod">
              <pc226:chgData name="Joseph, Aley" userId="c9d1d529-d20e-4661-8cd5-ef54f8f6dce3" providerId="ADAL" clId="{3FFDBF56-5633-478A-8A00-EA466F48B134}" dt="2024-01-30T23:35:08.744" v="5179"/>
              <pc2:cmMkLst xmlns:pc2="http://schemas.microsoft.com/office/powerpoint/2019/9/main/command">
                <pc:docMk/>
                <pc:sldMk cId="3016255258" sldId="375"/>
                <pc2:cmMk id="{10F5C087-203F-4F23-96EE-BAF75EE717FF}"/>
              </pc2:cmMkLst>
              <pc226:cmRplyChg chg="add">
                <pc226:chgData name="Joseph, Aley" userId="c9d1d529-d20e-4661-8cd5-ef54f8f6dce3" providerId="ADAL" clId="{3FFDBF56-5633-478A-8A00-EA466F48B134}" dt="2024-01-30T23:35:04.463" v="5178"/>
                <pc2:cmRplyMkLst xmlns:pc2="http://schemas.microsoft.com/office/powerpoint/2019/9/main/command">
                  <pc:docMk/>
                  <pc:sldMk cId="3016255258" sldId="375"/>
                  <pc2:cmMk id="{10F5C087-203F-4F23-96EE-BAF75EE717FF}"/>
                  <pc2:cmRplyMk id="{3D45999F-D069-4242-9278-F3FC0DED5717}"/>
                </pc2:cmRplyMkLst>
              </pc226:cmRplyChg>
            </pc226:cmChg>
          </p:ext>
        </pc:extLst>
      </pc:sldChg>
      <pc:sldChg chg="add modNotesTx">
        <pc:chgData name="Joseph, Aley" userId="c9d1d529-d20e-4661-8cd5-ef54f8f6dce3" providerId="ADAL" clId="{3FFDBF56-5633-478A-8A00-EA466F48B134}" dt="2024-01-23T22:42:44.742" v="2604" actId="6549"/>
        <pc:sldMkLst>
          <pc:docMk/>
          <pc:sldMk cId="727788915" sldId="378"/>
        </pc:sldMkLst>
      </pc:sldChg>
      <pc:sldChg chg="del modNotesTx">
        <pc:chgData name="Joseph, Aley" userId="c9d1d529-d20e-4661-8cd5-ef54f8f6dce3" providerId="ADAL" clId="{3FFDBF56-5633-478A-8A00-EA466F48B134}" dt="2024-01-22T22:40:16.153" v="2314" actId="2696"/>
        <pc:sldMkLst>
          <pc:docMk/>
          <pc:sldMk cId="969724443" sldId="378"/>
        </pc:sldMkLst>
      </pc:sldChg>
      <pc:sldChg chg="modSp mod modNotesTx">
        <pc:chgData name="Joseph, Aley" userId="c9d1d529-d20e-4661-8cd5-ef54f8f6dce3" providerId="ADAL" clId="{3FFDBF56-5633-478A-8A00-EA466F48B134}" dt="2024-01-22T20:20:18.224" v="1961" actId="20577"/>
        <pc:sldMkLst>
          <pc:docMk/>
          <pc:sldMk cId="1985942501" sldId="379"/>
        </pc:sldMkLst>
        <pc:spChg chg="mod">
          <ac:chgData name="Joseph, Aley" userId="c9d1d529-d20e-4661-8cd5-ef54f8f6dce3" providerId="ADAL" clId="{3FFDBF56-5633-478A-8A00-EA466F48B134}" dt="2024-01-22T20:19:44.890" v="1858" actId="20577"/>
          <ac:spMkLst>
            <pc:docMk/>
            <pc:sldMk cId="1985942501" sldId="379"/>
            <ac:spMk id="10" creationId="{1CB72140-EDEF-563F-C1C0-693B585A6194}"/>
          </ac:spMkLst>
        </pc:spChg>
      </pc:sldChg>
      <pc:sldChg chg="modNotesTx">
        <pc:chgData name="Joseph, Aley" userId="c9d1d529-d20e-4661-8cd5-ef54f8f6dce3" providerId="ADAL" clId="{3FFDBF56-5633-478A-8A00-EA466F48B134}" dt="2024-01-30T21:28:17.268" v="5070" actId="20577"/>
        <pc:sldMkLst>
          <pc:docMk/>
          <pc:sldMk cId="640314049" sldId="380"/>
        </pc:sldMkLst>
      </pc:sldChg>
      <pc:sldChg chg="modSp mod modCm">
        <pc:chgData name="Joseph, Aley" userId="c9d1d529-d20e-4661-8cd5-ef54f8f6dce3" providerId="ADAL" clId="{3FFDBF56-5633-478A-8A00-EA466F48B134}" dt="2024-01-26T00:29:15.817" v="4864"/>
        <pc:sldMkLst>
          <pc:docMk/>
          <pc:sldMk cId="606285588" sldId="384"/>
        </pc:sldMkLst>
        <pc:spChg chg="mod">
          <ac:chgData name="Joseph, Aley" userId="c9d1d529-d20e-4661-8cd5-ef54f8f6dce3" providerId="ADAL" clId="{3FFDBF56-5633-478A-8A00-EA466F48B134}" dt="2024-01-22T20:33:22.417" v="2312" actId="20577"/>
          <ac:spMkLst>
            <pc:docMk/>
            <pc:sldMk cId="606285588" sldId="384"/>
            <ac:spMk id="14" creationId="{A2511798-3B5B-56A2-B47E-F32705344634}"/>
          </ac:spMkLst>
        </pc:spChg>
      </pc:sldChg>
      <pc:sldChg chg="addSp delSp modSp add del mod ord modCm">
        <pc:chgData name="Joseph, Aley" userId="c9d1d529-d20e-4661-8cd5-ef54f8f6dce3" providerId="ADAL" clId="{3FFDBF56-5633-478A-8A00-EA466F48B134}" dt="2024-02-05T22:53:22.767" v="5181" actId="1076"/>
        <pc:sldMkLst>
          <pc:docMk/>
          <pc:sldMk cId="3491525218" sldId="385"/>
        </pc:sldMkLst>
        <pc:spChg chg="add mod">
          <ac:chgData name="Joseph, Aley" userId="c9d1d529-d20e-4661-8cd5-ef54f8f6dce3" providerId="ADAL" clId="{3FFDBF56-5633-478A-8A00-EA466F48B134}" dt="2024-01-23T22:33:57.539" v="2406" actId="20577"/>
          <ac:spMkLst>
            <pc:docMk/>
            <pc:sldMk cId="3491525218" sldId="385"/>
            <ac:spMk id="7" creationId="{D012575A-2C4D-46E7-5A43-BDA0F6AFBA0E}"/>
          </ac:spMkLst>
        </pc:spChg>
        <pc:spChg chg="mod">
          <ac:chgData name="Joseph, Aley" userId="c9d1d529-d20e-4661-8cd5-ef54f8f6dce3" providerId="ADAL" clId="{3FFDBF56-5633-478A-8A00-EA466F48B134}" dt="2024-01-23T22:32:45.745" v="2333" actId="1076"/>
          <ac:spMkLst>
            <pc:docMk/>
            <pc:sldMk cId="3491525218" sldId="385"/>
            <ac:spMk id="9" creationId="{5C6F3362-192D-4393-BE47-4E3BF663D0C5}"/>
          </ac:spMkLst>
        </pc:spChg>
        <pc:picChg chg="add mod">
          <ac:chgData name="Joseph, Aley" userId="c9d1d529-d20e-4661-8cd5-ef54f8f6dce3" providerId="ADAL" clId="{3FFDBF56-5633-478A-8A00-EA466F48B134}" dt="2024-02-05T22:53:22.767" v="5181" actId="1076"/>
          <ac:picMkLst>
            <pc:docMk/>
            <pc:sldMk cId="3491525218" sldId="385"/>
            <ac:picMk id="3" creationId="{9B0FC267-23BC-31FC-8380-55F588BE93D2}"/>
          </ac:picMkLst>
        </pc:picChg>
        <pc:picChg chg="add del mod">
          <ac:chgData name="Joseph, Aley" userId="c9d1d529-d20e-4661-8cd5-ef54f8f6dce3" providerId="ADAL" clId="{3FFDBF56-5633-478A-8A00-EA466F48B134}" dt="2024-01-24T00:43:17.760" v="3322"/>
          <ac:picMkLst>
            <pc:docMk/>
            <pc:sldMk cId="3491525218" sldId="385"/>
            <ac:picMk id="3" creationId="{9E463B1A-052C-EDEE-B982-2CDF5BC77E82}"/>
          </ac:picMkLst>
        </pc:picChg>
        <pc:picChg chg="add del mod">
          <ac:chgData name="Joseph, Aley" userId="c9d1d529-d20e-4661-8cd5-ef54f8f6dce3" providerId="ADAL" clId="{3FFDBF56-5633-478A-8A00-EA466F48B134}" dt="2024-01-24T22:01:29.268" v="4770" actId="478"/>
          <ac:picMkLst>
            <pc:docMk/>
            <pc:sldMk cId="3491525218" sldId="385"/>
            <ac:picMk id="4" creationId="{DA5C38D2-7322-E02A-3900-6F46DBCDD7E1}"/>
          </ac:picMkLst>
        </pc:picChg>
        <pc:picChg chg="del mod">
          <ac:chgData name="Joseph, Aley" userId="c9d1d529-d20e-4661-8cd5-ef54f8f6dce3" providerId="ADAL" clId="{3FFDBF56-5633-478A-8A00-EA466F48B134}" dt="2024-01-24T00:46:36.334" v="3348" actId="478"/>
          <ac:picMkLst>
            <pc:docMk/>
            <pc:sldMk cId="3491525218" sldId="385"/>
            <ac:picMk id="6" creationId="{314258D4-4332-CE5C-385A-4C402AECD096}"/>
          </ac:picMkLst>
        </pc:picChg>
        <pc:picChg chg="add mod">
          <ac:chgData name="Joseph, Aley" userId="c9d1d529-d20e-4661-8cd5-ef54f8f6dce3" providerId="ADAL" clId="{3FFDBF56-5633-478A-8A00-EA466F48B134}" dt="2024-01-24T00:46:40.126" v="3350" actId="1076"/>
          <ac:picMkLst>
            <pc:docMk/>
            <pc:sldMk cId="3491525218" sldId="385"/>
            <ac:picMk id="8" creationId="{46129B46-FA14-E3C4-B6C7-1BA4910E0D80}"/>
          </ac:picMkLst>
        </pc:picChg>
        <pc:picChg chg="add del mod">
          <ac:chgData name="Joseph, Aley" userId="c9d1d529-d20e-4661-8cd5-ef54f8f6dce3" providerId="ADAL" clId="{3FFDBF56-5633-478A-8A00-EA466F48B134}" dt="2024-01-24T00:43:19.784" v="3326"/>
          <ac:picMkLst>
            <pc:docMk/>
            <pc:sldMk cId="3491525218" sldId="385"/>
            <ac:picMk id="1026" creationId="{81E0603D-1953-FF8B-B1DE-81204398EA6D}"/>
          </ac:picMkLst>
        </pc:picChg>
      </pc:sldChg>
      <pc:sldChg chg="addSp delSp modSp mod ord modCm modNotesTx">
        <pc:chgData name="Joseph, Aley" userId="c9d1d529-d20e-4661-8cd5-ef54f8f6dce3" providerId="ADAL" clId="{3FFDBF56-5633-478A-8A00-EA466F48B134}" dt="2024-01-30T00:52:26.838" v="4865" actId="2056"/>
        <pc:sldMkLst>
          <pc:docMk/>
          <pc:sldMk cId="3845281187" sldId="387"/>
        </pc:sldMkLst>
        <pc:spChg chg="mod">
          <ac:chgData name="Joseph, Aley" userId="c9d1d529-d20e-4661-8cd5-ef54f8f6dce3" providerId="ADAL" clId="{3FFDBF56-5633-478A-8A00-EA466F48B134}" dt="2024-01-25T18:39:40.038" v="4848" actId="1076"/>
          <ac:spMkLst>
            <pc:docMk/>
            <pc:sldMk cId="3845281187" sldId="387"/>
            <ac:spMk id="2" creationId="{A6C728A0-86F8-3EA2-5C21-7EDF8C54040A}"/>
          </ac:spMkLst>
        </pc:spChg>
        <pc:spChg chg="del mod">
          <ac:chgData name="Joseph, Aley" userId="c9d1d529-d20e-4661-8cd5-ef54f8f6dce3" providerId="ADAL" clId="{3FFDBF56-5633-478A-8A00-EA466F48B134}" dt="2024-01-24T21:55:04.952" v="4299" actId="478"/>
          <ac:spMkLst>
            <pc:docMk/>
            <pc:sldMk cId="3845281187" sldId="387"/>
            <ac:spMk id="4" creationId="{CE2D634D-1478-41B5-6112-09949B87B93A}"/>
          </ac:spMkLst>
        </pc:spChg>
        <pc:spChg chg="mod">
          <ac:chgData name="Joseph, Aley" userId="c9d1d529-d20e-4661-8cd5-ef54f8f6dce3" providerId="ADAL" clId="{3FFDBF56-5633-478A-8A00-EA466F48B134}" dt="2024-01-25T18:40:49.762" v="4863" actId="20577"/>
          <ac:spMkLst>
            <pc:docMk/>
            <pc:sldMk cId="3845281187" sldId="387"/>
            <ac:spMk id="5" creationId="{4737732B-49B4-6E6E-4825-EBB2A3536FDB}"/>
          </ac:spMkLst>
        </pc:spChg>
        <pc:spChg chg="del mod">
          <ac:chgData name="Joseph, Aley" userId="c9d1d529-d20e-4661-8cd5-ef54f8f6dce3" providerId="ADAL" clId="{3FFDBF56-5633-478A-8A00-EA466F48B134}" dt="2024-01-24T21:40:33.733" v="4061" actId="478"/>
          <ac:spMkLst>
            <pc:docMk/>
            <pc:sldMk cId="3845281187" sldId="387"/>
            <ac:spMk id="8" creationId="{AFD53D81-FA2E-13B5-4688-2C2D1B59DC36}"/>
          </ac:spMkLst>
        </pc:spChg>
        <pc:spChg chg="del mod">
          <ac:chgData name="Joseph, Aley" userId="c9d1d529-d20e-4661-8cd5-ef54f8f6dce3" providerId="ADAL" clId="{3FFDBF56-5633-478A-8A00-EA466F48B134}" dt="2024-01-24T21:47:20.122" v="4091" actId="478"/>
          <ac:spMkLst>
            <pc:docMk/>
            <pc:sldMk cId="3845281187" sldId="387"/>
            <ac:spMk id="9" creationId="{B183477C-D738-3FBA-B57B-EB0B3CCEDE1C}"/>
          </ac:spMkLst>
        </pc:spChg>
        <pc:spChg chg="del">
          <ac:chgData name="Joseph, Aley" userId="c9d1d529-d20e-4661-8cd5-ef54f8f6dce3" providerId="ADAL" clId="{3FFDBF56-5633-478A-8A00-EA466F48B134}" dt="2024-01-24T21:40:15.286" v="4057" actId="478"/>
          <ac:spMkLst>
            <pc:docMk/>
            <pc:sldMk cId="3845281187" sldId="387"/>
            <ac:spMk id="10" creationId="{25E81281-8593-FB3C-62D9-6A0FEEBB0296}"/>
          </ac:spMkLst>
        </pc:spChg>
        <pc:spChg chg="add del mod">
          <ac:chgData name="Joseph, Aley" userId="c9d1d529-d20e-4661-8cd5-ef54f8f6dce3" providerId="ADAL" clId="{3FFDBF56-5633-478A-8A00-EA466F48B134}" dt="2024-01-24T21:34:27.203" v="4053" actId="478"/>
          <ac:spMkLst>
            <pc:docMk/>
            <pc:sldMk cId="3845281187" sldId="387"/>
            <ac:spMk id="11" creationId="{9354CF1F-2617-D514-4BB6-8F3CE9FE83D0}"/>
          </ac:spMkLst>
        </pc:spChg>
        <pc:spChg chg="add mod">
          <ac:chgData name="Joseph, Aley" userId="c9d1d529-d20e-4661-8cd5-ef54f8f6dce3" providerId="ADAL" clId="{3FFDBF56-5633-478A-8A00-EA466F48B134}" dt="2024-01-25T18:39:45.108" v="4849" actId="20577"/>
          <ac:spMkLst>
            <pc:docMk/>
            <pc:sldMk cId="3845281187" sldId="387"/>
            <ac:spMk id="12" creationId="{D1396DE4-492E-86D4-EBF7-783D11D13C33}"/>
          </ac:spMkLst>
        </pc:spChg>
        <pc:spChg chg="add mod">
          <ac:chgData name="Joseph, Aley" userId="c9d1d529-d20e-4661-8cd5-ef54f8f6dce3" providerId="ADAL" clId="{3FFDBF56-5633-478A-8A00-EA466F48B134}" dt="2024-01-24T21:55:44.912" v="4305" actId="1076"/>
          <ac:spMkLst>
            <pc:docMk/>
            <pc:sldMk cId="3845281187" sldId="387"/>
            <ac:spMk id="17" creationId="{9C106049-084B-932A-7A7B-38955E9E41AE}"/>
          </ac:spMkLst>
        </pc:spChg>
        <pc:spChg chg="add mod">
          <ac:chgData name="Joseph, Aley" userId="c9d1d529-d20e-4661-8cd5-ef54f8f6dce3" providerId="ADAL" clId="{3FFDBF56-5633-478A-8A00-EA466F48B134}" dt="2024-01-24T21:55:38.202" v="4304" actId="1076"/>
          <ac:spMkLst>
            <pc:docMk/>
            <pc:sldMk cId="3845281187" sldId="387"/>
            <ac:spMk id="18" creationId="{F6CA6A21-BAE4-F1FA-126F-878B04125F2E}"/>
          </ac:spMkLst>
        </pc:spChg>
        <pc:spChg chg="add del mod">
          <ac:chgData name="Joseph, Aley" userId="c9d1d529-d20e-4661-8cd5-ef54f8f6dce3" providerId="ADAL" clId="{3FFDBF56-5633-478A-8A00-EA466F48B134}" dt="2024-01-24T21:52:14.133" v="4193"/>
          <ac:spMkLst>
            <pc:docMk/>
            <pc:sldMk cId="3845281187" sldId="387"/>
            <ac:spMk id="20" creationId="{04C3CFC9-36F8-9A70-E454-975C1CB1E3AA}"/>
          </ac:spMkLst>
        </pc:spChg>
        <pc:spChg chg="add mod">
          <ac:chgData name="Joseph, Aley" userId="c9d1d529-d20e-4661-8cd5-ef54f8f6dce3" providerId="ADAL" clId="{3FFDBF56-5633-478A-8A00-EA466F48B134}" dt="2024-01-24T21:55:38.202" v="4304" actId="1076"/>
          <ac:spMkLst>
            <pc:docMk/>
            <pc:sldMk cId="3845281187" sldId="387"/>
            <ac:spMk id="23" creationId="{30F49622-C976-18ED-7485-8949E3120736}"/>
          </ac:spMkLst>
        </pc:spChg>
        <pc:picChg chg="del">
          <ac:chgData name="Joseph, Aley" userId="c9d1d529-d20e-4661-8cd5-ef54f8f6dce3" providerId="ADAL" clId="{3FFDBF56-5633-478A-8A00-EA466F48B134}" dt="2024-01-24T21:34:03.319" v="4051" actId="478"/>
          <ac:picMkLst>
            <pc:docMk/>
            <pc:sldMk cId="3845281187" sldId="387"/>
            <ac:picMk id="6" creationId="{73660BA4-85E0-0D4E-1D1B-E98C36D26438}"/>
          </ac:picMkLst>
        </pc:picChg>
        <pc:picChg chg="add del mod ord modCrop">
          <ac:chgData name="Joseph, Aley" userId="c9d1d529-d20e-4661-8cd5-ef54f8f6dce3" providerId="ADAL" clId="{3FFDBF56-5633-478A-8A00-EA466F48B134}" dt="2024-01-24T21:48:03.369" v="4103" actId="167"/>
          <ac:picMkLst>
            <pc:docMk/>
            <pc:sldMk cId="3845281187" sldId="387"/>
            <ac:picMk id="7" creationId="{D0C73BB4-57DC-8483-7A38-828BE25C2FDD}"/>
          </ac:picMkLst>
        </pc:picChg>
        <pc:picChg chg="add mod modCrop">
          <ac:chgData name="Joseph, Aley" userId="c9d1d529-d20e-4661-8cd5-ef54f8f6dce3" providerId="ADAL" clId="{3FFDBF56-5633-478A-8A00-EA466F48B134}" dt="2024-01-24T21:55:57.276" v="4309" actId="1076"/>
          <ac:picMkLst>
            <pc:docMk/>
            <pc:sldMk cId="3845281187" sldId="387"/>
            <ac:picMk id="13" creationId="{5A4E164D-6032-586D-0BB5-16BA6C1FE168}"/>
          </ac:picMkLst>
        </pc:picChg>
        <pc:picChg chg="add mod modCrop">
          <ac:chgData name="Joseph, Aley" userId="c9d1d529-d20e-4661-8cd5-ef54f8f6dce3" providerId="ADAL" clId="{3FFDBF56-5633-478A-8A00-EA466F48B134}" dt="2024-01-24T21:55:53.472" v="4308" actId="1076"/>
          <ac:picMkLst>
            <pc:docMk/>
            <pc:sldMk cId="3845281187" sldId="387"/>
            <ac:picMk id="14" creationId="{1D057F31-C40B-C773-26F9-AB81FB5A007C}"/>
          </ac:picMkLst>
        </pc:picChg>
        <pc:picChg chg="add del mod">
          <ac:chgData name="Joseph, Aley" userId="c9d1d529-d20e-4661-8cd5-ef54f8f6dce3" providerId="ADAL" clId="{3FFDBF56-5633-478A-8A00-EA466F48B134}" dt="2024-01-24T21:43:37.482" v="4078" actId="21"/>
          <ac:picMkLst>
            <pc:docMk/>
            <pc:sldMk cId="3845281187" sldId="387"/>
            <ac:picMk id="15" creationId="{0AF85F16-906E-98FC-447B-F853CC5A1A21}"/>
          </ac:picMkLst>
        </pc:picChg>
        <pc:picChg chg="add del mod">
          <ac:chgData name="Joseph, Aley" userId="c9d1d529-d20e-4661-8cd5-ef54f8f6dce3" providerId="ADAL" clId="{3FFDBF56-5633-478A-8A00-EA466F48B134}" dt="2024-01-24T21:50:59.020" v="4181" actId="478"/>
          <ac:picMkLst>
            <pc:docMk/>
            <pc:sldMk cId="3845281187" sldId="387"/>
            <ac:picMk id="16" creationId="{DE57557E-BD9D-2D52-E5D0-0E048371AB86}"/>
          </ac:picMkLst>
        </pc:picChg>
        <pc:picChg chg="add mod">
          <ac:chgData name="Joseph, Aley" userId="c9d1d529-d20e-4661-8cd5-ef54f8f6dce3" providerId="ADAL" clId="{3FFDBF56-5633-478A-8A00-EA466F48B134}" dt="2024-01-24T21:55:51.733" v="4307" actId="1076"/>
          <ac:picMkLst>
            <pc:docMk/>
            <pc:sldMk cId="3845281187" sldId="387"/>
            <ac:picMk id="21" creationId="{AF0443EB-8A9C-12C9-E124-C931EA542D58}"/>
          </ac:picMkLst>
        </pc:picChg>
        <pc:extLst>
          <p:ext xmlns:p="http://schemas.openxmlformats.org/presentationml/2006/main" uri="{D6D511B9-2390-475A-947B-AFAB55BFBCF1}">
            <pc226:cmChg xmlns:pc226="http://schemas.microsoft.com/office/powerpoint/2022/06/main/command" chg="mod">
              <pc226:chgData name="Joseph, Aley" userId="c9d1d529-d20e-4661-8cd5-ef54f8f6dce3" providerId="ADAL" clId="{3FFDBF56-5633-478A-8A00-EA466F48B134}" dt="2024-01-30T00:52:26.838" v="4865" actId="2056"/>
              <pc2:cmMkLst xmlns:pc2="http://schemas.microsoft.com/office/powerpoint/2019/9/main/command">
                <pc:docMk/>
                <pc:sldMk cId="3845281187" sldId="387"/>
                <pc2:cmMk id="{ACDEA157-DF1A-4E42-881D-B1680CF49EE8}"/>
              </pc2:cmMkLst>
            </pc226:cmChg>
          </p:ext>
        </pc:extLst>
      </pc:sldChg>
      <pc:sldChg chg="addSp delSp modSp add del mod">
        <pc:chgData name="Joseph, Aley" userId="c9d1d529-d20e-4661-8cd5-ef54f8f6dce3" providerId="ADAL" clId="{3FFDBF56-5633-478A-8A00-EA466F48B134}" dt="2024-01-24T00:46:04.632" v="3347" actId="2696"/>
        <pc:sldMkLst>
          <pc:docMk/>
          <pc:sldMk cId="354391693" sldId="388"/>
        </pc:sldMkLst>
        <pc:picChg chg="del">
          <ac:chgData name="Joseph, Aley" userId="c9d1d529-d20e-4661-8cd5-ef54f8f6dce3" providerId="ADAL" clId="{3FFDBF56-5633-478A-8A00-EA466F48B134}" dt="2024-01-24T00:43:26.791" v="3329" actId="478"/>
          <ac:picMkLst>
            <pc:docMk/>
            <pc:sldMk cId="354391693" sldId="388"/>
            <ac:picMk id="4" creationId="{DA5C38D2-7322-E02A-3900-6F46DBCDD7E1}"/>
          </ac:picMkLst>
        </pc:picChg>
        <pc:picChg chg="del mod">
          <ac:chgData name="Joseph, Aley" userId="c9d1d529-d20e-4661-8cd5-ef54f8f6dce3" providerId="ADAL" clId="{3FFDBF56-5633-478A-8A00-EA466F48B134}" dt="2024-01-24T00:43:34.510" v="3331" actId="478"/>
          <ac:picMkLst>
            <pc:docMk/>
            <pc:sldMk cId="354391693" sldId="388"/>
            <ac:picMk id="6" creationId="{314258D4-4332-CE5C-385A-4C402AECD096}"/>
          </ac:picMkLst>
        </pc:picChg>
        <pc:picChg chg="add mod">
          <ac:chgData name="Joseph, Aley" userId="c9d1d529-d20e-4661-8cd5-ef54f8f6dce3" providerId="ADAL" clId="{3FFDBF56-5633-478A-8A00-EA466F48B134}" dt="2024-01-24T00:43:59.641" v="3338" actId="14100"/>
          <ac:picMkLst>
            <pc:docMk/>
            <pc:sldMk cId="354391693" sldId="388"/>
            <ac:picMk id="2050" creationId="{7B13EB6C-B79C-93D2-DF1F-E8F7791A0D0F}"/>
          </ac:picMkLst>
        </pc:picChg>
        <pc:picChg chg="add del mod">
          <ac:chgData name="Joseph, Aley" userId="c9d1d529-d20e-4661-8cd5-ef54f8f6dce3" providerId="ADAL" clId="{3FFDBF56-5633-478A-8A00-EA466F48B134}" dt="2024-01-24T00:43:59.735" v="3339"/>
          <ac:picMkLst>
            <pc:docMk/>
            <pc:sldMk cId="354391693" sldId="388"/>
            <ac:picMk id="2051" creationId="{2E65E7CA-C912-23ED-59C9-2CA63574D3D2}"/>
          </ac:picMkLst>
        </pc:picChg>
        <pc:picChg chg="add mod">
          <ac:chgData name="Joseph, Aley" userId="c9d1d529-d20e-4661-8cd5-ef54f8f6dce3" providerId="ADAL" clId="{3FFDBF56-5633-478A-8A00-EA466F48B134}" dt="2024-01-24T00:44:19.013" v="3344" actId="1076"/>
          <ac:picMkLst>
            <pc:docMk/>
            <pc:sldMk cId="354391693" sldId="388"/>
            <ac:picMk id="2052" creationId="{EB73568A-DB73-ACE9-DB00-8F1005E08F0E}"/>
          </ac:picMkLst>
        </pc:picChg>
      </pc:sldChg>
      <pc:sldChg chg="add del">
        <pc:chgData name="Joseph, Aley" userId="c9d1d529-d20e-4661-8cd5-ef54f8f6dce3" providerId="ADAL" clId="{3FFDBF56-5633-478A-8A00-EA466F48B134}" dt="2024-01-23T22:39:03.188" v="2407" actId="47"/>
        <pc:sldMkLst>
          <pc:docMk/>
          <pc:sldMk cId="1270589060" sldId="388"/>
        </pc:sldMkLst>
      </pc:sldChg>
      <pc:sldChg chg="add del">
        <pc:chgData name="Joseph, Aley" userId="c9d1d529-d20e-4661-8cd5-ef54f8f6dce3" providerId="ADAL" clId="{3FFDBF56-5633-478A-8A00-EA466F48B134}" dt="2024-01-24T00:43:17.146" v="3321"/>
        <pc:sldMkLst>
          <pc:docMk/>
          <pc:sldMk cId="2634593074" sldId="388"/>
        </pc:sldMkLst>
      </pc:sldChg>
      <pc:sldChg chg="addSp delSp modSp new del mod addCm modNotesTx">
        <pc:chgData name="Joseph, Aley" userId="c9d1d529-d20e-4661-8cd5-ef54f8f6dce3" providerId="ADAL" clId="{3FFDBF56-5633-478A-8A00-EA466F48B134}" dt="2024-01-24T21:52:25.983" v="4195" actId="47"/>
        <pc:sldMkLst>
          <pc:docMk/>
          <pc:sldMk cId="3099253981" sldId="388"/>
        </pc:sldMkLst>
        <pc:spChg chg="mod">
          <ac:chgData name="Joseph, Aley" userId="c9d1d529-d20e-4661-8cd5-ef54f8f6dce3" providerId="ADAL" clId="{3FFDBF56-5633-478A-8A00-EA466F48B134}" dt="2024-01-24T21:17:01.152" v="3538" actId="21"/>
          <ac:spMkLst>
            <pc:docMk/>
            <pc:sldMk cId="3099253981" sldId="388"/>
            <ac:spMk id="2" creationId="{73FBE5E5-E2F6-650B-A301-CC6F9CB809AF}"/>
          </ac:spMkLst>
        </pc:spChg>
        <pc:spChg chg="del">
          <ac:chgData name="Joseph, Aley" userId="c9d1d529-d20e-4661-8cd5-ef54f8f6dce3" providerId="ADAL" clId="{3FFDBF56-5633-478A-8A00-EA466F48B134}" dt="2024-01-24T17:36:34.058" v="3352" actId="478"/>
          <ac:spMkLst>
            <pc:docMk/>
            <pc:sldMk cId="3099253981" sldId="388"/>
            <ac:spMk id="3" creationId="{36149A8C-8AE5-3125-BCCE-B14FCCD55337}"/>
          </ac:spMkLst>
        </pc:spChg>
        <pc:spChg chg="add mod">
          <ac:chgData name="Joseph, Aley" userId="c9d1d529-d20e-4661-8cd5-ef54f8f6dce3" providerId="ADAL" clId="{3FFDBF56-5633-478A-8A00-EA466F48B134}" dt="2024-01-24T21:20:05.199" v="3877" actId="255"/>
          <ac:spMkLst>
            <pc:docMk/>
            <pc:sldMk cId="3099253981" sldId="388"/>
            <ac:spMk id="6" creationId="{0787ABAA-552F-7200-9096-402EE4D33D0C}"/>
          </ac:spMkLst>
        </pc:spChg>
        <pc:spChg chg="add mod">
          <ac:chgData name="Joseph, Aley" userId="c9d1d529-d20e-4661-8cd5-ef54f8f6dce3" providerId="ADAL" clId="{3FFDBF56-5633-478A-8A00-EA466F48B134}" dt="2024-01-24T21:20:28.022" v="3883" actId="1076"/>
          <ac:spMkLst>
            <pc:docMk/>
            <pc:sldMk cId="3099253981" sldId="388"/>
            <ac:spMk id="8" creationId="{3DDAB372-27AF-2EC8-498D-8AF897162C5B}"/>
          </ac:spMkLst>
        </pc:spChg>
        <pc:spChg chg="add mod">
          <ac:chgData name="Joseph, Aley" userId="c9d1d529-d20e-4661-8cd5-ef54f8f6dce3" providerId="ADAL" clId="{3FFDBF56-5633-478A-8A00-EA466F48B134}" dt="2024-01-24T21:30:48.745" v="3887" actId="1076"/>
          <ac:spMkLst>
            <pc:docMk/>
            <pc:sldMk cId="3099253981" sldId="388"/>
            <ac:spMk id="9" creationId="{9FAB95B0-2673-CB94-5072-2CCAA8BB0DD1}"/>
          </ac:spMkLst>
        </pc:spChg>
        <pc:picChg chg="add mod">
          <ac:chgData name="Joseph, Aley" userId="c9d1d529-d20e-4661-8cd5-ef54f8f6dce3" providerId="ADAL" clId="{3FFDBF56-5633-478A-8A00-EA466F48B134}" dt="2024-01-24T21:21:01.354" v="3885" actId="1076"/>
          <ac:picMkLst>
            <pc:docMk/>
            <pc:sldMk cId="3099253981" sldId="388"/>
            <ac:picMk id="4" creationId="{4C0161B5-E6C1-B6EF-96D9-73A260B5781A}"/>
          </ac:picMkLst>
        </pc:picChg>
        <pc:picChg chg="add mod">
          <ac:chgData name="Joseph, Aley" userId="c9d1d529-d20e-4661-8cd5-ef54f8f6dce3" providerId="ADAL" clId="{3FFDBF56-5633-478A-8A00-EA466F48B134}" dt="2024-01-24T17:39:49.500" v="3364" actId="1076"/>
          <ac:picMkLst>
            <pc:docMk/>
            <pc:sldMk cId="3099253981" sldId="388"/>
            <ac:picMk id="5" creationId="{707F9828-6995-848C-A7DA-A2CD57E4F105}"/>
          </ac:picMkLst>
        </pc:picChg>
        <pc:picChg chg="add del mod modCrop">
          <ac:chgData name="Joseph, Aley" userId="c9d1d529-d20e-4661-8cd5-ef54f8f6dce3" providerId="ADAL" clId="{3FFDBF56-5633-478A-8A00-EA466F48B134}" dt="2024-01-24T21:50:48.015" v="4177" actId="21"/>
          <ac:picMkLst>
            <pc:docMk/>
            <pc:sldMk cId="3099253981" sldId="388"/>
            <ac:picMk id="7" creationId="{A24E1067-124B-4A2D-81A4-3E3C025F44FF}"/>
          </ac:picMkLst>
        </pc:picChg>
      </pc:sldChg>
    </pc:docChg>
  </pc:docChgLst>
  <pc:docChgLst>
    <pc:chgData name="McGroder, Nancy" userId="S::nancy.mcgroder@kingcounty.gov::0f2f887a-9acd-496a-a785-cd2b4292f0b6" providerId="AD" clId="Web-{1915F355-5BE0-402A-8292-5E4F273F1807}"/>
    <pc:docChg chg="">
      <pc:chgData name="McGroder, Nancy" userId="S::nancy.mcgroder@kingcounty.gov::0f2f887a-9acd-496a-a785-cd2b4292f0b6" providerId="AD" clId="Web-{1915F355-5BE0-402A-8292-5E4F273F1807}" dt="2024-07-26T18:25:10.534" v="0"/>
      <pc:docMkLst>
        <pc:docMk/>
      </pc:docMkLst>
      <pc:sldChg chg="modCm">
        <pc:chgData name="McGroder, Nancy" userId="S::nancy.mcgroder@kingcounty.gov::0f2f887a-9acd-496a-a785-cd2b4292f0b6" providerId="AD" clId="Web-{1915F355-5BE0-402A-8292-5E4F273F1807}" dt="2024-07-26T18:25:10.534" v="0"/>
        <pc:sldMkLst>
          <pc:docMk/>
          <pc:sldMk cId="1149714704" sldId="368"/>
        </pc:sldMkLst>
        <pc:extLst>
          <p:ext xmlns:p="http://schemas.openxmlformats.org/presentationml/2006/main" uri="{D6D511B9-2390-475A-947B-AFAB55BFBCF1}">
            <pc226:cmChg xmlns:pc226="http://schemas.microsoft.com/office/powerpoint/2022/06/main/command" chg="">
              <pc226:chgData name="McGroder, Nancy" userId="S::nancy.mcgroder@kingcounty.gov::0f2f887a-9acd-496a-a785-cd2b4292f0b6" providerId="AD" clId="Web-{1915F355-5BE0-402A-8292-5E4F273F1807}" dt="2024-07-26T18:25:10.534" v="0"/>
              <pc2:cmMkLst xmlns:pc2="http://schemas.microsoft.com/office/powerpoint/2019/9/main/command">
                <pc:docMk/>
                <pc:sldMk cId="1149714704" sldId="368"/>
                <pc2:cmMk id="{1C8F5AA9-C1D9-45A7-AB5A-EE1BBDDDB6D1}"/>
              </pc2:cmMkLst>
              <pc226:cmRplyChg chg="add">
                <pc226:chgData name="McGroder, Nancy" userId="S::nancy.mcgroder@kingcounty.gov::0f2f887a-9acd-496a-a785-cd2b4292f0b6" providerId="AD" clId="Web-{1915F355-5BE0-402A-8292-5E4F273F1807}" dt="2024-07-26T18:25:10.534" v="0"/>
                <pc2:cmRplyMkLst xmlns:pc2="http://schemas.microsoft.com/office/powerpoint/2019/9/main/command">
                  <pc:docMk/>
                  <pc:sldMk cId="1149714704" sldId="368"/>
                  <pc2:cmMk id="{1C8F5AA9-C1D9-45A7-AB5A-EE1BBDDDB6D1}"/>
                  <pc2:cmRplyMk id="{C676BA5F-11EE-46AE-AE3C-475187C20B77}"/>
                </pc2:cmRplyMkLst>
              </pc226:cmRplyChg>
            </pc226:cmChg>
          </p:ext>
        </pc:extLst>
      </pc:sldChg>
    </pc:docChg>
  </pc:docChgLst>
  <pc:docChgLst>
    <pc:chgData name="Turcheti E Melo, Nicole" userId="33b82b75-35be-4ce4-8818-a0a7e55ec125" providerId="ADAL" clId="{6F00E3A2-98E6-4DB8-B480-DE787190A29E}"/>
    <pc:docChg chg="modSld">
      <pc:chgData name="Turcheti E Melo, Nicole" userId="33b82b75-35be-4ce4-8818-a0a7e55ec125" providerId="ADAL" clId="{6F00E3A2-98E6-4DB8-B480-DE787190A29E}" dt="2024-01-24T15:59:21.022" v="17"/>
      <pc:docMkLst>
        <pc:docMk/>
      </pc:docMkLst>
      <pc:sldChg chg="modSp mod addCm modCm">
        <pc:chgData name="Turcheti E Melo, Nicole" userId="33b82b75-35be-4ce4-8818-a0a7e55ec125" providerId="ADAL" clId="{6F00E3A2-98E6-4DB8-B480-DE787190A29E}" dt="2024-01-24T15:59:21.022" v="17"/>
        <pc:sldMkLst>
          <pc:docMk/>
          <pc:sldMk cId="1411659190" sldId="347"/>
        </pc:sldMkLst>
        <pc:spChg chg="mod">
          <ac:chgData name="Turcheti E Melo, Nicole" userId="33b82b75-35be-4ce4-8818-a0a7e55ec125" providerId="ADAL" clId="{6F00E3A2-98E6-4DB8-B480-DE787190A29E}" dt="2024-01-24T00:03:47.286" v="8" actId="207"/>
          <ac:spMkLst>
            <pc:docMk/>
            <pc:sldMk cId="1411659190" sldId="347"/>
            <ac:spMk id="9" creationId="{3B4344BF-E821-CE98-B345-F4B971D0A809}"/>
          </ac:spMkLst>
        </pc:spChg>
      </pc:sldChg>
    </pc:docChg>
  </pc:docChgLst>
  <pc:docChgLst>
    <pc:chgData name="McGroder, Nancy" userId="S::nancy.mcgroder@kingcounty.gov::0f2f887a-9acd-496a-a785-cd2b4292f0b6" providerId="AD" clId="Web-{70618A4F-993B-2326-D8C5-D0D41BC1F512}"/>
    <pc:docChg chg="modSld">
      <pc:chgData name="McGroder, Nancy" userId="S::nancy.mcgroder@kingcounty.gov::0f2f887a-9acd-496a-a785-cd2b4292f0b6" providerId="AD" clId="Web-{70618A4F-993B-2326-D8C5-D0D41BC1F512}" dt="2024-02-29T02:02:25.116" v="0" actId="1076"/>
      <pc:docMkLst>
        <pc:docMk/>
      </pc:docMkLst>
      <pc:sldChg chg="modSp">
        <pc:chgData name="McGroder, Nancy" userId="S::nancy.mcgroder@kingcounty.gov::0f2f887a-9acd-496a-a785-cd2b4292f0b6" providerId="AD" clId="Web-{70618A4F-993B-2326-D8C5-D0D41BC1F512}" dt="2024-02-29T02:02:25.116" v="0" actId="1076"/>
        <pc:sldMkLst>
          <pc:docMk/>
          <pc:sldMk cId="3491525218" sldId="385"/>
        </pc:sldMkLst>
        <pc:picChg chg="mod">
          <ac:chgData name="McGroder, Nancy" userId="S::nancy.mcgroder@kingcounty.gov::0f2f887a-9acd-496a-a785-cd2b4292f0b6" providerId="AD" clId="Web-{70618A4F-993B-2326-D8C5-D0D41BC1F512}" dt="2024-02-29T02:02:25.116" v="0" actId="1076"/>
          <ac:picMkLst>
            <pc:docMk/>
            <pc:sldMk cId="3491525218" sldId="385"/>
            <ac:picMk id="3" creationId="{9B0FC267-23BC-31FC-8380-55F588BE93D2}"/>
          </ac:picMkLst>
        </pc:picChg>
      </pc:sldChg>
    </pc:docChg>
  </pc:docChgLst>
  <pc:docChgLst>
    <pc:chgData name="McGroder, Nancy" userId="S::nancy.mcgroder@kingcounty.gov::0f2f887a-9acd-496a-a785-cd2b4292f0b6" providerId="AD" clId="Web-{D233E2FF-4134-289E-6CC1-492BE5A89ECF}"/>
    <pc:docChg chg="modSld">
      <pc:chgData name="McGroder, Nancy" userId="S::nancy.mcgroder@kingcounty.gov::0f2f887a-9acd-496a-a785-cd2b4292f0b6" providerId="AD" clId="Web-{D233E2FF-4134-289E-6CC1-492BE5A89ECF}" dt="2024-01-24T23:06:20.315" v="13"/>
      <pc:docMkLst>
        <pc:docMk/>
      </pc:docMkLst>
      <pc:sldChg chg="modSp">
        <pc:chgData name="McGroder, Nancy" userId="S::nancy.mcgroder@kingcounty.gov::0f2f887a-9acd-496a-a785-cd2b4292f0b6" providerId="AD" clId="Web-{D233E2FF-4134-289E-6CC1-492BE5A89ECF}" dt="2024-01-24T22:38:58.693" v="2" actId="20577"/>
        <pc:sldMkLst>
          <pc:docMk/>
          <pc:sldMk cId="2787993172" sldId="285"/>
        </pc:sldMkLst>
        <pc:spChg chg="mod">
          <ac:chgData name="McGroder, Nancy" userId="S::nancy.mcgroder@kingcounty.gov::0f2f887a-9acd-496a-a785-cd2b4292f0b6" providerId="AD" clId="Web-{D233E2FF-4134-289E-6CC1-492BE5A89ECF}" dt="2024-01-24T22:38:58.693" v="2" actId="20577"/>
          <ac:spMkLst>
            <pc:docMk/>
            <pc:sldMk cId="2787993172" sldId="285"/>
            <ac:spMk id="6" creationId="{01CEE519-6173-7AF9-277C-0A25D520C9E8}"/>
          </ac:spMkLst>
        </pc:spChg>
      </pc:sldChg>
      <pc:sldChg chg="modSp">
        <pc:chgData name="McGroder, Nancy" userId="S::nancy.mcgroder@kingcounty.gov::0f2f887a-9acd-496a-a785-cd2b4292f0b6" providerId="AD" clId="Web-{D233E2FF-4134-289E-6CC1-492BE5A89ECF}" dt="2024-01-24T22:39:48.428" v="6" actId="20577"/>
        <pc:sldMkLst>
          <pc:docMk/>
          <pc:sldMk cId="2688799891" sldId="326"/>
        </pc:sldMkLst>
        <pc:spChg chg="mod">
          <ac:chgData name="McGroder, Nancy" userId="S::nancy.mcgroder@kingcounty.gov::0f2f887a-9acd-496a-a785-cd2b4292f0b6" providerId="AD" clId="Web-{D233E2FF-4134-289E-6CC1-492BE5A89ECF}" dt="2024-01-24T22:39:48.428" v="6" actId="20577"/>
          <ac:spMkLst>
            <pc:docMk/>
            <pc:sldMk cId="2688799891" sldId="326"/>
            <ac:spMk id="6" creationId="{1BFD6BED-29C3-EC6C-FC9F-ED635B0270FA}"/>
          </ac:spMkLst>
        </pc:spChg>
      </pc:sldChg>
      <pc:sldChg chg="modSp">
        <pc:chgData name="McGroder, Nancy" userId="S::nancy.mcgroder@kingcounty.gov::0f2f887a-9acd-496a-a785-cd2b4292f0b6" providerId="AD" clId="Web-{D233E2FF-4134-289E-6CC1-492BE5A89ECF}" dt="2024-01-24T23:04:03.985" v="9" actId="20577"/>
        <pc:sldMkLst>
          <pc:docMk/>
          <pc:sldMk cId="1166583909" sldId="332"/>
        </pc:sldMkLst>
        <pc:spChg chg="mod">
          <ac:chgData name="McGroder, Nancy" userId="S::nancy.mcgroder@kingcounty.gov::0f2f887a-9acd-496a-a785-cd2b4292f0b6" providerId="AD" clId="Web-{D233E2FF-4134-289E-6CC1-492BE5A89ECF}" dt="2024-01-24T23:04:03.985" v="9" actId="20577"/>
          <ac:spMkLst>
            <pc:docMk/>
            <pc:sldMk cId="1166583909" sldId="332"/>
            <ac:spMk id="7" creationId="{00000000-0000-0000-0000-000000000000}"/>
          </ac:spMkLst>
        </pc:spChg>
      </pc:sldChg>
      <pc:sldChg chg="delSp">
        <pc:chgData name="McGroder, Nancy" userId="S::nancy.mcgroder@kingcounty.gov::0f2f887a-9acd-496a-a785-cd2b4292f0b6" providerId="AD" clId="Web-{D233E2FF-4134-289E-6CC1-492BE5A89ECF}" dt="2024-01-24T22:40:35.913" v="7"/>
        <pc:sldMkLst>
          <pc:docMk/>
          <pc:sldMk cId="606285588" sldId="384"/>
        </pc:sldMkLst>
        <pc:spChg chg="del">
          <ac:chgData name="McGroder, Nancy" userId="S::nancy.mcgroder@kingcounty.gov::0f2f887a-9acd-496a-a785-cd2b4292f0b6" providerId="AD" clId="Web-{D233E2FF-4134-289E-6CC1-492BE5A89ECF}" dt="2024-01-24T22:40:35.913" v="7"/>
          <ac:spMkLst>
            <pc:docMk/>
            <pc:sldMk cId="606285588" sldId="384"/>
            <ac:spMk id="3" creationId="{00000000-0000-0000-0000-000000000000}"/>
          </ac:spMkLst>
        </pc:spChg>
      </pc:sldChg>
      <pc:sldChg chg="modNotes">
        <pc:chgData name="McGroder, Nancy" userId="S::nancy.mcgroder@kingcounty.gov::0f2f887a-9acd-496a-a785-cd2b4292f0b6" providerId="AD" clId="Web-{D233E2FF-4134-289E-6CC1-492BE5A89ECF}" dt="2024-01-24T23:06:20.315" v="13"/>
        <pc:sldMkLst>
          <pc:docMk/>
          <pc:sldMk cId="3845281187" sldId="387"/>
        </pc:sldMkLst>
      </pc:sldChg>
    </pc:docChg>
  </pc:docChgLst>
  <pc:docChgLst>
    <pc:chgData name="Whitehurst, Tiffany (she/her)" userId="298a17e2-2e94-41c2-9b0f-8f9f78f0d902" providerId="ADAL" clId="{EF44E727-0E43-411D-BFAC-03108D8B4A94}"/>
    <pc:docChg chg="undo redo custSel addSld modSld sldOrd modMainMaster delSection">
      <pc:chgData name="Whitehurst, Tiffany (she/her)" userId="298a17e2-2e94-41c2-9b0f-8f9f78f0d902" providerId="ADAL" clId="{EF44E727-0E43-411D-BFAC-03108D8B4A94}" dt="2024-02-21T23:14:49.993" v="3460" actId="13244"/>
      <pc:docMkLst>
        <pc:docMk/>
      </pc:docMkLst>
      <pc:sldChg chg="delSp modSp mod">
        <pc:chgData name="Whitehurst, Tiffany (she/her)" userId="298a17e2-2e94-41c2-9b0f-8f9f78f0d902" providerId="ADAL" clId="{EF44E727-0E43-411D-BFAC-03108D8B4A94}" dt="2024-02-12T17:13:30.180" v="2632" actId="962"/>
        <pc:sldMkLst>
          <pc:docMk/>
          <pc:sldMk cId="393330549" sldId="259"/>
        </pc:sldMkLst>
        <pc:spChg chg="del">
          <ac:chgData name="Whitehurst, Tiffany (she/her)" userId="298a17e2-2e94-41c2-9b0f-8f9f78f0d902" providerId="ADAL" clId="{EF44E727-0E43-411D-BFAC-03108D8B4A94}" dt="2024-02-01T00:22:44.042" v="2346" actId="478"/>
          <ac:spMkLst>
            <pc:docMk/>
            <pc:sldMk cId="393330549" sldId="259"/>
            <ac:spMk id="6" creationId="{00000000-0000-0000-0000-000000000000}"/>
          </ac:spMkLst>
        </pc:spChg>
        <pc:spChg chg="ord">
          <ac:chgData name="Whitehurst, Tiffany (she/her)" userId="298a17e2-2e94-41c2-9b0f-8f9f78f0d902" providerId="ADAL" clId="{EF44E727-0E43-411D-BFAC-03108D8B4A94}" dt="2024-02-01T00:22:34.864" v="2345" actId="13244"/>
          <ac:spMkLst>
            <pc:docMk/>
            <pc:sldMk cId="393330549" sldId="259"/>
            <ac:spMk id="7" creationId="{394975A4-1B81-050C-01CF-58E4C6A0AFFE}"/>
          </ac:spMkLst>
        </pc:spChg>
        <pc:spChg chg="mod ord">
          <ac:chgData name="Whitehurst, Tiffany (she/her)" userId="298a17e2-2e94-41c2-9b0f-8f9f78f0d902" providerId="ADAL" clId="{EF44E727-0E43-411D-BFAC-03108D8B4A94}" dt="2024-02-01T00:22:49.315" v="2347" actId="13244"/>
          <ac:spMkLst>
            <pc:docMk/>
            <pc:sldMk cId="393330549" sldId="259"/>
            <ac:spMk id="8" creationId="{2E7FBC67-A7D0-C67A-48CA-E6FFC6EC4C12}"/>
          </ac:spMkLst>
        </pc:spChg>
        <pc:spChg chg="del">
          <ac:chgData name="Whitehurst, Tiffany (she/her)" userId="298a17e2-2e94-41c2-9b0f-8f9f78f0d902" providerId="ADAL" clId="{EF44E727-0E43-411D-BFAC-03108D8B4A94}" dt="2024-01-25T20:31:46.393" v="196" actId="478"/>
          <ac:spMkLst>
            <pc:docMk/>
            <pc:sldMk cId="393330549" sldId="259"/>
            <ac:spMk id="17" creationId="{00000000-0000-0000-0000-000000000000}"/>
          </ac:spMkLst>
        </pc:spChg>
        <pc:picChg chg="mod">
          <ac:chgData name="Whitehurst, Tiffany (she/her)" userId="298a17e2-2e94-41c2-9b0f-8f9f78f0d902" providerId="ADAL" clId="{EF44E727-0E43-411D-BFAC-03108D8B4A94}" dt="2024-02-12T17:13:30.180" v="2632" actId="962"/>
          <ac:picMkLst>
            <pc:docMk/>
            <pc:sldMk cId="393330549" sldId="259"/>
            <ac:picMk id="2" creationId="{666164E2-4D7F-14DE-5DE4-CE5693B1A37D}"/>
          </ac:picMkLst>
        </pc:picChg>
      </pc:sldChg>
      <pc:sldChg chg="ord">
        <pc:chgData name="Whitehurst, Tiffany (she/her)" userId="298a17e2-2e94-41c2-9b0f-8f9f78f0d902" providerId="ADAL" clId="{EF44E727-0E43-411D-BFAC-03108D8B4A94}" dt="2024-01-29T21:38:29.703" v="2051"/>
        <pc:sldMkLst>
          <pc:docMk/>
          <pc:sldMk cId="3687922737" sldId="263"/>
        </pc:sldMkLst>
      </pc:sldChg>
      <pc:sldChg chg="addSp delSp modSp mod">
        <pc:chgData name="Whitehurst, Tiffany (she/her)" userId="298a17e2-2e94-41c2-9b0f-8f9f78f0d902" providerId="ADAL" clId="{EF44E727-0E43-411D-BFAC-03108D8B4A94}" dt="2024-02-21T23:14:49.993" v="3460" actId="13244"/>
        <pc:sldMkLst>
          <pc:docMk/>
          <pc:sldMk cId="3043792447" sldId="283"/>
        </pc:sldMkLst>
        <pc:spChg chg="mod ord">
          <ac:chgData name="Whitehurst, Tiffany (she/her)" userId="298a17e2-2e94-41c2-9b0f-8f9f78f0d902" providerId="ADAL" clId="{EF44E727-0E43-411D-BFAC-03108D8B4A94}" dt="2024-02-01T00:15:13.065" v="2333" actId="13244"/>
          <ac:spMkLst>
            <pc:docMk/>
            <pc:sldMk cId="3043792447" sldId="283"/>
            <ac:spMk id="2" creationId="{2DCBD8A1-5918-488D-8124-2E25C8BA15C9}"/>
          </ac:spMkLst>
        </pc:spChg>
        <pc:spChg chg="mod ord topLvl">
          <ac:chgData name="Whitehurst, Tiffany (she/her)" userId="298a17e2-2e94-41c2-9b0f-8f9f78f0d902" providerId="ADAL" clId="{EF44E727-0E43-411D-BFAC-03108D8B4A94}" dt="2024-02-21T23:14:37.078" v="3459" actId="13244"/>
          <ac:spMkLst>
            <pc:docMk/>
            <pc:sldMk cId="3043792447" sldId="283"/>
            <ac:spMk id="4" creationId="{00000000-0000-0000-0000-000000000000}"/>
          </ac:spMkLst>
        </pc:spChg>
        <pc:spChg chg="del">
          <ac:chgData name="Whitehurst, Tiffany (she/her)" userId="298a17e2-2e94-41c2-9b0f-8f9f78f0d902" providerId="ADAL" clId="{EF44E727-0E43-411D-BFAC-03108D8B4A94}" dt="2024-02-01T00:15:32.102" v="2335" actId="478"/>
          <ac:spMkLst>
            <pc:docMk/>
            <pc:sldMk cId="3043792447" sldId="283"/>
            <ac:spMk id="5" creationId="{00000000-0000-0000-0000-000000000000}"/>
          </ac:spMkLst>
        </pc:spChg>
        <pc:spChg chg="ord">
          <ac:chgData name="Whitehurst, Tiffany (she/her)" userId="298a17e2-2e94-41c2-9b0f-8f9f78f0d902" providerId="ADAL" clId="{EF44E727-0E43-411D-BFAC-03108D8B4A94}" dt="2024-02-21T23:14:49.993" v="3460" actId="13244"/>
          <ac:spMkLst>
            <pc:docMk/>
            <pc:sldMk cId="3043792447" sldId="283"/>
            <ac:spMk id="5" creationId="{0B71E21C-6992-6FF9-158F-8000853D50C4}"/>
          </ac:spMkLst>
        </pc:spChg>
        <pc:spChg chg="mod ord topLvl">
          <ac:chgData name="Whitehurst, Tiffany (she/her)" userId="298a17e2-2e94-41c2-9b0f-8f9f78f0d902" providerId="ADAL" clId="{EF44E727-0E43-411D-BFAC-03108D8B4A94}" dt="2024-02-01T00:16:22.980" v="2342" actId="13244"/>
          <ac:spMkLst>
            <pc:docMk/>
            <pc:sldMk cId="3043792447" sldId="283"/>
            <ac:spMk id="11" creationId="{369AAB1B-3DB7-082B-82DD-C70ADDA56E86}"/>
          </ac:spMkLst>
        </pc:spChg>
        <pc:grpChg chg="add del mod">
          <ac:chgData name="Whitehurst, Tiffany (she/her)" userId="298a17e2-2e94-41c2-9b0f-8f9f78f0d902" providerId="ADAL" clId="{EF44E727-0E43-411D-BFAC-03108D8B4A94}" dt="2024-02-01T00:15:23.853" v="2334" actId="165"/>
          <ac:grpSpMkLst>
            <pc:docMk/>
            <pc:sldMk cId="3043792447" sldId="283"/>
            <ac:grpSpMk id="8" creationId="{EE059E48-0D2D-5C76-067E-DFD192A075CE}"/>
          </ac:grpSpMkLst>
        </pc:grpChg>
        <pc:picChg chg="mod ord">
          <ac:chgData name="Whitehurst, Tiffany (she/her)" userId="298a17e2-2e94-41c2-9b0f-8f9f78f0d902" providerId="ADAL" clId="{EF44E727-0E43-411D-BFAC-03108D8B4A94}" dt="2024-02-12T17:12:01.270" v="2630" actId="962"/>
          <ac:picMkLst>
            <pc:docMk/>
            <pc:sldMk cId="3043792447" sldId="283"/>
            <ac:picMk id="3" creationId="{1732E06F-A1AC-CE4D-5C44-D30E09573712}"/>
          </ac:picMkLst>
        </pc:picChg>
        <pc:cxnChg chg="add mod ord topLvl">
          <ac:chgData name="Whitehurst, Tiffany (she/her)" userId="298a17e2-2e94-41c2-9b0f-8f9f78f0d902" providerId="ADAL" clId="{EF44E727-0E43-411D-BFAC-03108D8B4A94}" dt="2024-02-21T23:14:36.547" v="3458" actId="13244"/>
          <ac:cxnSpMkLst>
            <pc:docMk/>
            <pc:sldMk cId="3043792447" sldId="283"/>
            <ac:cxnSpMk id="6" creationId="{A8E5E5F2-1EE0-094D-207E-E6C7F1BD7723}"/>
          </ac:cxnSpMkLst>
        </pc:cxnChg>
        <pc:cxnChg chg="add mod ord topLvl">
          <ac:chgData name="Whitehurst, Tiffany (she/her)" userId="298a17e2-2e94-41c2-9b0f-8f9f78f0d902" providerId="ADAL" clId="{EF44E727-0E43-411D-BFAC-03108D8B4A94}" dt="2024-02-21T23:14:36.044" v="3457" actId="13244"/>
          <ac:cxnSpMkLst>
            <pc:docMk/>
            <pc:sldMk cId="3043792447" sldId="283"/>
            <ac:cxnSpMk id="7" creationId="{21F34EFB-4DD5-36FA-21F1-23C1AA9AFD0A}"/>
          </ac:cxnSpMkLst>
        </pc:cxnChg>
      </pc:sldChg>
      <pc:sldChg chg="delSp modSp mod">
        <pc:chgData name="Whitehurst, Tiffany (she/her)" userId="298a17e2-2e94-41c2-9b0f-8f9f78f0d902" providerId="ADAL" clId="{EF44E727-0E43-411D-BFAC-03108D8B4A94}" dt="2024-02-14T20:13:50.855" v="2971" actId="962"/>
        <pc:sldMkLst>
          <pc:docMk/>
          <pc:sldMk cId="2787993172" sldId="285"/>
        </pc:sldMkLst>
        <pc:spChg chg="mod ord">
          <ac:chgData name="Whitehurst, Tiffany (she/her)" userId="298a17e2-2e94-41c2-9b0f-8f9f78f0d902" providerId="ADAL" clId="{EF44E727-0E43-411D-BFAC-03108D8B4A94}" dt="2024-02-01T21:26:21.252" v="2433" actId="13244"/>
          <ac:spMkLst>
            <pc:docMk/>
            <pc:sldMk cId="2787993172" sldId="285"/>
            <ac:spMk id="5" creationId="{2D644E0E-480A-7E0E-4DAA-11C32F24CAA2}"/>
          </ac:spMkLst>
        </pc:spChg>
        <pc:spChg chg="mod ord">
          <ac:chgData name="Whitehurst, Tiffany (she/her)" userId="298a17e2-2e94-41c2-9b0f-8f9f78f0d902" providerId="ADAL" clId="{EF44E727-0E43-411D-BFAC-03108D8B4A94}" dt="2024-02-01T21:26:28.996" v="2434" actId="13244"/>
          <ac:spMkLst>
            <pc:docMk/>
            <pc:sldMk cId="2787993172" sldId="285"/>
            <ac:spMk id="6" creationId="{01CEE519-6173-7AF9-277C-0A25D520C9E8}"/>
          </ac:spMkLst>
        </pc:spChg>
        <pc:spChg chg="mod ord">
          <ac:chgData name="Whitehurst, Tiffany (she/her)" userId="298a17e2-2e94-41c2-9b0f-8f9f78f0d902" providerId="ADAL" clId="{EF44E727-0E43-411D-BFAC-03108D8B4A94}" dt="2024-02-01T21:26:37.464" v="2435" actId="13244"/>
          <ac:spMkLst>
            <pc:docMk/>
            <pc:sldMk cId="2787993172" sldId="285"/>
            <ac:spMk id="12" creationId="{6EDF9D19-61AE-4E48-8775-654ED09758EC}"/>
          </ac:spMkLst>
        </pc:spChg>
        <pc:spChg chg="del">
          <ac:chgData name="Whitehurst, Tiffany (she/her)" userId="298a17e2-2e94-41c2-9b0f-8f9f78f0d902" providerId="ADAL" clId="{EF44E727-0E43-411D-BFAC-03108D8B4A94}" dt="2024-01-25T20:36:20.974" v="270" actId="478"/>
          <ac:spMkLst>
            <pc:docMk/>
            <pc:sldMk cId="2787993172" sldId="285"/>
            <ac:spMk id="17" creationId="{00000000-0000-0000-0000-000000000000}"/>
          </ac:spMkLst>
        </pc:spChg>
        <pc:spChg chg="mod ord">
          <ac:chgData name="Whitehurst, Tiffany (she/her)" userId="298a17e2-2e94-41c2-9b0f-8f9f78f0d902" providerId="ADAL" clId="{EF44E727-0E43-411D-BFAC-03108D8B4A94}" dt="2024-02-01T21:26:48.581" v="2440" actId="13244"/>
          <ac:spMkLst>
            <pc:docMk/>
            <pc:sldMk cId="2787993172" sldId="285"/>
            <ac:spMk id="19" creationId="{00000000-0000-0000-0000-000000000000}"/>
          </ac:spMkLst>
        </pc:spChg>
        <pc:spChg chg="mod ord">
          <ac:chgData name="Whitehurst, Tiffany (she/her)" userId="298a17e2-2e94-41c2-9b0f-8f9f78f0d902" providerId="ADAL" clId="{EF44E727-0E43-411D-BFAC-03108D8B4A94}" dt="2024-02-01T21:26:43.661" v="2438" actId="13244"/>
          <ac:spMkLst>
            <pc:docMk/>
            <pc:sldMk cId="2787993172" sldId="285"/>
            <ac:spMk id="21" creationId="{1AFAD5D1-5BC6-4072-96A5-895D3E4C25AC}"/>
          </ac:spMkLst>
        </pc:spChg>
        <pc:picChg chg="mod ord">
          <ac:chgData name="Whitehurst, Tiffany (she/her)" userId="298a17e2-2e94-41c2-9b0f-8f9f78f0d902" providerId="ADAL" clId="{EF44E727-0E43-411D-BFAC-03108D8B4A94}" dt="2024-02-14T20:13:18.551" v="2951" actId="962"/>
          <ac:picMkLst>
            <pc:docMk/>
            <pc:sldMk cId="2787993172" sldId="285"/>
            <ac:picMk id="2" creationId="{BB0AC417-8908-BE42-6DD0-0272CC1C5305}"/>
          </ac:picMkLst>
        </pc:picChg>
        <pc:picChg chg="mod">
          <ac:chgData name="Whitehurst, Tiffany (she/her)" userId="298a17e2-2e94-41c2-9b0f-8f9f78f0d902" providerId="ADAL" clId="{EF44E727-0E43-411D-BFAC-03108D8B4A94}" dt="2024-02-14T20:13:50.855" v="2971" actId="962"/>
          <ac:picMkLst>
            <pc:docMk/>
            <pc:sldMk cId="2787993172" sldId="285"/>
            <ac:picMk id="3" creationId="{3AB78777-D821-B471-7F11-1B4BAADE389E}"/>
          </ac:picMkLst>
        </pc:picChg>
        <pc:cxnChg chg="del">
          <ac:chgData name="Whitehurst, Tiffany (she/her)" userId="298a17e2-2e94-41c2-9b0f-8f9f78f0d902" providerId="ADAL" clId="{EF44E727-0E43-411D-BFAC-03108D8B4A94}" dt="2024-01-25T20:36:29.623" v="272" actId="478"/>
          <ac:cxnSpMkLst>
            <pc:docMk/>
            <pc:sldMk cId="2787993172" sldId="285"/>
            <ac:cxnSpMk id="18" creationId="{00000000-0000-0000-0000-000000000000}"/>
          </ac:cxnSpMkLst>
        </pc:cxnChg>
      </pc:sldChg>
      <pc:sldChg chg="addSp delSp modSp mod">
        <pc:chgData name="Whitehurst, Tiffany (she/her)" userId="298a17e2-2e94-41c2-9b0f-8f9f78f0d902" providerId="ADAL" clId="{EF44E727-0E43-411D-BFAC-03108D8B4A94}" dt="2024-02-14T16:54:08.837" v="2748" actId="962"/>
        <pc:sldMkLst>
          <pc:docMk/>
          <pc:sldMk cId="526254570" sldId="320"/>
        </pc:sldMkLst>
        <pc:spChg chg="add mod">
          <ac:chgData name="Whitehurst, Tiffany (she/her)" userId="298a17e2-2e94-41c2-9b0f-8f9f78f0d902" providerId="ADAL" clId="{EF44E727-0E43-411D-BFAC-03108D8B4A94}" dt="2024-02-01T23:44:19.195" v="2555" actId="962"/>
          <ac:spMkLst>
            <pc:docMk/>
            <pc:sldMk cId="526254570" sldId="320"/>
            <ac:spMk id="15" creationId="{5680A621-C806-8A3D-A273-0F6DA4E7B8B6}"/>
          </ac:spMkLst>
        </pc:spChg>
        <pc:spChg chg="mod ord topLvl">
          <ac:chgData name="Whitehurst, Tiffany (she/her)" userId="298a17e2-2e94-41c2-9b0f-8f9f78f0d902" providerId="ADAL" clId="{EF44E727-0E43-411D-BFAC-03108D8B4A94}" dt="2024-02-14T16:53:06.523" v="2736" actId="962"/>
          <ac:spMkLst>
            <pc:docMk/>
            <pc:sldMk cId="526254570" sldId="320"/>
            <ac:spMk id="16" creationId="{78442B2E-CD31-46C2-B8BC-A628CC6BC5B3}"/>
          </ac:spMkLst>
        </pc:spChg>
        <pc:spChg chg="mod ord topLvl">
          <ac:chgData name="Whitehurst, Tiffany (she/her)" userId="298a17e2-2e94-41c2-9b0f-8f9f78f0d902" providerId="ADAL" clId="{EF44E727-0E43-411D-BFAC-03108D8B4A94}" dt="2024-02-14T16:53:24.081" v="2738" actId="962"/>
          <ac:spMkLst>
            <pc:docMk/>
            <pc:sldMk cId="526254570" sldId="320"/>
            <ac:spMk id="17" creationId="{99104E43-F06B-4098-9A31-0E77B758790E}"/>
          </ac:spMkLst>
        </pc:spChg>
        <pc:spChg chg="mod topLvl">
          <ac:chgData name="Whitehurst, Tiffany (she/her)" userId="298a17e2-2e94-41c2-9b0f-8f9f78f0d902" providerId="ADAL" clId="{EF44E727-0E43-411D-BFAC-03108D8B4A94}" dt="2024-02-14T16:53:30.471" v="2740" actId="962"/>
          <ac:spMkLst>
            <pc:docMk/>
            <pc:sldMk cId="526254570" sldId="320"/>
            <ac:spMk id="18" creationId="{DF4D09E5-1F68-43B8-856D-3B8E972412E7}"/>
          </ac:spMkLst>
        </pc:spChg>
        <pc:spChg chg="mod topLvl">
          <ac:chgData name="Whitehurst, Tiffany (she/her)" userId="298a17e2-2e94-41c2-9b0f-8f9f78f0d902" providerId="ADAL" clId="{EF44E727-0E43-411D-BFAC-03108D8B4A94}" dt="2024-02-14T16:53:43.448" v="2742" actId="962"/>
          <ac:spMkLst>
            <pc:docMk/>
            <pc:sldMk cId="526254570" sldId="320"/>
            <ac:spMk id="19" creationId="{B041F69B-8F12-424A-97ED-9FCAB8896CBF}"/>
          </ac:spMkLst>
        </pc:spChg>
        <pc:spChg chg="mod ord">
          <ac:chgData name="Whitehurst, Tiffany (she/her)" userId="298a17e2-2e94-41c2-9b0f-8f9f78f0d902" providerId="ADAL" clId="{EF44E727-0E43-411D-BFAC-03108D8B4A94}" dt="2024-02-01T23:44:23.410" v="2556" actId="13244"/>
          <ac:spMkLst>
            <pc:docMk/>
            <pc:sldMk cId="526254570" sldId="320"/>
            <ac:spMk id="32" creationId="{B5B425B9-33E7-8E2C-0C64-734464090DAF}"/>
          </ac:spMkLst>
        </pc:spChg>
        <pc:spChg chg="mod topLvl">
          <ac:chgData name="Whitehurst, Tiffany (she/her)" userId="298a17e2-2e94-41c2-9b0f-8f9f78f0d902" providerId="ADAL" clId="{EF44E727-0E43-411D-BFAC-03108D8B4A94}" dt="2024-02-14T16:53:50.886" v="2744" actId="962"/>
          <ac:spMkLst>
            <pc:docMk/>
            <pc:sldMk cId="526254570" sldId="320"/>
            <ac:spMk id="34" creationId="{25167EF6-CF16-FBCF-8FC5-ACCA0F086998}"/>
          </ac:spMkLst>
        </pc:spChg>
        <pc:spChg chg="mod topLvl">
          <ac:chgData name="Whitehurst, Tiffany (she/her)" userId="298a17e2-2e94-41c2-9b0f-8f9f78f0d902" providerId="ADAL" clId="{EF44E727-0E43-411D-BFAC-03108D8B4A94}" dt="2024-02-14T16:54:08.837" v="2748" actId="962"/>
          <ac:spMkLst>
            <pc:docMk/>
            <pc:sldMk cId="526254570" sldId="320"/>
            <ac:spMk id="35" creationId="{2C29A230-5E5F-E8A1-7271-432133966077}"/>
          </ac:spMkLst>
        </pc:spChg>
        <pc:spChg chg="mod ord topLvl">
          <ac:chgData name="Whitehurst, Tiffany (she/her)" userId="298a17e2-2e94-41c2-9b0f-8f9f78f0d902" providerId="ADAL" clId="{EF44E727-0E43-411D-BFAC-03108D8B4A94}" dt="2024-02-14T16:54:01.054" v="2746" actId="962"/>
          <ac:spMkLst>
            <pc:docMk/>
            <pc:sldMk cId="526254570" sldId="320"/>
            <ac:spMk id="46" creationId="{F256F708-A9F3-78CF-0E5B-647C6FCDD3CD}"/>
          </ac:spMkLst>
        </pc:spChg>
        <pc:grpChg chg="add del mod">
          <ac:chgData name="Whitehurst, Tiffany (she/her)" userId="298a17e2-2e94-41c2-9b0f-8f9f78f0d902" providerId="ADAL" clId="{EF44E727-0E43-411D-BFAC-03108D8B4A94}" dt="2024-02-01T23:44:50.873" v="2559" actId="165"/>
          <ac:grpSpMkLst>
            <pc:docMk/>
            <pc:sldMk cId="526254570" sldId="320"/>
            <ac:grpSpMk id="4" creationId="{5AB11746-D3D4-BD8E-CA55-728ED6797593}"/>
          </ac:grpSpMkLst>
        </pc:grpChg>
        <pc:grpChg chg="add del mod">
          <ac:chgData name="Whitehurst, Tiffany (she/her)" userId="298a17e2-2e94-41c2-9b0f-8f9f78f0d902" providerId="ADAL" clId="{EF44E727-0E43-411D-BFAC-03108D8B4A94}" dt="2024-02-01T23:44:30.846" v="2557" actId="165"/>
          <ac:grpSpMkLst>
            <pc:docMk/>
            <pc:sldMk cId="526254570" sldId="320"/>
            <ac:grpSpMk id="5" creationId="{3E79EBB4-BD1D-FDC4-E6A8-2C16DC783882}"/>
          </ac:grpSpMkLst>
        </pc:grpChg>
        <pc:grpChg chg="add del mod">
          <ac:chgData name="Whitehurst, Tiffany (she/her)" userId="298a17e2-2e94-41c2-9b0f-8f9f78f0d902" providerId="ADAL" clId="{EF44E727-0E43-411D-BFAC-03108D8B4A94}" dt="2024-02-01T23:44:46.613" v="2558" actId="165"/>
          <ac:grpSpMkLst>
            <pc:docMk/>
            <pc:sldMk cId="526254570" sldId="320"/>
            <ac:grpSpMk id="7" creationId="{12FB6C3D-14D4-7DC2-A7EB-94BFCFEBE23D}"/>
          </ac:grpSpMkLst>
        </pc:grpChg>
        <pc:grpChg chg="add del mod">
          <ac:chgData name="Whitehurst, Tiffany (she/her)" userId="298a17e2-2e94-41c2-9b0f-8f9f78f0d902" providerId="ADAL" clId="{EF44E727-0E43-411D-BFAC-03108D8B4A94}" dt="2024-01-26T22:54:30.391" v="1764" actId="165"/>
          <ac:grpSpMkLst>
            <pc:docMk/>
            <pc:sldMk cId="526254570" sldId="320"/>
            <ac:grpSpMk id="8" creationId="{E31EB5C1-F2C4-2117-7A37-9326B1D35833}"/>
          </ac:grpSpMkLst>
        </pc:grpChg>
        <pc:grpChg chg="add del mod">
          <ac:chgData name="Whitehurst, Tiffany (she/her)" userId="298a17e2-2e94-41c2-9b0f-8f9f78f0d902" providerId="ADAL" clId="{EF44E727-0E43-411D-BFAC-03108D8B4A94}" dt="2024-02-01T23:45:02.815" v="2562" actId="165"/>
          <ac:grpSpMkLst>
            <pc:docMk/>
            <pc:sldMk cId="526254570" sldId="320"/>
            <ac:grpSpMk id="9" creationId="{F65E3784-FDB9-6DBA-FEE9-B1D8C1029714}"/>
          </ac:grpSpMkLst>
        </pc:grpChg>
        <pc:grpChg chg="add del mod">
          <ac:chgData name="Whitehurst, Tiffany (she/her)" userId="298a17e2-2e94-41c2-9b0f-8f9f78f0d902" providerId="ADAL" clId="{EF44E727-0E43-411D-BFAC-03108D8B4A94}" dt="2024-02-01T23:44:59.403" v="2561" actId="165"/>
          <ac:grpSpMkLst>
            <pc:docMk/>
            <pc:sldMk cId="526254570" sldId="320"/>
            <ac:grpSpMk id="11" creationId="{48DDB0CA-7DE4-2B88-75BC-F61178EC2B64}"/>
          </ac:grpSpMkLst>
        </pc:grpChg>
        <pc:grpChg chg="add del mod">
          <ac:chgData name="Whitehurst, Tiffany (she/her)" userId="298a17e2-2e94-41c2-9b0f-8f9f78f0d902" providerId="ADAL" clId="{EF44E727-0E43-411D-BFAC-03108D8B4A94}" dt="2024-02-01T23:44:56.081" v="2560" actId="165"/>
          <ac:grpSpMkLst>
            <pc:docMk/>
            <pc:sldMk cId="526254570" sldId="320"/>
            <ac:grpSpMk id="13" creationId="{93B172D3-F9E0-9C27-96B5-140F7A4A66F9}"/>
          </ac:grpSpMkLst>
        </pc:grpChg>
        <pc:picChg chg="del mod topLvl">
          <ac:chgData name="Whitehurst, Tiffany (she/her)" userId="298a17e2-2e94-41c2-9b0f-8f9f78f0d902" providerId="ADAL" clId="{EF44E727-0E43-411D-BFAC-03108D8B4A94}" dt="2024-01-26T22:55:36.711" v="1777" actId="478"/>
          <ac:picMkLst>
            <pc:docMk/>
            <pc:sldMk cId="526254570" sldId="320"/>
            <ac:picMk id="2" creationId="{BFBF9991-8B56-5F28-2E66-AD303575A4EB}"/>
          </ac:picMkLst>
        </pc:picChg>
        <pc:picChg chg="mod ord topLvl">
          <ac:chgData name="Whitehurst, Tiffany (she/her)" userId="298a17e2-2e94-41c2-9b0f-8f9f78f0d902" providerId="ADAL" clId="{EF44E727-0E43-411D-BFAC-03108D8B4A94}" dt="2024-02-12T17:29:19.667" v="2645" actId="962"/>
          <ac:picMkLst>
            <pc:docMk/>
            <pc:sldMk cId="526254570" sldId="320"/>
            <ac:picMk id="3" creationId="{E4EF14AB-915E-2D23-6D8A-5F88321EE155}"/>
          </ac:picMkLst>
        </pc:picChg>
        <pc:picChg chg="mod ord topLvl">
          <ac:chgData name="Whitehurst, Tiffany (she/her)" userId="298a17e2-2e94-41c2-9b0f-8f9f78f0d902" providerId="ADAL" clId="{EF44E727-0E43-411D-BFAC-03108D8B4A94}" dt="2024-02-12T17:29:21.605" v="2646" actId="962"/>
          <ac:picMkLst>
            <pc:docMk/>
            <pc:sldMk cId="526254570" sldId="320"/>
            <ac:picMk id="6" creationId="{1BC55535-8F63-6F33-FCD9-9A05670E2B0B}"/>
          </ac:picMkLst>
        </pc:picChg>
        <pc:picChg chg="mod topLvl">
          <ac:chgData name="Whitehurst, Tiffany (she/her)" userId="298a17e2-2e94-41c2-9b0f-8f9f78f0d902" providerId="ADAL" clId="{EF44E727-0E43-411D-BFAC-03108D8B4A94}" dt="2024-02-12T17:29:37.862" v="2649" actId="962"/>
          <ac:picMkLst>
            <pc:docMk/>
            <pc:sldMk cId="526254570" sldId="320"/>
            <ac:picMk id="10" creationId="{F556BF6B-A87E-6D7F-7CD2-23D81429FF86}"/>
          </ac:picMkLst>
        </pc:picChg>
        <pc:picChg chg="mod topLvl">
          <ac:chgData name="Whitehurst, Tiffany (she/her)" userId="298a17e2-2e94-41c2-9b0f-8f9f78f0d902" providerId="ADAL" clId="{EF44E727-0E43-411D-BFAC-03108D8B4A94}" dt="2024-02-12T17:29:43.163" v="2652" actId="962"/>
          <ac:picMkLst>
            <pc:docMk/>
            <pc:sldMk cId="526254570" sldId="320"/>
            <ac:picMk id="12" creationId="{F5CE1A64-85B6-9231-4D1D-042C27A7D45A}"/>
          </ac:picMkLst>
        </pc:picChg>
        <pc:picChg chg="mod topLvl">
          <ac:chgData name="Whitehurst, Tiffany (she/her)" userId="298a17e2-2e94-41c2-9b0f-8f9f78f0d902" providerId="ADAL" clId="{EF44E727-0E43-411D-BFAC-03108D8B4A94}" dt="2024-02-12T17:29:47.393" v="2653" actId="962"/>
          <ac:picMkLst>
            <pc:docMk/>
            <pc:sldMk cId="526254570" sldId="320"/>
            <ac:picMk id="20" creationId="{1CB23263-6507-43C8-86CB-68C4CBD3374E}"/>
          </ac:picMkLst>
        </pc:picChg>
        <pc:picChg chg="add mod ord">
          <ac:chgData name="Whitehurst, Tiffany (she/her)" userId="298a17e2-2e94-41c2-9b0f-8f9f78f0d902" providerId="ADAL" clId="{EF44E727-0E43-411D-BFAC-03108D8B4A94}" dt="2024-02-12T17:29:31.709" v="2648" actId="962"/>
          <ac:picMkLst>
            <pc:docMk/>
            <pc:sldMk cId="526254570" sldId="320"/>
            <ac:picMk id="22" creationId="{5B6FD2D1-D0BC-5108-8E33-F850148F5435}"/>
          </ac:picMkLst>
        </pc:picChg>
        <pc:picChg chg="mod ord topLvl">
          <ac:chgData name="Whitehurst, Tiffany (she/her)" userId="298a17e2-2e94-41c2-9b0f-8f9f78f0d902" providerId="ADAL" clId="{EF44E727-0E43-411D-BFAC-03108D8B4A94}" dt="2024-02-12T17:29:42.006" v="2651" actId="962"/>
          <ac:picMkLst>
            <pc:docMk/>
            <pc:sldMk cId="526254570" sldId="320"/>
            <ac:picMk id="29" creationId="{A00BCFAD-5903-3565-68B7-5F13CECDAA68}"/>
          </ac:picMkLst>
        </pc:picChg>
        <pc:picChg chg="mod ord topLvl">
          <ac:chgData name="Whitehurst, Tiffany (she/her)" userId="298a17e2-2e94-41c2-9b0f-8f9f78f0d902" providerId="ADAL" clId="{EF44E727-0E43-411D-BFAC-03108D8B4A94}" dt="2024-02-12T17:29:40.957" v="2650" actId="962"/>
          <ac:picMkLst>
            <pc:docMk/>
            <pc:sldMk cId="526254570" sldId="320"/>
            <ac:picMk id="31" creationId="{2B0A8A52-A194-D75D-13E7-5A6FAECDE610}"/>
          </ac:picMkLst>
        </pc:picChg>
        <pc:picChg chg="mod ord topLvl">
          <ac:chgData name="Whitehurst, Tiffany (she/her)" userId="298a17e2-2e94-41c2-9b0f-8f9f78f0d902" providerId="ADAL" clId="{EF44E727-0E43-411D-BFAC-03108D8B4A94}" dt="2024-02-12T17:29:23.127" v="2647" actId="962"/>
          <ac:picMkLst>
            <pc:docMk/>
            <pc:sldMk cId="526254570" sldId="320"/>
            <ac:picMk id="37" creationId="{D1D2DB96-ECB5-90C7-1438-DAF38BD02AE5}"/>
          </ac:picMkLst>
        </pc:picChg>
        <pc:picChg chg="mod topLvl">
          <ac:chgData name="Whitehurst, Tiffany (she/her)" userId="298a17e2-2e94-41c2-9b0f-8f9f78f0d902" providerId="ADAL" clId="{EF44E727-0E43-411D-BFAC-03108D8B4A94}" dt="2024-02-12T17:29:53.215" v="2655" actId="962"/>
          <ac:picMkLst>
            <pc:docMk/>
            <pc:sldMk cId="526254570" sldId="320"/>
            <ac:picMk id="43" creationId="{7293C231-54A1-F0DA-935D-A27E415F5635}"/>
          </ac:picMkLst>
        </pc:picChg>
        <pc:picChg chg="mod topLvl">
          <ac:chgData name="Whitehurst, Tiffany (she/her)" userId="298a17e2-2e94-41c2-9b0f-8f9f78f0d902" providerId="ADAL" clId="{EF44E727-0E43-411D-BFAC-03108D8B4A94}" dt="2024-02-12T17:29:54.102" v="2656" actId="962"/>
          <ac:picMkLst>
            <pc:docMk/>
            <pc:sldMk cId="526254570" sldId="320"/>
            <ac:picMk id="45" creationId="{4FCC1FEC-8145-45DA-3E64-24C147DFE0B1}"/>
          </ac:picMkLst>
        </pc:picChg>
        <pc:picChg chg="mod ord topLvl">
          <ac:chgData name="Whitehurst, Tiffany (she/her)" userId="298a17e2-2e94-41c2-9b0f-8f9f78f0d902" providerId="ADAL" clId="{EF44E727-0E43-411D-BFAC-03108D8B4A94}" dt="2024-02-12T17:29:50.273" v="2654" actId="962"/>
          <ac:picMkLst>
            <pc:docMk/>
            <pc:sldMk cId="526254570" sldId="320"/>
            <ac:picMk id="48" creationId="{F7759690-010F-45E8-B01E-AEB08F9840EE}"/>
          </ac:picMkLst>
        </pc:picChg>
      </pc:sldChg>
      <pc:sldChg chg="delSp modSp mod">
        <pc:chgData name="Whitehurst, Tiffany (she/her)" userId="298a17e2-2e94-41c2-9b0f-8f9f78f0d902" providerId="ADAL" clId="{EF44E727-0E43-411D-BFAC-03108D8B4A94}" dt="2024-02-12T19:31:04.055" v="2679" actId="962"/>
        <pc:sldMkLst>
          <pc:docMk/>
          <pc:sldMk cId="220459527" sldId="323"/>
        </pc:sldMkLst>
        <pc:spChg chg="mod">
          <ac:chgData name="Whitehurst, Tiffany (she/her)" userId="298a17e2-2e94-41c2-9b0f-8f9f78f0d902" providerId="ADAL" clId="{EF44E727-0E43-411D-BFAC-03108D8B4A94}" dt="2024-01-26T18:08:17.543" v="1016" actId="208"/>
          <ac:spMkLst>
            <pc:docMk/>
            <pc:sldMk cId="220459527" sldId="323"/>
            <ac:spMk id="6" creationId="{00000000-0000-0000-0000-000000000000}"/>
          </ac:spMkLst>
        </pc:spChg>
        <pc:spChg chg="mod">
          <ac:chgData name="Whitehurst, Tiffany (she/her)" userId="298a17e2-2e94-41c2-9b0f-8f9f78f0d902" providerId="ADAL" clId="{EF44E727-0E43-411D-BFAC-03108D8B4A94}" dt="2024-01-26T17:27:54.883" v="759" actId="1038"/>
          <ac:spMkLst>
            <pc:docMk/>
            <pc:sldMk cId="220459527" sldId="323"/>
            <ac:spMk id="7" creationId="{F9935FA2-1181-4AB3-AD7C-809AD670D020}"/>
          </ac:spMkLst>
        </pc:spChg>
        <pc:spChg chg="mod ord">
          <ac:chgData name="Whitehurst, Tiffany (she/her)" userId="298a17e2-2e94-41c2-9b0f-8f9f78f0d902" providerId="ADAL" clId="{EF44E727-0E43-411D-BFAC-03108D8B4A94}" dt="2024-02-01T01:02:48.141" v="2359" actId="13244"/>
          <ac:spMkLst>
            <pc:docMk/>
            <pc:sldMk cId="220459527" sldId="323"/>
            <ac:spMk id="8" creationId="{C8E414D4-C482-5817-71C1-BDB18750D1F6}"/>
          </ac:spMkLst>
        </pc:spChg>
        <pc:spChg chg="mod ord">
          <ac:chgData name="Whitehurst, Tiffany (she/her)" userId="298a17e2-2e94-41c2-9b0f-8f9f78f0d902" providerId="ADAL" clId="{EF44E727-0E43-411D-BFAC-03108D8B4A94}" dt="2024-02-01T21:20:03.930" v="2378" actId="1036"/>
          <ac:spMkLst>
            <pc:docMk/>
            <pc:sldMk cId="220459527" sldId="323"/>
            <ac:spMk id="9" creationId="{D9F37F50-885E-2ADB-C881-70ABC91FD396}"/>
          </ac:spMkLst>
        </pc:spChg>
        <pc:spChg chg="mod ord">
          <ac:chgData name="Whitehurst, Tiffany (she/her)" userId="298a17e2-2e94-41c2-9b0f-8f9f78f0d902" providerId="ADAL" clId="{EF44E727-0E43-411D-BFAC-03108D8B4A94}" dt="2024-02-01T01:02:14.899" v="2348" actId="13244"/>
          <ac:spMkLst>
            <pc:docMk/>
            <pc:sldMk cId="220459527" sldId="323"/>
            <ac:spMk id="10" creationId="{AE872BFC-584B-4395-27C2-A9AE294B5BB9}"/>
          </ac:spMkLst>
        </pc:spChg>
        <pc:spChg chg="del">
          <ac:chgData name="Whitehurst, Tiffany (she/her)" userId="298a17e2-2e94-41c2-9b0f-8f9f78f0d902" providerId="ADAL" clId="{EF44E727-0E43-411D-BFAC-03108D8B4A94}" dt="2024-01-25T20:33:44.391" v="229" actId="478"/>
          <ac:spMkLst>
            <pc:docMk/>
            <pc:sldMk cId="220459527" sldId="323"/>
            <ac:spMk id="17" creationId="{00000000-0000-0000-0000-000000000000}"/>
          </ac:spMkLst>
        </pc:spChg>
        <pc:picChg chg="mod ord">
          <ac:chgData name="Whitehurst, Tiffany (she/her)" userId="298a17e2-2e94-41c2-9b0f-8f9f78f0d902" providerId="ADAL" clId="{EF44E727-0E43-411D-BFAC-03108D8B4A94}" dt="2024-02-12T19:31:04.055" v="2679" actId="962"/>
          <ac:picMkLst>
            <pc:docMk/>
            <pc:sldMk cId="220459527" sldId="323"/>
            <ac:picMk id="3" creationId="{A078B57B-55C6-C6B3-2A0B-0B4D244637A6}"/>
          </ac:picMkLst>
        </pc:picChg>
      </pc:sldChg>
      <pc:sldChg chg="delSp modSp mod">
        <pc:chgData name="Whitehurst, Tiffany (she/her)" userId="298a17e2-2e94-41c2-9b0f-8f9f78f0d902" providerId="ADAL" clId="{EF44E727-0E43-411D-BFAC-03108D8B4A94}" dt="2024-02-14T20:16:01.591" v="3091" actId="962"/>
        <pc:sldMkLst>
          <pc:docMk/>
          <pc:sldMk cId="2688799891" sldId="326"/>
        </pc:sldMkLst>
        <pc:spChg chg="mod ord">
          <ac:chgData name="Whitehurst, Tiffany (she/her)" userId="298a17e2-2e94-41c2-9b0f-8f9f78f0d902" providerId="ADAL" clId="{EF44E727-0E43-411D-BFAC-03108D8B4A94}" dt="2024-02-01T21:27:18.789" v="2445" actId="13244"/>
          <ac:spMkLst>
            <pc:docMk/>
            <pc:sldMk cId="2688799891" sldId="326"/>
            <ac:spMk id="2" creationId="{CC7F1391-7D85-B63B-B8E8-51D840FBBCC9}"/>
          </ac:spMkLst>
        </pc:spChg>
        <pc:spChg chg="mod ord">
          <ac:chgData name="Whitehurst, Tiffany (she/her)" userId="298a17e2-2e94-41c2-9b0f-8f9f78f0d902" providerId="ADAL" clId="{EF44E727-0E43-411D-BFAC-03108D8B4A94}" dt="2024-02-01T21:27:22.312" v="2446" actId="13244"/>
          <ac:spMkLst>
            <pc:docMk/>
            <pc:sldMk cId="2688799891" sldId="326"/>
            <ac:spMk id="6" creationId="{1BFD6BED-29C3-EC6C-FC9F-ED635B0270FA}"/>
          </ac:spMkLst>
        </pc:spChg>
        <pc:spChg chg="mod">
          <ac:chgData name="Whitehurst, Tiffany (she/her)" userId="298a17e2-2e94-41c2-9b0f-8f9f78f0d902" providerId="ADAL" clId="{EF44E727-0E43-411D-BFAC-03108D8B4A94}" dt="2024-01-26T04:10:10.839" v="380" actId="14100"/>
          <ac:spMkLst>
            <pc:docMk/>
            <pc:sldMk cId="2688799891" sldId="326"/>
            <ac:spMk id="8" creationId="{B199272E-7B8C-4FF1-9BDD-171713F34E6C}"/>
          </ac:spMkLst>
        </pc:spChg>
        <pc:spChg chg="mod ord">
          <ac:chgData name="Whitehurst, Tiffany (she/her)" userId="298a17e2-2e94-41c2-9b0f-8f9f78f0d902" providerId="ADAL" clId="{EF44E727-0E43-411D-BFAC-03108D8B4A94}" dt="2024-02-01T21:27:26.046" v="2447" actId="13244"/>
          <ac:spMkLst>
            <pc:docMk/>
            <pc:sldMk cId="2688799891" sldId="326"/>
            <ac:spMk id="9" creationId="{45551787-ADE5-4FC9-9460-682F7CA7A4D8}"/>
          </ac:spMkLst>
        </pc:spChg>
        <pc:spChg chg="del mod">
          <ac:chgData name="Whitehurst, Tiffany (she/her)" userId="298a17e2-2e94-41c2-9b0f-8f9f78f0d902" providerId="ADAL" clId="{EF44E727-0E43-411D-BFAC-03108D8B4A94}" dt="2024-01-26T04:08:58.176" v="354" actId="478"/>
          <ac:spMkLst>
            <pc:docMk/>
            <pc:sldMk cId="2688799891" sldId="326"/>
            <ac:spMk id="17" creationId="{00000000-0000-0000-0000-000000000000}"/>
          </ac:spMkLst>
        </pc:spChg>
        <pc:picChg chg="mod ord">
          <ac:chgData name="Whitehurst, Tiffany (she/her)" userId="298a17e2-2e94-41c2-9b0f-8f9f78f0d902" providerId="ADAL" clId="{EF44E727-0E43-411D-BFAC-03108D8B4A94}" dt="2024-02-14T20:16:01.591" v="3091" actId="962"/>
          <ac:picMkLst>
            <pc:docMk/>
            <pc:sldMk cId="2688799891" sldId="326"/>
            <ac:picMk id="5" creationId="{91594C92-D981-28ED-C03F-862DB8D9A4E6}"/>
          </ac:picMkLst>
        </pc:picChg>
      </pc:sldChg>
      <pc:sldChg chg="delSp modSp mod">
        <pc:chgData name="Whitehurst, Tiffany (she/her)" userId="298a17e2-2e94-41c2-9b0f-8f9f78f0d902" providerId="ADAL" clId="{EF44E727-0E43-411D-BFAC-03108D8B4A94}" dt="2024-02-14T20:17:53.394" v="3317" actId="962"/>
        <pc:sldMkLst>
          <pc:docMk/>
          <pc:sldMk cId="2874368485" sldId="327"/>
        </pc:sldMkLst>
        <pc:spChg chg="mod ord">
          <ac:chgData name="Whitehurst, Tiffany (she/her)" userId="298a17e2-2e94-41c2-9b0f-8f9f78f0d902" providerId="ADAL" clId="{EF44E727-0E43-411D-BFAC-03108D8B4A94}" dt="2024-02-01T21:28:15.425" v="2458" actId="13244"/>
          <ac:spMkLst>
            <pc:docMk/>
            <pc:sldMk cId="2874368485" sldId="327"/>
            <ac:spMk id="2" creationId="{248C5A96-5519-0264-69A7-468C3FEE8AC7}"/>
          </ac:spMkLst>
        </pc:spChg>
        <pc:spChg chg="mod ord">
          <ac:chgData name="Whitehurst, Tiffany (she/her)" userId="298a17e2-2e94-41c2-9b0f-8f9f78f0d902" providerId="ADAL" clId="{EF44E727-0E43-411D-BFAC-03108D8B4A94}" dt="2024-02-01T21:28:18.792" v="2459" actId="13244"/>
          <ac:spMkLst>
            <pc:docMk/>
            <pc:sldMk cId="2874368485" sldId="327"/>
            <ac:spMk id="6" creationId="{3D4A47EF-16F4-2B53-A558-95504E6C15D2}"/>
          </ac:spMkLst>
        </pc:spChg>
        <pc:spChg chg="mod ord">
          <ac:chgData name="Whitehurst, Tiffany (she/her)" userId="298a17e2-2e94-41c2-9b0f-8f9f78f0d902" providerId="ADAL" clId="{EF44E727-0E43-411D-BFAC-03108D8B4A94}" dt="2024-02-01T21:28:21.563" v="2460" actId="13244"/>
          <ac:spMkLst>
            <pc:docMk/>
            <pc:sldMk cId="2874368485" sldId="327"/>
            <ac:spMk id="9" creationId="{5C6F3362-192D-4393-BE47-4E3BF663D0C5}"/>
          </ac:spMkLst>
        </pc:spChg>
        <pc:spChg chg="del">
          <ac:chgData name="Whitehurst, Tiffany (she/her)" userId="298a17e2-2e94-41c2-9b0f-8f9f78f0d902" providerId="ADAL" clId="{EF44E727-0E43-411D-BFAC-03108D8B4A94}" dt="2024-01-26T17:39:45.296" v="824" actId="478"/>
          <ac:spMkLst>
            <pc:docMk/>
            <pc:sldMk cId="2874368485" sldId="327"/>
            <ac:spMk id="17" creationId="{00000000-0000-0000-0000-000000000000}"/>
          </ac:spMkLst>
        </pc:spChg>
        <pc:spChg chg="mod">
          <ac:chgData name="Whitehurst, Tiffany (she/her)" userId="298a17e2-2e94-41c2-9b0f-8f9f78f0d902" providerId="ADAL" clId="{EF44E727-0E43-411D-BFAC-03108D8B4A94}" dt="2024-01-26T17:41:10.201" v="885" actId="14100"/>
          <ac:spMkLst>
            <pc:docMk/>
            <pc:sldMk cId="2874368485" sldId="327"/>
            <ac:spMk id="19" creationId="{00000000-0000-0000-0000-000000000000}"/>
          </ac:spMkLst>
        </pc:spChg>
        <pc:picChg chg="mod ord">
          <ac:chgData name="Whitehurst, Tiffany (she/her)" userId="298a17e2-2e94-41c2-9b0f-8f9f78f0d902" providerId="ADAL" clId="{EF44E727-0E43-411D-BFAC-03108D8B4A94}" dt="2024-02-14T20:17:53.394" v="3317" actId="962"/>
          <ac:picMkLst>
            <pc:docMk/>
            <pc:sldMk cId="2874368485" sldId="327"/>
            <ac:picMk id="5" creationId="{9243417D-8979-4CB2-4951-68BF8357E841}"/>
          </ac:picMkLst>
        </pc:picChg>
      </pc:sldChg>
      <pc:sldChg chg="delSp modSp mod">
        <pc:chgData name="Whitehurst, Tiffany (she/her)" userId="298a17e2-2e94-41c2-9b0f-8f9f78f0d902" providerId="ADAL" clId="{EF44E727-0E43-411D-BFAC-03108D8B4A94}" dt="2024-02-14T20:14:25.385" v="3011" actId="962"/>
        <pc:sldMkLst>
          <pc:docMk/>
          <pc:sldMk cId="3771036821" sldId="331"/>
        </pc:sldMkLst>
        <pc:spChg chg="mod ord">
          <ac:chgData name="Whitehurst, Tiffany (she/her)" userId="298a17e2-2e94-41c2-9b0f-8f9f78f0d902" providerId="ADAL" clId="{EF44E727-0E43-411D-BFAC-03108D8B4A94}" dt="2024-02-01T21:27:01.387" v="2441" actId="13244"/>
          <ac:spMkLst>
            <pc:docMk/>
            <pc:sldMk cId="3771036821" sldId="331"/>
            <ac:spMk id="2" creationId="{1A0BF736-3786-00A6-E370-D614DDA297E3}"/>
          </ac:spMkLst>
        </pc:spChg>
        <pc:spChg chg="mod ord">
          <ac:chgData name="Whitehurst, Tiffany (she/her)" userId="298a17e2-2e94-41c2-9b0f-8f9f78f0d902" providerId="ADAL" clId="{EF44E727-0E43-411D-BFAC-03108D8B4A94}" dt="2024-02-01T21:27:04.417" v="2442" actId="13244"/>
          <ac:spMkLst>
            <pc:docMk/>
            <pc:sldMk cId="3771036821" sldId="331"/>
            <ac:spMk id="6" creationId="{5D7B9A7D-514E-81D3-5D6B-5D6D40E109E5}"/>
          </ac:spMkLst>
        </pc:spChg>
        <pc:spChg chg="mod">
          <ac:chgData name="Whitehurst, Tiffany (she/her)" userId="298a17e2-2e94-41c2-9b0f-8f9f78f0d902" providerId="ADAL" clId="{EF44E727-0E43-411D-BFAC-03108D8B4A94}" dt="2024-01-26T04:08:37.407" v="350" actId="1076"/>
          <ac:spMkLst>
            <pc:docMk/>
            <pc:sldMk cId="3771036821" sldId="331"/>
            <ac:spMk id="8" creationId="{E235A834-7BDF-4D34-BBEB-DEBAF6C1EB70}"/>
          </ac:spMkLst>
        </pc:spChg>
        <pc:spChg chg="mod ord">
          <ac:chgData name="Whitehurst, Tiffany (she/her)" userId="298a17e2-2e94-41c2-9b0f-8f9f78f0d902" providerId="ADAL" clId="{EF44E727-0E43-411D-BFAC-03108D8B4A94}" dt="2024-02-01T21:27:06.239" v="2443" actId="13244"/>
          <ac:spMkLst>
            <pc:docMk/>
            <pc:sldMk cId="3771036821" sldId="331"/>
            <ac:spMk id="9" creationId="{E63AB8D7-9173-4809-88F3-ADBD9F3AF608}"/>
          </ac:spMkLst>
        </pc:spChg>
        <pc:spChg chg="del">
          <ac:chgData name="Whitehurst, Tiffany (she/her)" userId="298a17e2-2e94-41c2-9b0f-8f9f78f0d902" providerId="ADAL" clId="{EF44E727-0E43-411D-BFAC-03108D8B4A94}" dt="2024-01-26T04:06:13.857" v="305" actId="478"/>
          <ac:spMkLst>
            <pc:docMk/>
            <pc:sldMk cId="3771036821" sldId="331"/>
            <ac:spMk id="17" creationId="{00000000-0000-0000-0000-000000000000}"/>
          </ac:spMkLst>
        </pc:spChg>
        <pc:picChg chg="mod ord">
          <ac:chgData name="Whitehurst, Tiffany (she/her)" userId="298a17e2-2e94-41c2-9b0f-8f9f78f0d902" providerId="ADAL" clId="{EF44E727-0E43-411D-BFAC-03108D8B4A94}" dt="2024-02-14T20:14:25.385" v="3011" actId="962"/>
          <ac:picMkLst>
            <pc:docMk/>
            <pc:sldMk cId="3771036821" sldId="331"/>
            <ac:picMk id="5" creationId="{D8EDF759-61C9-8A05-664F-2BDCB86CB9DE}"/>
          </ac:picMkLst>
        </pc:picChg>
      </pc:sldChg>
      <pc:sldChg chg="delSp modSp mod">
        <pc:chgData name="Whitehurst, Tiffany (she/her)" userId="298a17e2-2e94-41c2-9b0f-8f9f78f0d902" providerId="ADAL" clId="{EF44E727-0E43-411D-BFAC-03108D8B4A94}" dt="2024-02-14T16:41:15.363" v="2708"/>
        <pc:sldMkLst>
          <pc:docMk/>
          <pc:sldMk cId="1166583909" sldId="332"/>
        </pc:sldMkLst>
        <pc:spChg chg="mod ord modVis">
          <ac:chgData name="Whitehurst, Tiffany (she/her)" userId="298a17e2-2e94-41c2-9b0f-8f9f78f0d902" providerId="ADAL" clId="{EF44E727-0E43-411D-BFAC-03108D8B4A94}" dt="2024-02-14T16:41:15.363" v="2708"/>
          <ac:spMkLst>
            <pc:docMk/>
            <pc:sldMk cId="1166583909" sldId="332"/>
            <ac:spMk id="4" creationId="{780BDDBA-E491-3394-6915-D9259CA85224}"/>
          </ac:spMkLst>
        </pc:spChg>
        <pc:spChg chg="del mod">
          <ac:chgData name="Whitehurst, Tiffany (she/her)" userId="298a17e2-2e94-41c2-9b0f-8f9f78f0d902" providerId="ADAL" clId="{EF44E727-0E43-411D-BFAC-03108D8B4A94}" dt="2024-01-27T01:05:26.708" v="1865" actId="478"/>
          <ac:spMkLst>
            <pc:docMk/>
            <pc:sldMk cId="1166583909" sldId="332"/>
            <ac:spMk id="5" creationId="{00000000-0000-0000-0000-000000000000}"/>
          </ac:spMkLst>
        </pc:spChg>
        <pc:spChg chg="mod">
          <ac:chgData name="Whitehurst, Tiffany (she/her)" userId="298a17e2-2e94-41c2-9b0f-8f9f78f0d902" providerId="ADAL" clId="{EF44E727-0E43-411D-BFAC-03108D8B4A94}" dt="2024-02-14T16:41:11.828" v="2707" actId="1076"/>
          <ac:spMkLst>
            <pc:docMk/>
            <pc:sldMk cId="1166583909" sldId="332"/>
            <ac:spMk id="7" creationId="{00000000-0000-0000-0000-000000000000}"/>
          </ac:spMkLst>
        </pc:spChg>
        <pc:picChg chg="mod">
          <ac:chgData name="Whitehurst, Tiffany (she/her)" userId="298a17e2-2e94-41c2-9b0f-8f9f78f0d902" providerId="ADAL" clId="{EF44E727-0E43-411D-BFAC-03108D8B4A94}" dt="2024-02-10T00:17:42.720" v="2621" actId="962"/>
          <ac:picMkLst>
            <pc:docMk/>
            <pc:sldMk cId="1166583909" sldId="332"/>
            <ac:picMk id="6" creationId="{E73AFEE7-87B7-BA85-1649-66BFD34A8615}"/>
          </ac:picMkLst>
        </pc:picChg>
      </pc:sldChg>
      <pc:sldChg chg="addSp delSp modSp mod modCm">
        <pc:chgData name="Whitehurst, Tiffany (she/her)" userId="298a17e2-2e94-41c2-9b0f-8f9f78f0d902" providerId="ADAL" clId="{EF44E727-0E43-411D-BFAC-03108D8B4A94}" dt="2024-02-12T17:28:49.030" v="2644" actId="962"/>
        <pc:sldMkLst>
          <pc:docMk/>
          <pc:sldMk cId="1411659190" sldId="347"/>
        </pc:sldMkLst>
        <pc:spChg chg="mod ord">
          <ac:chgData name="Whitehurst, Tiffany (she/her)" userId="298a17e2-2e94-41c2-9b0f-8f9f78f0d902" providerId="ADAL" clId="{EF44E727-0E43-411D-BFAC-03108D8B4A94}" dt="2024-02-01T21:37:49.686" v="2497" actId="13244"/>
          <ac:spMkLst>
            <pc:docMk/>
            <pc:sldMk cId="1411659190" sldId="347"/>
            <ac:spMk id="2" creationId="{6BCD9DA1-D1BD-847B-B091-61DE998178F5}"/>
          </ac:spMkLst>
        </pc:spChg>
        <pc:spChg chg="mod ord">
          <ac:chgData name="Whitehurst, Tiffany (she/her)" userId="298a17e2-2e94-41c2-9b0f-8f9f78f0d902" providerId="ADAL" clId="{EF44E727-0E43-411D-BFAC-03108D8B4A94}" dt="2024-02-01T23:43:16.857" v="2551" actId="13244"/>
          <ac:spMkLst>
            <pc:docMk/>
            <pc:sldMk cId="1411659190" sldId="347"/>
            <ac:spMk id="3" creationId="{123A32A6-3B9A-7B86-E63C-823ECA850361}"/>
          </ac:spMkLst>
        </pc:spChg>
        <pc:spChg chg="mod ord">
          <ac:chgData name="Whitehurst, Tiffany (she/her)" userId="298a17e2-2e94-41c2-9b0f-8f9f78f0d902" providerId="ADAL" clId="{EF44E727-0E43-411D-BFAC-03108D8B4A94}" dt="2024-02-01T23:43:23.355" v="2552" actId="13244"/>
          <ac:spMkLst>
            <pc:docMk/>
            <pc:sldMk cId="1411659190" sldId="347"/>
            <ac:spMk id="5" creationId="{22BE64AF-A6D5-576C-BBB2-730EB587FAE8}"/>
          </ac:spMkLst>
        </pc:spChg>
        <pc:spChg chg="mod">
          <ac:chgData name="Whitehurst, Tiffany (she/her)" userId="298a17e2-2e94-41c2-9b0f-8f9f78f0d902" providerId="ADAL" clId="{EF44E727-0E43-411D-BFAC-03108D8B4A94}" dt="2024-01-29T23:44:25.924" v="2315" actId="207"/>
          <ac:spMkLst>
            <pc:docMk/>
            <pc:sldMk cId="1411659190" sldId="347"/>
            <ac:spMk id="6" creationId="{572CD8A8-C5B2-08DE-7A4F-D666CF2EFDAA}"/>
          </ac:spMkLst>
        </pc:spChg>
        <pc:spChg chg="mod">
          <ac:chgData name="Whitehurst, Tiffany (she/her)" userId="298a17e2-2e94-41c2-9b0f-8f9f78f0d902" providerId="ADAL" clId="{EF44E727-0E43-411D-BFAC-03108D8B4A94}" dt="2024-01-29T23:44:05.376" v="2303" actId="465"/>
          <ac:spMkLst>
            <pc:docMk/>
            <pc:sldMk cId="1411659190" sldId="347"/>
            <ac:spMk id="7" creationId="{16F1FF95-5FF0-7573-ADB2-0F86D328CE6B}"/>
          </ac:spMkLst>
        </pc:spChg>
        <pc:spChg chg="mod ord">
          <ac:chgData name="Whitehurst, Tiffany (she/her)" userId="298a17e2-2e94-41c2-9b0f-8f9f78f0d902" providerId="ADAL" clId="{EF44E727-0E43-411D-BFAC-03108D8B4A94}" dt="2024-02-01T23:43:32.911" v="2554" actId="13244"/>
          <ac:spMkLst>
            <pc:docMk/>
            <pc:sldMk cId="1411659190" sldId="347"/>
            <ac:spMk id="8" creationId="{A63918AB-F2FC-8F75-A320-3E97E71EB607}"/>
          </ac:spMkLst>
        </pc:spChg>
        <pc:spChg chg="mod">
          <ac:chgData name="Whitehurst, Tiffany (she/her)" userId="298a17e2-2e94-41c2-9b0f-8f9f78f0d902" providerId="ADAL" clId="{EF44E727-0E43-411D-BFAC-03108D8B4A94}" dt="2024-01-29T23:43:52.334" v="2301" actId="1035"/>
          <ac:spMkLst>
            <pc:docMk/>
            <pc:sldMk cId="1411659190" sldId="347"/>
            <ac:spMk id="9" creationId="{3B4344BF-E821-CE98-B345-F4B971D0A809}"/>
          </ac:spMkLst>
        </pc:spChg>
        <pc:spChg chg="mod">
          <ac:chgData name="Whitehurst, Tiffany (she/her)" userId="298a17e2-2e94-41c2-9b0f-8f9f78f0d902" providerId="ADAL" clId="{EF44E727-0E43-411D-BFAC-03108D8B4A94}" dt="2024-01-29T23:44:05.376" v="2303" actId="465"/>
          <ac:spMkLst>
            <pc:docMk/>
            <pc:sldMk cId="1411659190" sldId="347"/>
            <ac:spMk id="10" creationId="{9E157615-81C5-99E1-3FB6-30F4E5A00161}"/>
          </ac:spMkLst>
        </pc:spChg>
        <pc:spChg chg="add del">
          <ac:chgData name="Whitehurst, Tiffany (she/her)" userId="298a17e2-2e94-41c2-9b0f-8f9f78f0d902" providerId="ADAL" clId="{EF44E727-0E43-411D-BFAC-03108D8B4A94}" dt="2024-01-26T20:17:23.238" v="1441" actId="478"/>
          <ac:spMkLst>
            <pc:docMk/>
            <pc:sldMk cId="1411659190" sldId="347"/>
            <ac:spMk id="11" creationId="{B3F87ABC-0AB3-5F20-DFD7-BC160B899176}"/>
          </ac:spMkLst>
        </pc:spChg>
        <pc:spChg chg="mod ord">
          <ac:chgData name="Whitehurst, Tiffany (she/her)" userId="298a17e2-2e94-41c2-9b0f-8f9f78f0d902" providerId="ADAL" clId="{EF44E727-0E43-411D-BFAC-03108D8B4A94}" dt="2024-02-01T23:41:53.400" v="2540" actId="13244"/>
          <ac:spMkLst>
            <pc:docMk/>
            <pc:sldMk cId="1411659190" sldId="347"/>
            <ac:spMk id="12" creationId="{2E590B0C-B948-E59B-8B91-36EAFB2761D1}"/>
          </ac:spMkLst>
        </pc:spChg>
        <pc:spChg chg="mod ord">
          <ac:chgData name="Whitehurst, Tiffany (she/her)" userId="298a17e2-2e94-41c2-9b0f-8f9f78f0d902" providerId="ADAL" clId="{EF44E727-0E43-411D-BFAC-03108D8B4A94}" dt="2024-02-01T23:43:29.554" v="2553" actId="13244"/>
          <ac:spMkLst>
            <pc:docMk/>
            <pc:sldMk cId="1411659190" sldId="347"/>
            <ac:spMk id="13" creationId="{EF41B85C-DAEA-D721-4A41-E258FDFC0BC0}"/>
          </ac:spMkLst>
        </pc:spChg>
        <pc:spChg chg="add del mod ord">
          <ac:chgData name="Whitehurst, Tiffany (she/her)" userId="298a17e2-2e94-41c2-9b0f-8f9f78f0d902" providerId="ADAL" clId="{EF44E727-0E43-411D-BFAC-03108D8B4A94}" dt="2024-02-01T23:41:44.736" v="2539" actId="13244"/>
          <ac:spMkLst>
            <pc:docMk/>
            <pc:sldMk cId="1411659190" sldId="347"/>
            <ac:spMk id="14" creationId="{086A6211-8985-8DD2-393B-D6CA25B8E51F}"/>
          </ac:spMkLst>
        </pc:spChg>
        <pc:spChg chg="add del mod">
          <ac:chgData name="Whitehurst, Tiffany (she/her)" userId="298a17e2-2e94-41c2-9b0f-8f9f78f0d902" providerId="ADAL" clId="{EF44E727-0E43-411D-BFAC-03108D8B4A94}" dt="2024-01-26T21:07:12.680" v="1471" actId="478"/>
          <ac:spMkLst>
            <pc:docMk/>
            <pc:sldMk cId="1411659190" sldId="347"/>
            <ac:spMk id="15" creationId="{0CCCDD55-4ABB-E748-790F-79B4184AEE26}"/>
          </ac:spMkLst>
        </pc:spChg>
        <pc:spChg chg="add del mod">
          <ac:chgData name="Whitehurst, Tiffany (she/her)" userId="298a17e2-2e94-41c2-9b0f-8f9f78f0d902" providerId="ADAL" clId="{EF44E727-0E43-411D-BFAC-03108D8B4A94}" dt="2024-01-26T20:18:29.411" v="1459" actId="478"/>
          <ac:spMkLst>
            <pc:docMk/>
            <pc:sldMk cId="1411659190" sldId="347"/>
            <ac:spMk id="16" creationId="{0551D06D-2C3D-39B1-4218-62EEDA586179}"/>
          </ac:spMkLst>
        </pc:spChg>
        <pc:spChg chg="add mod ord topLvl">
          <ac:chgData name="Whitehurst, Tiffany (she/her)" userId="298a17e2-2e94-41c2-9b0f-8f9f78f0d902" providerId="ADAL" clId="{EF44E727-0E43-411D-BFAC-03108D8B4A94}" dt="2024-02-12T17:28:49.030" v="2644" actId="962"/>
          <ac:spMkLst>
            <pc:docMk/>
            <pc:sldMk cId="1411659190" sldId="347"/>
            <ac:spMk id="17" creationId="{AD5AA9DF-2467-7EDC-88EA-083AF44E44E6}"/>
          </ac:spMkLst>
        </pc:spChg>
        <pc:spChg chg="add del">
          <ac:chgData name="Whitehurst, Tiffany (she/her)" userId="298a17e2-2e94-41c2-9b0f-8f9f78f0d902" providerId="ADAL" clId="{EF44E727-0E43-411D-BFAC-03108D8B4A94}" dt="2024-01-26T21:13:56.383" v="1523" actId="478"/>
          <ac:spMkLst>
            <pc:docMk/>
            <pc:sldMk cId="1411659190" sldId="347"/>
            <ac:spMk id="18" creationId="{2C0E9142-707F-8B32-6CBB-618DA74650BB}"/>
          </ac:spMkLst>
        </pc:spChg>
        <pc:spChg chg="add del">
          <ac:chgData name="Whitehurst, Tiffany (she/her)" userId="298a17e2-2e94-41c2-9b0f-8f9f78f0d902" providerId="ADAL" clId="{EF44E727-0E43-411D-BFAC-03108D8B4A94}" dt="2024-01-26T21:21:23.794" v="1599" actId="478"/>
          <ac:spMkLst>
            <pc:docMk/>
            <pc:sldMk cId="1411659190" sldId="347"/>
            <ac:spMk id="19" creationId="{ED0E034C-BEAB-1084-12DC-7A274D064ED1}"/>
          </ac:spMkLst>
        </pc:spChg>
        <pc:grpChg chg="add del mod">
          <ac:chgData name="Whitehurst, Tiffany (she/her)" userId="298a17e2-2e94-41c2-9b0f-8f9f78f0d902" providerId="ADAL" clId="{EF44E727-0E43-411D-BFAC-03108D8B4A94}" dt="2024-02-01T21:38:00.653" v="2498" actId="165"/>
          <ac:grpSpMkLst>
            <pc:docMk/>
            <pc:sldMk cId="1411659190" sldId="347"/>
            <ac:grpSpMk id="20" creationId="{0A74DF7F-B867-05B4-4CF1-2616E7E6F73A}"/>
          </ac:grpSpMkLst>
        </pc:grpChg>
        <pc:picChg chg="add del mod ord topLvl">
          <ac:chgData name="Whitehurst, Tiffany (she/her)" userId="298a17e2-2e94-41c2-9b0f-8f9f78f0d902" providerId="ADAL" clId="{EF44E727-0E43-411D-BFAC-03108D8B4A94}" dt="2024-02-12T17:28:44.328" v="2643" actId="962"/>
          <ac:picMkLst>
            <pc:docMk/>
            <pc:sldMk cId="1411659190" sldId="347"/>
            <ac:picMk id="4" creationId="{41A65D75-671E-F66C-AC42-42EB29AF78AD}"/>
          </ac:picMkLst>
        </pc:picChg>
        <pc:cxnChg chg="add mod ord">
          <ac:chgData name="Whitehurst, Tiffany (she/her)" userId="298a17e2-2e94-41c2-9b0f-8f9f78f0d902" providerId="ADAL" clId="{EF44E727-0E43-411D-BFAC-03108D8B4A94}" dt="2024-02-01T23:42:51.758" v="2550" actId="962"/>
          <ac:cxnSpMkLst>
            <pc:docMk/>
            <pc:sldMk cId="1411659190" sldId="347"/>
            <ac:cxnSpMk id="22" creationId="{7E8B4375-A05B-3615-2D82-1001865F27C0}"/>
          </ac:cxnSpMkLst>
        </pc:cxnChg>
        <pc:cxnChg chg="add del mod">
          <ac:chgData name="Whitehurst, Tiffany (she/her)" userId="298a17e2-2e94-41c2-9b0f-8f9f78f0d902" providerId="ADAL" clId="{EF44E727-0E43-411D-BFAC-03108D8B4A94}" dt="2024-01-26T21:28:31.793" v="1667" actId="478"/>
          <ac:cxnSpMkLst>
            <pc:docMk/>
            <pc:sldMk cId="1411659190" sldId="347"/>
            <ac:cxnSpMk id="26" creationId="{DFE76F27-9511-39DF-43C7-7639C41BECF9}"/>
          </ac:cxnSpMkLst>
        </pc:cxnChg>
        <pc:cxnChg chg="add del mod">
          <ac:chgData name="Whitehurst, Tiffany (she/her)" userId="298a17e2-2e94-41c2-9b0f-8f9f78f0d902" providerId="ADAL" clId="{EF44E727-0E43-411D-BFAC-03108D8B4A94}" dt="2024-01-26T21:28:59.070" v="1672" actId="478"/>
          <ac:cxnSpMkLst>
            <pc:docMk/>
            <pc:sldMk cId="1411659190" sldId="347"/>
            <ac:cxnSpMk id="28" creationId="{C8BE24EF-E7B5-663A-EDBD-B9ADA788E3B2}"/>
          </ac:cxnSpMkLst>
        </pc:cxnChg>
        <pc:cxnChg chg="add mod">
          <ac:chgData name="Whitehurst, Tiffany (she/her)" userId="298a17e2-2e94-41c2-9b0f-8f9f78f0d902" providerId="ADAL" clId="{EF44E727-0E43-411D-BFAC-03108D8B4A94}" dt="2024-02-01T23:42:40.906" v="2542" actId="962"/>
          <ac:cxnSpMkLst>
            <pc:docMk/>
            <pc:sldMk cId="1411659190" sldId="347"/>
            <ac:cxnSpMk id="33" creationId="{594EA532-2AFD-CEDE-6DB3-FA3695E690C7}"/>
          </ac:cxnSpMkLst>
        </pc:cxnChg>
        <pc:cxnChg chg="add mod">
          <ac:chgData name="Whitehurst, Tiffany (she/her)" userId="298a17e2-2e94-41c2-9b0f-8f9f78f0d902" providerId="ADAL" clId="{EF44E727-0E43-411D-BFAC-03108D8B4A94}" dt="2024-02-01T23:42:38.347" v="2541" actId="962"/>
          <ac:cxnSpMkLst>
            <pc:docMk/>
            <pc:sldMk cId="1411659190" sldId="347"/>
            <ac:cxnSpMk id="35" creationId="{31BBF5FE-D019-86C6-F3E0-C8A9667B2D36}"/>
          </ac:cxnSpMkLst>
        </pc:cxnChg>
        <pc:cxnChg chg="add mod">
          <ac:chgData name="Whitehurst, Tiffany (she/her)" userId="298a17e2-2e94-41c2-9b0f-8f9f78f0d902" providerId="ADAL" clId="{EF44E727-0E43-411D-BFAC-03108D8B4A94}" dt="2024-02-01T23:42:42.805" v="2543" actId="962"/>
          <ac:cxnSpMkLst>
            <pc:docMk/>
            <pc:sldMk cId="1411659190" sldId="347"/>
            <ac:cxnSpMk id="38" creationId="{C00C177C-1136-FD94-45CF-1474ABFF0ECA}"/>
          </ac:cxnSpMkLst>
        </pc:cxnChg>
        <pc:cxnChg chg="add mod">
          <ac:chgData name="Whitehurst, Tiffany (she/her)" userId="298a17e2-2e94-41c2-9b0f-8f9f78f0d902" providerId="ADAL" clId="{EF44E727-0E43-411D-BFAC-03108D8B4A94}" dt="2024-02-01T23:42:44.611" v="2544" actId="962"/>
          <ac:cxnSpMkLst>
            <pc:docMk/>
            <pc:sldMk cId="1411659190" sldId="347"/>
            <ac:cxnSpMk id="41" creationId="{E4EE3838-A2BC-F563-7207-08A2367C6223}"/>
          </ac:cxnSpMkLst>
        </pc:cxnChg>
        <pc:cxnChg chg="add mod ord">
          <ac:chgData name="Whitehurst, Tiffany (she/her)" userId="298a17e2-2e94-41c2-9b0f-8f9f78f0d902" providerId="ADAL" clId="{EF44E727-0E43-411D-BFAC-03108D8B4A94}" dt="2024-02-01T23:42:50.872" v="2549" actId="962"/>
          <ac:cxnSpMkLst>
            <pc:docMk/>
            <pc:sldMk cId="1411659190" sldId="347"/>
            <ac:cxnSpMk id="44" creationId="{B671055D-DC64-342D-88DD-99AB618C2119}"/>
          </ac:cxnSpMkLst>
        </pc:cxnChg>
        <pc:cxnChg chg="add mod">
          <ac:chgData name="Whitehurst, Tiffany (she/her)" userId="298a17e2-2e94-41c2-9b0f-8f9f78f0d902" providerId="ADAL" clId="{EF44E727-0E43-411D-BFAC-03108D8B4A94}" dt="2024-02-01T23:42:45.065" v="2545" actId="962"/>
          <ac:cxnSpMkLst>
            <pc:docMk/>
            <pc:sldMk cId="1411659190" sldId="347"/>
            <ac:cxnSpMk id="47" creationId="{8F8F2500-7F8F-F5E6-0214-56DCA05B9059}"/>
          </ac:cxnSpMkLst>
        </pc:cxnChg>
        <pc:cxnChg chg="add mod">
          <ac:chgData name="Whitehurst, Tiffany (she/her)" userId="298a17e2-2e94-41c2-9b0f-8f9f78f0d902" providerId="ADAL" clId="{EF44E727-0E43-411D-BFAC-03108D8B4A94}" dt="2024-02-01T23:42:45.590" v="2546" actId="962"/>
          <ac:cxnSpMkLst>
            <pc:docMk/>
            <pc:sldMk cId="1411659190" sldId="347"/>
            <ac:cxnSpMk id="51" creationId="{1E03A3A2-DBEF-4E30-4E8E-D3FA6B7215F4}"/>
          </ac:cxnSpMkLst>
        </pc:cxnChg>
        <pc:cxnChg chg="add mod">
          <ac:chgData name="Whitehurst, Tiffany (she/her)" userId="298a17e2-2e94-41c2-9b0f-8f9f78f0d902" providerId="ADAL" clId="{EF44E727-0E43-411D-BFAC-03108D8B4A94}" dt="2024-02-01T23:42:46.101" v="2547" actId="962"/>
          <ac:cxnSpMkLst>
            <pc:docMk/>
            <pc:sldMk cId="1411659190" sldId="347"/>
            <ac:cxnSpMk id="54" creationId="{A6005E37-57C1-849A-025D-78649A72B98B}"/>
          </ac:cxnSpMkLst>
        </pc:cxnChg>
        <pc:cxnChg chg="add mod">
          <ac:chgData name="Whitehurst, Tiffany (she/her)" userId="298a17e2-2e94-41c2-9b0f-8f9f78f0d902" providerId="ADAL" clId="{EF44E727-0E43-411D-BFAC-03108D8B4A94}" dt="2024-02-01T23:42:47.741" v="2548" actId="962"/>
          <ac:cxnSpMkLst>
            <pc:docMk/>
            <pc:sldMk cId="1411659190" sldId="347"/>
            <ac:cxnSpMk id="55" creationId="{906CFC45-BD9A-7B20-8D10-D89529CF30A5}"/>
          </ac:cxnSpMkLst>
        </pc:cxnChg>
      </pc:sldChg>
      <pc:sldChg chg="delSp modSp mod">
        <pc:chgData name="Whitehurst, Tiffany (she/her)" userId="298a17e2-2e94-41c2-9b0f-8f9f78f0d902" providerId="ADAL" clId="{EF44E727-0E43-411D-BFAC-03108D8B4A94}" dt="2024-02-14T20:17:24.597" v="3297" actId="962"/>
        <pc:sldMkLst>
          <pc:docMk/>
          <pc:sldMk cId="1854103066" sldId="367"/>
        </pc:sldMkLst>
        <pc:spChg chg="mod ord">
          <ac:chgData name="Whitehurst, Tiffany (she/her)" userId="298a17e2-2e94-41c2-9b0f-8f9f78f0d902" providerId="ADAL" clId="{EF44E727-0E43-411D-BFAC-03108D8B4A94}" dt="2024-02-01T21:27:44.558" v="2449" actId="13244"/>
          <ac:spMkLst>
            <pc:docMk/>
            <pc:sldMk cId="1854103066" sldId="367"/>
            <ac:spMk id="2" creationId="{9AB36E90-076C-B2C9-72F3-81BC1C87649D}"/>
          </ac:spMkLst>
        </pc:spChg>
        <pc:spChg chg="mod ord">
          <ac:chgData name="Whitehurst, Tiffany (she/her)" userId="298a17e2-2e94-41c2-9b0f-8f9f78f0d902" providerId="ADAL" clId="{EF44E727-0E43-411D-BFAC-03108D8B4A94}" dt="2024-02-01T21:27:59.643" v="2454" actId="13244"/>
          <ac:spMkLst>
            <pc:docMk/>
            <pc:sldMk cId="1854103066" sldId="367"/>
            <ac:spMk id="5" creationId="{FCC77F04-E4C3-D5DD-CDAC-2EF0C6B078E1}"/>
          </ac:spMkLst>
        </pc:spChg>
        <pc:spChg chg="mod ord">
          <ac:chgData name="Whitehurst, Tiffany (she/her)" userId="298a17e2-2e94-41c2-9b0f-8f9f78f0d902" providerId="ADAL" clId="{EF44E727-0E43-411D-BFAC-03108D8B4A94}" dt="2024-02-01T21:27:57.311" v="2453" actId="13244"/>
          <ac:spMkLst>
            <pc:docMk/>
            <pc:sldMk cId="1854103066" sldId="367"/>
            <ac:spMk id="7" creationId="{DFA77CE8-9DEB-66CD-A297-7492CC806B24}"/>
          </ac:spMkLst>
        </pc:spChg>
        <pc:spChg chg="mod ord">
          <ac:chgData name="Whitehurst, Tiffany (she/her)" userId="298a17e2-2e94-41c2-9b0f-8f9f78f0d902" providerId="ADAL" clId="{EF44E727-0E43-411D-BFAC-03108D8B4A94}" dt="2024-02-01T21:27:50.037" v="2451" actId="13244"/>
          <ac:spMkLst>
            <pc:docMk/>
            <pc:sldMk cId="1854103066" sldId="367"/>
            <ac:spMk id="9" creationId="{5C6F3362-192D-4393-BE47-4E3BF663D0C5}"/>
          </ac:spMkLst>
        </pc:spChg>
        <pc:spChg chg="mod ord">
          <ac:chgData name="Whitehurst, Tiffany (she/her)" userId="298a17e2-2e94-41c2-9b0f-8f9f78f0d902" providerId="ADAL" clId="{EF44E727-0E43-411D-BFAC-03108D8B4A94}" dt="2024-02-01T21:27:47.173" v="2450" actId="13244"/>
          <ac:spMkLst>
            <pc:docMk/>
            <pc:sldMk cId="1854103066" sldId="367"/>
            <ac:spMk id="10" creationId="{4EBBFCA2-6660-65B9-947E-BE696D24A012}"/>
          </ac:spMkLst>
        </pc:spChg>
        <pc:spChg chg="del">
          <ac:chgData name="Whitehurst, Tiffany (she/her)" userId="298a17e2-2e94-41c2-9b0f-8f9f78f0d902" providerId="ADAL" clId="{EF44E727-0E43-411D-BFAC-03108D8B4A94}" dt="2024-01-26T04:10:53.555" v="381" actId="478"/>
          <ac:spMkLst>
            <pc:docMk/>
            <pc:sldMk cId="1854103066" sldId="367"/>
            <ac:spMk id="17" creationId="{00000000-0000-0000-0000-000000000000}"/>
          </ac:spMkLst>
        </pc:spChg>
        <pc:spChg chg="mod ord">
          <ac:chgData name="Whitehurst, Tiffany (she/her)" userId="298a17e2-2e94-41c2-9b0f-8f9f78f0d902" providerId="ADAL" clId="{EF44E727-0E43-411D-BFAC-03108D8B4A94}" dt="2024-02-01T21:28:08.407" v="2457" actId="13244"/>
          <ac:spMkLst>
            <pc:docMk/>
            <pc:sldMk cId="1854103066" sldId="367"/>
            <ac:spMk id="19" creationId="{00000000-0000-0000-0000-000000000000}"/>
          </ac:spMkLst>
        </pc:spChg>
        <pc:picChg chg="mod ord">
          <ac:chgData name="Whitehurst, Tiffany (she/her)" userId="298a17e2-2e94-41c2-9b0f-8f9f78f0d902" providerId="ADAL" clId="{EF44E727-0E43-411D-BFAC-03108D8B4A94}" dt="2024-02-14T20:16:32.891" v="3161" actId="962"/>
          <ac:picMkLst>
            <pc:docMk/>
            <pc:sldMk cId="1854103066" sldId="367"/>
            <ac:picMk id="6" creationId="{9BE7400A-9762-30CD-E17C-1D5F40E7B86C}"/>
          </ac:picMkLst>
        </pc:picChg>
        <pc:picChg chg="mod">
          <ac:chgData name="Whitehurst, Tiffany (she/her)" userId="298a17e2-2e94-41c2-9b0f-8f9f78f0d902" providerId="ADAL" clId="{EF44E727-0E43-411D-BFAC-03108D8B4A94}" dt="2024-02-14T20:17:24.597" v="3297" actId="962"/>
          <ac:picMkLst>
            <pc:docMk/>
            <pc:sldMk cId="1854103066" sldId="367"/>
            <ac:picMk id="8" creationId="{58D8A2AA-9B87-A5D8-F7BC-89F903D30E8C}"/>
          </ac:picMkLst>
        </pc:picChg>
      </pc:sldChg>
      <pc:sldChg chg="delSp modSp mod">
        <pc:chgData name="Whitehurst, Tiffany (she/her)" userId="298a17e2-2e94-41c2-9b0f-8f9f78f0d902" providerId="ADAL" clId="{EF44E727-0E43-411D-BFAC-03108D8B4A94}" dt="2024-02-14T16:40:29.394" v="2702" actId="478"/>
        <pc:sldMkLst>
          <pc:docMk/>
          <pc:sldMk cId="1149714704" sldId="368"/>
        </pc:sldMkLst>
        <pc:spChg chg="del mod">
          <ac:chgData name="Whitehurst, Tiffany (she/her)" userId="298a17e2-2e94-41c2-9b0f-8f9f78f0d902" providerId="ADAL" clId="{EF44E727-0E43-411D-BFAC-03108D8B4A94}" dt="2024-02-14T16:40:29.394" v="2702" actId="478"/>
          <ac:spMkLst>
            <pc:docMk/>
            <pc:sldMk cId="1149714704" sldId="368"/>
            <ac:spMk id="2" creationId="{9832B5E3-2971-8EB2-F589-FC24563C5D24}"/>
          </ac:spMkLst>
        </pc:spChg>
      </pc:sldChg>
      <pc:sldChg chg="addSp delSp modSp add mod modClrScheme modCm chgLayout">
        <pc:chgData name="Whitehurst, Tiffany (she/her)" userId="298a17e2-2e94-41c2-9b0f-8f9f78f0d902" providerId="ADAL" clId="{EF44E727-0E43-411D-BFAC-03108D8B4A94}" dt="2024-02-09T21:29:39.980" v="2579" actId="962"/>
        <pc:sldMkLst>
          <pc:docMk/>
          <pc:sldMk cId="2464309404" sldId="373"/>
        </pc:sldMkLst>
        <pc:spChg chg="add del mod ord">
          <ac:chgData name="Whitehurst, Tiffany (she/her)" userId="298a17e2-2e94-41c2-9b0f-8f9f78f0d902" providerId="ADAL" clId="{EF44E727-0E43-411D-BFAC-03108D8B4A94}" dt="2024-01-29T21:22:29.201" v="1872" actId="478"/>
          <ac:spMkLst>
            <pc:docMk/>
            <pc:sldMk cId="2464309404" sldId="373"/>
            <ac:spMk id="2" creationId="{08559755-226B-AB6E-570C-0B75B1684EE1}"/>
          </ac:spMkLst>
        </pc:spChg>
        <pc:spChg chg="mod ord">
          <ac:chgData name="Whitehurst, Tiffany (she/her)" userId="298a17e2-2e94-41c2-9b0f-8f9f78f0d902" providerId="ADAL" clId="{EF44E727-0E43-411D-BFAC-03108D8B4A94}" dt="2024-02-01T01:03:19.329" v="2360" actId="13244"/>
          <ac:spMkLst>
            <pc:docMk/>
            <pc:sldMk cId="2464309404" sldId="373"/>
            <ac:spMk id="8" creationId="{533BFF43-B4C2-0F32-242F-A0B06BE525D6}"/>
          </ac:spMkLst>
        </pc:spChg>
        <pc:spChg chg="del">
          <ac:chgData name="Whitehurst, Tiffany (she/her)" userId="298a17e2-2e94-41c2-9b0f-8f9f78f0d902" providerId="ADAL" clId="{EF44E727-0E43-411D-BFAC-03108D8B4A94}" dt="2024-01-29T23:42:13.400" v="2185" actId="478"/>
          <ac:spMkLst>
            <pc:docMk/>
            <pc:sldMk cId="2464309404" sldId="373"/>
            <ac:spMk id="21" creationId="{4AA84EBB-1BC2-3B00-3D95-F8DF286B022C}"/>
          </ac:spMkLst>
        </pc:spChg>
        <pc:spChg chg="ord">
          <ac:chgData name="Whitehurst, Tiffany (she/her)" userId="298a17e2-2e94-41c2-9b0f-8f9f78f0d902" providerId="ADAL" clId="{EF44E727-0E43-411D-BFAC-03108D8B4A94}" dt="2024-02-01T01:03:50.209" v="2364" actId="13244"/>
          <ac:spMkLst>
            <pc:docMk/>
            <pc:sldMk cId="2464309404" sldId="373"/>
            <ac:spMk id="24" creationId="{00000000-0000-0000-0000-000000000000}"/>
          </ac:spMkLst>
        </pc:spChg>
        <pc:spChg chg="del">
          <ac:chgData name="Whitehurst, Tiffany (she/her)" userId="298a17e2-2e94-41c2-9b0f-8f9f78f0d902" providerId="ADAL" clId="{EF44E727-0E43-411D-BFAC-03108D8B4A94}" dt="2024-01-29T23:42:14.707" v="2187" actId="478"/>
          <ac:spMkLst>
            <pc:docMk/>
            <pc:sldMk cId="2464309404" sldId="373"/>
            <ac:spMk id="25" creationId="{C315DA99-F9E3-6F33-5368-C14AE907A9EE}"/>
          </ac:spMkLst>
        </pc:spChg>
        <pc:spChg chg="ord">
          <ac:chgData name="Whitehurst, Tiffany (she/her)" userId="298a17e2-2e94-41c2-9b0f-8f9f78f0d902" providerId="ADAL" clId="{EF44E727-0E43-411D-BFAC-03108D8B4A94}" dt="2024-02-01T01:03:55.614" v="2365" actId="13244"/>
          <ac:spMkLst>
            <pc:docMk/>
            <pc:sldMk cId="2464309404" sldId="373"/>
            <ac:spMk id="27" creationId="{00000000-0000-0000-0000-000000000000}"/>
          </ac:spMkLst>
        </pc:spChg>
        <pc:spChg chg="del">
          <ac:chgData name="Whitehurst, Tiffany (she/her)" userId="298a17e2-2e94-41c2-9b0f-8f9f78f0d902" providerId="ADAL" clId="{EF44E727-0E43-411D-BFAC-03108D8B4A94}" dt="2024-01-29T23:42:06.244" v="2184" actId="478"/>
          <ac:spMkLst>
            <pc:docMk/>
            <pc:sldMk cId="2464309404" sldId="373"/>
            <ac:spMk id="28" creationId="{FCAA8CCF-8334-FE1A-33F6-4246F476CD71}"/>
          </ac:spMkLst>
        </pc:spChg>
        <pc:spChg chg="del">
          <ac:chgData name="Whitehurst, Tiffany (she/her)" userId="298a17e2-2e94-41c2-9b0f-8f9f78f0d902" providerId="ADAL" clId="{EF44E727-0E43-411D-BFAC-03108D8B4A94}" dt="2024-01-29T23:42:15.614" v="2188" actId="478"/>
          <ac:spMkLst>
            <pc:docMk/>
            <pc:sldMk cId="2464309404" sldId="373"/>
            <ac:spMk id="31" creationId="{201F1A5C-D168-4D7C-017C-B1291BEB2BBE}"/>
          </ac:spMkLst>
        </pc:spChg>
        <pc:spChg chg="ord">
          <ac:chgData name="Whitehurst, Tiffany (she/her)" userId="298a17e2-2e94-41c2-9b0f-8f9f78f0d902" providerId="ADAL" clId="{EF44E727-0E43-411D-BFAC-03108D8B4A94}" dt="2024-02-01T01:03:22.261" v="2361" actId="13244"/>
          <ac:spMkLst>
            <pc:docMk/>
            <pc:sldMk cId="2464309404" sldId="373"/>
            <ac:spMk id="34" creationId="{00000000-0000-0000-0000-000000000000}"/>
          </ac:spMkLst>
        </pc:spChg>
        <pc:picChg chg="add mod ord">
          <ac:chgData name="Whitehurst, Tiffany (she/her)" userId="298a17e2-2e94-41c2-9b0f-8f9f78f0d902" providerId="ADAL" clId="{EF44E727-0E43-411D-BFAC-03108D8B4A94}" dt="2024-02-09T21:29:37.002" v="2578" actId="962"/>
          <ac:picMkLst>
            <pc:docMk/>
            <pc:sldMk cId="2464309404" sldId="373"/>
            <ac:picMk id="3" creationId="{12758004-9A77-E967-B159-3138DB6A7962}"/>
          </ac:picMkLst>
        </pc:picChg>
        <pc:picChg chg="add mod ord">
          <ac:chgData name="Whitehurst, Tiffany (she/her)" userId="298a17e2-2e94-41c2-9b0f-8f9f78f0d902" providerId="ADAL" clId="{EF44E727-0E43-411D-BFAC-03108D8B4A94}" dt="2024-02-09T21:29:39.980" v="2579" actId="962"/>
          <ac:picMkLst>
            <pc:docMk/>
            <pc:sldMk cId="2464309404" sldId="373"/>
            <ac:picMk id="4" creationId="{4B0EF484-0B27-C88D-0A6B-FFE1E5F8781E}"/>
          </ac:picMkLst>
        </pc:picChg>
        <pc:picChg chg="mod">
          <ac:chgData name="Whitehurst, Tiffany (she/her)" userId="298a17e2-2e94-41c2-9b0f-8f9f78f0d902" providerId="ADAL" clId="{EF44E727-0E43-411D-BFAC-03108D8B4A94}" dt="2024-02-09T21:29:34.311" v="2577" actId="962"/>
          <ac:picMkLst>
            <pc:docMk/>
            <pc:sldMk cId="2464309404" sldId="373"/>
            <ac:picMk id="10" creationId="{00000000-0000-0000-0000-000000000000}"/>
          </ac:picMkLst>
        </pc:picChg>
        <pc:picChg chg="mod ord">
          <ac:chgData name="Whitehurst, Tiffany (she/her)" userId="298a17e2-2e94-41c2-9b0f-8f9f78f0d902" providerId="ADAL" clId="{EF44E727-0E43-411D-BFAC-03108D8B4A94}" dt="2024-02-09T21:29:29.046" v="2576" actId="962"/>
          <ac:picMkLst>
            <pc:docMk/>
            <pc:sldMk cId="2464309404" sldId="373"/>
            <ac:picMk id="20" creationId="{DB55768A-3CCE-BDC8-8D63-6C2BC1FAEB48}"/>
          </ac:picMkLst>
        </pc:picChg>
        <pc:cxnChg chg="del">
          <ac:chgData name="Whitehurst, Tiffany (she/her)" userId="298a17e2-2e94-41c2-9b0f-8f9f78f0d902" providerId="ADAL" clId="{EF44E727-0E43-411D-BFAC-03108D8B4A94}" dt="2024-02-01T01:04:12.405" v="2367" actId="478"/>
          <ac:cxnSpMkLst>
            <pc:docMk/>
            <pc:sldMk cId="2464309404" sldId="373"/>
            <ac:cxnSpMk id="38" creationId="{00000000-0000-0000-0000-000000000000}"/>
          </ac:cxnSpMkLst>
        </pc:cxnChg>
      </pc:sldChg>
      <pc:sldChg chg="addSp delSp modSp add mod modClrScheme chgLayout">
        <pc:chgData name="Whitehurst, Tiffany (she/her)" userId="298a17e2-2e94-41c2-9b0f-8f9f78f0d902" providerId="ADAL" clId="{EF44E727-0E43-411D-BFAC-03108D8B4A94}" dt="2024-02-14T16:52:12.043" v="2734" actId="962"/>
        <pc:sldMkLst>
          <pc:docMk/>
          <pc:sldMk cId="3016255258" sldId="375"/>
        </pc:sldMkLst>
        <pc:spChg chg="mod topLvl">
          <ac:chgData name="Whitehurst, Tiffany (she/her)" userId="298a17e2-2e94-41c2-9b0f-8f9f78f0d902" providerId="ADAL" clId="{EF44E727-0E43-411D-BFAC-03108D8B4A94}" dt="2024-01-29T23:12:58.222" v="2059" actId="165"/>
          <ac:spMkLst>
            <pc:docMk/>
            <pc:sldMk cId="3016255258" sldId="375"/>
            <ac:spMk id="3" creationId="{DFC259A5-F754-E576-BAF5-355D498D9FC1}"/>
          </ac:spMkLst>
        </pc:spChg>
        <pc:spChg chg="mod topLvl">
          <ac:chgData name="Whitehurst, Tiffany (she/her)" userId="298a17e2-2e94-41c2-9b0f-8f9f78f0d902" providerId="ADAL" clId="{EF44E727-0E43-411D-BFAC-03108D8B4A94}" dt="2024-01-29T23:19:47.322" v="2074" actId="165"/>
          <ac:spMkLst>
            <pc:docMk/>
            <pc:sldMk cId="3016255258" sldId="375"/>
            <ac:spMk id="4" creationId="{31681497-5207-6092-91BD-2DBFC166845F}"/>
          </ac:spMkLst>
        </pc:spChg>
        <pc:spChg chg="add mod ord">
          <ac:chgData name="Whitehurst, Tiffany (she/her)" userId="298a17e2-2e94-41c2-9b0f-8f9f78f0d902" providerId="ADAL" clId="{EF44E727-0E43-411D-BFAC-03108D8B4A94}" dt="2024-02-01T21:25:37.010" v="2431" actId="13244"/>
          <ac:spMkLst>
            <pc:docMk/>
            <pc:sldMk cId="3016255258" sldId="375"/>
            <ac:spMk id="6" creationId="{6B93D3A4-6D96-505A-565E-5FDCE27140C4}"/>
          </ac:spMkLst>
        </pc:spChg>
        <pc:spChg chg="mod topLvl">
          <ac:chgData name="Whitehurst, Tiffany (she/her)" userId="298a17e2-2e94-41c2-9b0f-8f9f78f0d902" providerId="ADAL" clId="{EF44E727-0E43-411D-BFAC-03108D8B4A94}" dt="2024-02-01T01:06:36.659" v="2374" actId="165"/>
          <ac:spMkLst>
            <pc:docMk/>
            <pc:sldMk cId="3016255258" sldId="375"/>
            <ac:spMk id="7" creationId="{D550B4F7-98D5-AD8A-9980-F8CFC2094E52}"/>
          </ac:spMkLst>
        </pc:spChg>
        <pc:spChg chg="mod ord">
          <ac:chgData name="Whitehurst, Tiffany (she/her)" userId="298a17e2-2e94-41c2-9b0f-8f9f78f0d902" providerId="ADAL" clId="{EF44E727-0E43-411D-BFAC-03108D8B4A94}" dt="2024-02-01T01:04:32.835" v="2369" actId="13244"/>
          <ac:spMkLst>
            <pc:docMk/>
            <pc:sldMk cId="3016255258" sldId="375"/>
            <ac:spMk id="8" creationId="{533BFF43-B4C2-0F32-242F-A0B06BE525D6}"/>
          </ac:spMkLst>
        </pc:spChg>
        <pc:spChg chg="mod ord topLvl">
          <ac:chgData name="Whitehurst, Tiffany (she/her)" userId="298a17e2-2e94-41c2-9b0f-8f9f78f0d902" providerId="ADAL" clId="{EF44E727-0E43-411D-BFAC-03108D8B4A94}" dt="2024-02-01T21:25:00.918" v="2425" actId="13244"/>
          <ac:spMkLst>
            <pc:docMk/>
            <pc:sldMk cId="3016255258" sldId="375"/>
            <ac:spMk id="9" creationId="{86C086C3-5B37-8C35-BA81-644EA9BF8B89}"/>
          </ac:spMkLst>
        </pc:spChg>
        <pc:spChg chg="add mod ord">
          <ac:chgData name="Whitehurst, Tiffany (she/her)" userId="298a17e2-2e94-41c2-9b0f-8f9f78f0d902" providerId="ADAL" clId="{EF44E727-0E43-411D-BFAC-03108D8B4A94}" dt="2024-02-01T21:25:33.053" v="2430" actId="13244"/>
          <ac:spMkLst>
            <pc:docMk/>
            <pc:sldMk cId="3016255258" sldId="375"/>
            <ac:spMk id="11" creationId="{E30930D5-53D7-AFC3-995E-DE8FB0450A60}"/>
          </ac:spMkLst>
        </pc:spChg>
        <pc:spChg chg="mod topLvl">
          <ac:chgData name="Whitehurst, Tiffany (she/her)" userId="298a17e2-2e94-41c2-9b0f-8f9f78f0d902" providerId="ADAL" clId="{EF44E727-0E43-411D-BFAC-03108D8B4A94}" dt="2024-02-01T01:06:52.799" v="2376" actId="165"/>
          <ac:spMkLst>
            <pc:docMk/>
            <pc:sldMk cId="3016255258" sldId="375"/>
            <ac:spMk id="12" creationId="{C4F93693-A924-2C02-4A6A-FE4A51F1537A}"/>
          </ac:spMkLst>
        </pc:spChg>
        <pc:spChg chg="mod topLvl">
          <ac:chgData name="Whitehurst, Tiffany (she/her)" userId="298a17e2-2e94-41c2-9b0f-8f9f78f0d902" providerId="ADAL" clId="{EF44E727-0E43-411D-BFAC-03108D8B4A94}" dt="2024-02-01T21:24:11.882" v="2418" actId="1076"/>
          <ac:spMkLst>
            <pc:docMk/>
            <pc:sldMk cId="3016255258" sldId="375"/>
            <ac:spMk id="13" creationId="{321F1017-9DA5-4C31-E7A6-61B66D72FB46}"/>
          </ac:spMkLst>
        </pc:spChg>
        <pc:spChg chg="mod ord topLvl">
          <ac:chgData name="Whitehurst, Tiffany (she/her)" userId="298a17e2-2e94-41c2-9b0f-8f9f78f0d902" providerId="ADAL" clId="{EF44E727-0E43-411D-BFAC-03108D8B4A94}" dt="2024-02-01T21:24:45.459" v="2422" actId="13244"/>
          <ac:spMkLst>
            <pc:docMk/>
            <pc:sldMk cId="3016255258" sldId="375"/>
            <ac:spMk id="14" creationId="{EA37E824-7D0E-E457-AC55-529799A4B618}"/>
          </ac:spMkLst>
        </pc:spChg>
        <pc:spChg chg="add del mod ord">
          <ac:chgData name="Whitehurst, Tiffany (she/her)" userId="298a17e2-2e94-41c2-9b0f-8f9f78f0d902" providerId="ADAL" clId="{EF44E727-0E43-411D-BFAC-03108D8B4A94}" dt="2024-01-29T21:23:05.860" v="1878" actId="478"/>
          <ac:spMkLst>
            <pc:docMk/>
            <pc:sldMk cId="3016255258" sldId="375"/>
            <ac:spMk id="15" creationId="{AFF94C1B-33D4-DA15-F11D-14447458C67B}"/>
          </ac:spMkLst>
        </pc:spChg>
        <pc:spChg chg="add mod">
          <ac:chgData name="Whitehurst, Tiffany (she/her)" userId="298a17e2-2e94-41c2-9b0f-8f9f78f0d902" providerId="ADAL" clId="{EF44E727-0E43-411D-BFAC-03108D8B4A94}" dt="2024-01-29T21:25:05.882" v="1922" actId="571"/>
          <ac:spMkLst>
            <pc:docMk/>
            <pc:sldMk cId="3016255258" sldId="375"/>
            <ac:spMk id="17" creationId="{5014B806-CBB6-146B-013A-CFC55FC9FC9F}"/>
          </ac:spMkLst>
        </pc:spChg>
        <pc:spChg chg="add del mod ord topLvl">
          <ac:chgData name="Whitehurst, Tiffany (she/her)" userId="298a17e2-2e94-41c2-9b0f-8f9f78f0d902" providerId="ADAL" clId="{EF44E727-0E43-411D-BFAC-03108D8B4A94}" dt="2024-02-01T21:25:17.789" v="2427" actId="13244"/>
          <ac:spMkLst>
            <pc:docMk/>
            <pc:sldMk cId="3016255258" sldId="375"/>
            <ac:spMk id="18" creationId="{2A6FE81A-D7C0-34D8-0A25-32DE8A292493}"/>
          </ac:spMkLst>
        </pc:spChg>
        <pc:spChg chg="add mod">
          <ac:chgData name="Whitehurst, Tiffany (she/her)" userId="298a17e2-2e94-41c2-9b0f-8f9f78f0d902" providerId="ADAL" clId="{EF44E727-0E43-411D-BFAC-03108D8B4A94}" dt="2024-01-29T21:25:05.882" v="1922" actId="571"/>
          <ac:spMkLst>
            <pc:docMk/>
            <pc:sldMk cId="3016255258" sldId="375"/>
            <ac:spMk id="19" creationId="{E6B315C0-9740-758E-CB5F-648844D6A7C0}"/>
          </ac:spMkLst>
        </pc:spChg>
        <pc:spChg chg="ord">
          <ac:chgData name="Whitehurst, Tiffany (she/her)" userId="298a17e2-2e94-41c2-9b0f-8f9f78f0d902" providerId="ADAL" clId="{EF44E727-0E43-411D-BFAC-03108D8B4A94}" dt="2024-02-01T01:05:32.278" v="2370" actId="13244"/>
          <ac:spMkLst>
            <pc:docMk/>
            <pc:sldMk cId="3016255258" sldId="375"/>
            <ac:spMk id="34" creationId="{00000000-0000-0000-0000-000000000000}"/>
          </ac:spMkLst>
        </pc:spChg>
        <pc:grpChg chg="add del mod">
          <ac:chgData name="Whitehurst, Tiffany (she/her)" userId="298a17e2-2e94-41c2-9b0f-8f9f78f0d902" providerId="ADAL" clId="{EF44E727-0E43-411D-BFAC-03108D8B4A94}" dt="2024-02-01T01:06:52.799" v="2376" actId="165"/>
          <ac:grpSpMkLst>
            <pc:docMk/>
            <pc:sldMk cId="3016255258" sldId="375"/>
            <ac:grpSpMk id="21" creationId="{D8B4CC67-5D3F-1130-650D-48AC27A4163D}"/>
          </ac:grpSpMkLst>
        </pc:grpChg>
        <pc:grpChg chg="add del mod topLvl">
          <ac:chgData name="Whitehurst, Tiffany (she/her)" userId="298a17e2-2e94-41c2-9b0f-8f9f78f0d902" providerId="ADAL" clId="{EF44E727-0E43-411D-BFAC-03108D8B4A94}" dt="2024-02-01T01:06:36.659" v="2374" actId="165"/>
          <ac:grpSpMkLst>
            <pc:docMk/>
            <pc:sldMk cId="3016255258" sldId="375"/>
            <ac:grpSpMk id="22" creationId="{01A7EB4E-CCEC-1D27-D765-96C06BE86F72}"/>
          </ac:grpSpMkLst>
        </pc:grpChg>
        <pc:grpChg chg="add del mod">
          <ac:chgData name="Whitehurst, Tiffany (she/her)" userId="298a17e2-2e94-41c2-9b0f-8f9f78f0d902" providerId="ADAL" clId="{EF44E727-0E43-411D-BFAC-03108D8B4A94}" dt="2024-01-29T21:34:25.280" v="2020" actId="165"/>
          <ac:grpSpMkLst>
            <pc:docMk/>
            <pc:sldMk cId="3016255258" sldId="375"/>
            <ac:grpSpMk id="23" creationId="{58A83BFA-103F-6C10-24CC-AB2C79790D46}"/>
          </ac:grpSpMkLst>
        </pc:grpChg>
        <pc:grpChg chg="add del mod">
          <ac:chgData name="Whitehurst, Tiffany (she/her)" userId="298a17e2-2e94-41c2-9b0f-8f9f78f0d902" providerId="ADAL" clId="{EF44E727-0E43-411D-BFAC-03108D8B4A94}" dt="2024-01-29T23:19:47.322" v="2074" actId="165"/>
          <ac:grpSpMkLst>
            <pc:docMk/>
            <pc:sldMk cId="3016255258" sldId="375"/>
            <ac:grpSpMk id="24" creationId="{CA799DBB-D96A-282B-60E6-6E768D8B49A1}"/>
          </ac:grpSpMkLst>
        </pc:grpChg>
        <pc:grpChg chg="add del mod">
          <ac:chgData name="Whitehurst, Tiffany (she/her)" userId="298a17e2-2e94-41c2-9b0f-8f9f78f0d902" providerId="ADAL" clId="{EF44E727-0E43-411D-BFAC-03108D8B4A94}" dt="2024-01-29T23:12:58.222" v="2059" actId="165"/>
          <ac:grpSpMkLst>
            <pc:docMk/>
            <pc:sldMk cId="3016255258" sldId="375"/>
            <ac:grpSpMk id="25" creationId="{2F5EFFA0-A829-7B81-0960-F11233875E3D}"/>
          </ac:grpSpMkLst>
        </pc:grpChg>
        <pc:grpChg chg="add del mod">
          <ac:chgData name="Whitehurst, Tiffany (she/her)" userId="298a17e2-2e94-41c2-9b0f-8f9f78f0d902" providerId="ADAL" clId="{EF44E727-0E43-411D-BFAC-03108D8B4A94}" dt="2024-02-01T01:06:48.469" v="2375" actId="165"/>
          <ac:grpSpMkLst>
            <pc:docMk/>
            <pc:sldMk cId="3016255258" sldId="375"/>
            <ac:grpSpMk id="29" creationId="{8644D71D-532C-24B6-370E-FE8139C88AA4}"/>
          </ac:grpSpMkLst>
        </pc:grpChg>
        <pc:grpChg chg="add del mod">
          <ac:chgData name="Whitehurst, Tiffany (she/her)" userId="298a17e2-2e94-41c2-9b0f-8f9f78f0d902" providerId="ADAL" clId="{EF44E727-0E43-411D-BFAC-03108D8B4A94}" dt="2024-02-01T01:06:48.469" v="2375" actId="165"/>
          <ac:grpSpMkLst>
            <pc:docMk/>
            <pc:sldMk cId="3016255258" sldId="375"/>
            <ac:grpSpMk id="30" creationId="{F4605B0F-E0CA-C555-A76D-24E397E07487}"/>
          </ac:grpSpMkLst>
        </pc:grpChg>
        <pc:grpChg chg="add del mod">
          <ac:chgData name="Whitehurst, Tiffany (she/her)" userId="298a17e2-2e94-41c2-9b0f-8f9f78f0d902" providerId="ADAL" clId="{EF44E727-0E43-411D-BFAC-03108D8B4A94}" dt="2024-02-01T01:06:48.469" v="2375" actId="165"/>
          <ac:grpSpMkLst>
            <pc:docMk/>
            <pc:sldMk cId="3016255258" sldId="375"/>
            <ac:grpSpMk id="31" creationId="{3F802878-84AA-F4DC-1BC6-04FE693EB672}"/>
          </ac:grpSpMkLst>
        </pc:grpChg>
        <pc:grpChg chg="add del mod">
          <ac:chgData name="Whitehurst, Tiffany (she/her)" userId="298a17e2-2e94-41c2-9b0f-8f9f78f0d902" providerId="ADAL" clId="{EF44E727-0E43-411D-BFAC-03108D8B4A94}" dt="2024-02-01T01:06:48.469" v="2375" actId="165"/>
          <ac:grpSpMkLst>
            <pc:docMk/>
            <pc:sldMk cId="3016255258" sldId="375"/>
            <ac:grpSpMk id="32" creationId="{1AEAA947-3533-E458-FBA0-5CFF4B0D3EAF}"/>
          </ac:grpSpMkLst>
        </pc:grpChg>
        <pc:picChg chg="mod topLvl">
          <ac:chgData name="Whitehurst, Tiffany (she/her)" userId="298a17e2-2e94-41c2-9b0f-8f9f78f0d902" providerId="ADAL" clId="{EF44E727-0E43-411D-BFAC-03108D8B4A94}" dt="2024-02-14T16:51:50.590" v="2728" actId="962"/>
          <ac:picMkLst>
            <pc:docMk/>
            <pc:sldMk cId="3016255258" sldId="375"/>
            <ac:picMk id="2" creationId="{4B1546C3-DEB4-BEC5-01C2-06CF2A137D89}"/>
          </ac:picMkLst>
        </pc:picChg>
        <pc:picChg chg="mod ord topLvl">
          <ac:chgData name="Whitehurst, Tiffany (she/her)" userId="298a17e2-2e94-41c2-9b0f-8f9f78f0d902" providerId="ADAL" clId="{EF44E727-0E43-411D-BFAC-03108D8B4A94}" dt="2024-02-14T16:51:44.616" v="2726" actId="962"/>
          <ac:picMkLst>
            <pc:docMk/>
            <pc:sldMk cId="3016255258" sldId="375"/>
            <ac:picMk id="5" creationId="{CB8F90FF-D46C-7179-9E5C-1E1B2BE94F65}"/>
          </ac:picMkLst>
        </pc:picChg>
        <pc:picChg chg="del mod topLvl">
          <ac:chgData name="Whitehurst, Tiffany (she/her)" userId="298a17e2-2e94-41c2-9b0f-8f9f78f0d902" providerId="ADAL" clId="{EF44E727-0E43-411D-BFAC-03108D8B4A94}" dt="2024-01-29T23:19:52.035" v="2075" actId="478"/>
          <ac:picMkLst>
            <pc:docMk/>
            <pc:sldMk cId="3016255258" sldId="375"/>
            <ac:picMk id="6" creationId="{2BC3D762-6663-8139-CB5D-5B9619A24D24}"/>
          </ac:picMkLst>
        </pc:picChg>
        <pc:picChg chg="add mod ord topLvl">
          <ac:chgData name="Whitehurst, Tiffany (she/her)" userId="298a17e2-2e94-41c2-9b0f-8f9f78f0d902" providerId="ADAL" clId="{EF44E727-0E43-411D-BFAC-03108D8B4A94}" dt="2024-02-14T16:51:53.253" v="2729" actId="962"/>
          <ac:picMkLst>
            <pc:docMk/>
            <pc:sldMk cId="3016255258" sldId="375"/>
            <ac:picMk id="10" creationId="{0BA13C9D-D2A7-E77C-D9F4-E1D0C6A80BE1}"/>
          </ac:picMkLst>
        </pc:picChg>
        <pc:picChg chg="del">
          <ac:chgData name="Whitehurst, Tiffany (she/her)" userId="298a17e2-2e94-41c2-9b0f-8f9f78f0d902" providerId="ADAL" clId="{EF44E727-0E43-411D-BFAC-03108D8B4A94}" dt="2024-01-29T21:22:54.868" v="1873" actId="478"/>
          <ac:picMkLst>
            <pc:docMk/>
            <pc:sldMk cId="3016255258" sldId="375"/>
            <ac:picMk id="11" creationId="{431D6183-B1FC-D422-BE8A-7AA6F6465EAB}"/>
          </ac:picMkLst>
        </pc:picChg>
        <pc:picChg chg="mod ord topLvl">
          <ac:chgData name="Whitehurst, Tiffany (she/her)" userId="298a17e2-2e94-41c2-9b0f-8f9f78f0d902" providerId="ADAL" clId="{EF44E727-0E43-411D-BFAC-03108D8B4A94}" dt="2024-02-14T16:52:12.043" v="2734" actId="962"/>
          <ac:picMkLst>
            <pc:docMk/>
            <pc:sldMk cId="3016255258" sldId="375"/>
            <ac:picMk id="16" creationId="{822A5F91-A697-9FD0-C3B1-7A3725F99413}"/>
          </ac:picMkLst>
        </pc:picChg>
        <pc:picChg chg="add mod ord topLvl">
          <ac:chgData name="Whitehurst, Tiffany (she/her)" userId="298a17e2-2e94-41c2-9b0f-8f9f78f0d902" providerId="ADAL" clId="{EF44E727-0E43-411D-BFAC-03108D8B4A94}" dt="2024-02-14T16:52:07.562" v="2733" actId="962"/>
          <ac:picMkLst>
            <pc:docMk/>
            <pc:sldMk cId="3016255258" sldId="375"/>
            <ac:picMk id="20" creationId="{83D8A406-BF7A-93EB-9EDE-9ED447180284}"/>
          </ac:picMkLst>
        </pc:picChg>
        <pc:picChg chg="add mod ord topLvl">
          <ac:chgData name="Whitehurst, Tiffany (she/her)" userId="298a17e2-2e94-41c2-9b0f-8f9f78f0d902" providerId="ADAL" clId="{EF44E727-0E43-411D-BFAC-03108D8B4A94}" dt="2024-02-14T16:52:00.318" v="2732" actId="962"/>
          <ac:picMkLst>
            <pc:docMk/>
            <pc:sldMk cId="3016255258" sldId="375"/>
            <ac:picMk id="26" creationId="{24CB0BA2-56A2-DFF0-E8FA-D73045C3011C}"/>
          </ac:picMkLst>
        </pc:picChg>
        <pc:picChg chg="add mod ord topLvl">
          <ac:chgData name="Whitehurst, Tiffany (she/her)" userId="298a17e2-2e94-41c2-9b0f-8f9f78f0d902" providerId="ADAL" clId="{EF44E727-0E43-411D-BFAC-03108D8B4A94}" dt="2024-02-14T16:51:58.787" v="2731" actId="962"/>
          <ac:picMkLst>
            <pc:docMk/>
            <pc:sldMk cId="3016255258" sldId="375"/>
            <ac:picMk id="27" creationId="{196D5825-8169-B39F-F7B9-B9452F6B163E}"/>
          </ac:picMkLst>
        </pc:picChg>
        <pc:picChg chg="add mod ord topLvl">
          <ac:chgData name="Whitehurst, Tiffany (she/her)" userId="298a17e2-2e94-41c2-9b0f-8f9f78f0d902" providerId="ADAL" clId="{EF44E727-0E43-411D-BFAC-03108D8B4A94}" dt="2024-02-14T16:51:56.202" v="2730" actId="962"/>
          <ac:picMkLst>
            <pc:docMk/>
            <pc:sldMk cId="3016255258" sldId="375"/>
            <ac:picMk id="28" creationId="{D4D39D57-CCC7-F59F-9ABA-9EA169329970}"/>
          </ac:picMkLst>
        </pc:picChg>
        <pc:picChg chg="add mod ord">
          <ac:chgData name="Whitehurst, Tiffany (she/her)" userId="298a17e2-2e94-41c2-9b0f-8f9f78f0d902" providerId="ADAL" clId="{EF44E727-0E43-411D-BFAC-03108D8B4A94}" dt="2024-02-14T16:51:47.694" v="2727" actId="962"/>
          <ac:picMkLst>
            <pc:docMk/>
            <pc:sldMk cId="3016255258" sldId="375"/>
            <ac:picMk id="35" creationId="{8C652F48-33AC-CFDC-E4ED-7EC4AD203E37}"/>
          </ac:picMkLst>
        </pc:picChg>
        <pc:cxnChg chg="del">
          <ac:chgData name="Whitehurst, Tiffany (she/her)" userId="298a17e2-2e94-41c2-9b0f-8f9f78f0d902" providerId="ADAL" clId="{EF44E727-0E43-411D-BFAC-03108D8B4A94}" dt="2024-02-01T01:06:04.634" v="2372" actId="478"/>
          <ac:cxnSpMkLst>
            <pc:docMk/>
            <pc:sldMk cId="3016255258" sldId="375"/>
            <ac:cxnSpMk id="38" creationId="{00000000-0000-0000-0000-000000000000}"/>
          </ac:cxnSpMkLst>
        </pc:cxnChg>
      </pc:sldChg>
      <pc:sldChg chg="addSp delSp modSp mod modCm">
        <pc:chgData name="Whitehurst, Tiffany (she/her)" userId="298a17e2-2e94-41c2-9b0f-8f9f78f0d902" providerId="ADAL" clId="{EF44E727-0E43-411D-BFAC-03108D8B4A94}" dt="2024-02-12T17:28:31.065" v="2642" actId="962"/>
        <pc:sldMkLst>
          <pc:docMk/>
          <pc:sldMk cId="727788915" sldId="378"/>
        </pc:sldMkLst>
        <pc:spChg chg="ord">
          <ac:chgData name="Whitehurst, Tiffany (she/her)" userId="298a17e2-2e94-41c2-9b0f-8f9f78f0d902" providerId="ADAL" clId="{EF44E727-0E43-411D-BFAC-03108D8B4A94}" dt="2024-02-01T21:36:00.259" v="2482" actId="13244"/>
          <ac:spMkLst>
            <pc:docMk/>
            <pc:sldMk cId="727788915" sldId="378"/>
            <ac:spMk id="2" creationId="{5CC2B844-1E8B-B8E3-7249-62E556E27BB4}"/>
          </ac:spMkLst>
        </pc:spChg>
        <pc:spChg chg="add mod ord">
          <ac:chgData name="Whitehurst, Tiffany (she/her)" userId="298a17e2-2e94-41c2-9b0f-8f9f78f0d902" providerId="ADAL" clId="{EF44E727-0E43-411D-BFAC-03108D8B4A94}" dt="2024-02-01T21:36:04.098" v="2483" actId="13244"/>
          <ac:spMkLst>
            <pc:docMk/>
            <pc:sldMk cId="727788915" sldId="378"/>
            <ac:spMk id="3" creationId="{5AE26993-90D3-80BF-A2E1-284FE064419B}"/>
          </ac:spMkLst>
        </pc:spChg>
        <pc:spChg chg="mod ord topLvl">
          <ac:chgData name="Whitehurst, Tiffany (she/her)" userId="298a17e2-2e94-41c2-9b0f-8f9f78f0d902" providerId="ADAL" clId="{EF44E727-0E43-411D-BFAC-03108D8B4A94}" dt="2024-02-01T21:36:33.371" v="2488" actId="13244"/>
          <ac:spMkLst>
            <pc:docMk/>
            <pc:sldMk cId="727788915" sldId="378"/>
            <ac:spMk id="25" creationId="{3DD71644-3FB2-4B7E-9854-4A4354A3889A}"/>
          </ac:spMkLst>
        </pc:spChg>
        <pc:spChg chg="mod ord topLvl">
          <ac:chgData name="Whitehurst, Tiffany (she/her)" userId="298a17e2-2e94-41c2-9b0f-8f9f78f0d902" providerId="ADAL" clId="{EF44E727-0E43-411D-BFAC-03108D8B4A94}" dt="2024-02-01T21:36:43.847" v="2490" actId="13244"/>
          <ac:spMkLst>
            <pc:docMk/>
            <pc:sldMk cId="727788915" sldId="378"/>
            <ac:spMk id="27" creationId="{4623C0A2-6170-42CE-9549-5C776F2EC68F}"/>
          </ac:spMkLst>
        </pc:spChg>
        <pc:spChg chg="mod ord topLvl">
          <ac:chgData name="Whitehurst, Tiffany (she/her)" userId="298a17e2-2e94-41c2-9b0f-8f9f78f0d902" providerId="ADAL" clId="{EF44E727-0E43-411D-BFAC-03108D8B4A94}" dt="2024-02-01T21:36:51.185" v="2492" actId="13244"/>
          <ac:spMkLst>
            <pc:docMk/>
            <pc:sldMk cId="727788915" sldId="378"/>
            <ac:spMk id="29" creationId="{D49FA3BD-52A9-4700-976D-19F5855055FA}"/>
          </ac:spMkLst>
        </pc:spChg>
        <pc:spChg chg="mod ord topLvl">
          <ac:chgData name="Whitehurst, Tiffany (she/her)" userId="298a17e2-2e94-41c2-9b0f-8f9f78f0d902" providerId="ADAL" clId="{EF44E727-0E43-411D-BFAC-03108D8B4A94}" dt="2024-02-01T21:36:59.873" v="2494" actId="13244"/>
          <ac:spMkLst>
            <pc:docMk/>
            <pc:sldMk cId="727788915" sldId="378"/>
            <ac:spMk id="35" creationId="{AADA1B11-4FF6-454E-ADC5-2C2039DE349A}"/>
          </ac:spMkLst>
        </pc:spChg>
        <pc:spChg chg="mod">
          <ac:chgData name="Whitehurst, Tiffany (she/her)" userId="298a17e2-2e94-41c2-9b0f-8f9f78f0d902" providerId="ADAL" clId="{EF44E727-0E43-411D-BFAC-03108D8B4A94}" dt="2024-01-26T23:03:00.130" v="1793" actId="1076"/>
          <ac:spMkLst>
            <pc:docMk/>
            <pc:sldMk cId="727788915" sldId="378"/>
            <ac:spMk id="36" creationId="{5AC96C6E-4302-43B2-B869-D56CBF23436F}"/>
          </ac:spMkLst>
        </pc:spChg>
        <pc:grpChg chg="add del mod">
          <ac:chgData name="Whitehurst, Tiffany (she/her)" userId="298a17e2-2e94-41c2-9b0f-8f9f78f0d902" providerId="ADAL" clId="{EF44E727-0E43-411D-BFAC-03108D8B4A94}" dt="2024-02-01T21:36:25.724" v="2487" actId="165"/>
          <ac:grpSpMkLst>
            <pc:docMk/>
            <pc:sldMk cId="727788915" sldId="378"/>
            <ac:grpSpMk id="4" creationId="{E07DE7F9-1E69-41B4-1DC9-B393A898D638}"/>
          </ac:grpSpMkLst>
        </pc:grpChg>
        <pc:grpChg chg="add del mod">
          <ac:chgData name="Whitehurst, Tiffany (she/her)" userId="298a17e2-2e94-41c2-9b0f-8f9f78f0d902" providerId="ADAL" clId="{EF44E727-0E43-411D-BFAC-03108D8B4A94}" dt="2024-02-01T21:36:23.321" v="2486" actId="165"/>
          <ac:grpSpMkLst>
            <pc:docMk/>
            <pc:sldMk cId="727788915" sldId="378"/>
            <ac:grpSpMk id="5" creationId="{99B03CA9-0089-8FDA-5354-ED54C403F525}"/>
          </ac:grpSpMkLst>
        </pc:grpChg>
        <pc:grpChg chg="add del mod">
          <ac:chgData name="Whitehurst, Tiffany (she/her)" userId="298a17e2-2e94-41c2-9b0f-8f9f78f0d902" providerId="ADAL" clId="{EF44E727-0E43-411D-BFAC-03108D8B4A94}" dt="2024-02-01T21:36:20.661" v="2485" actId="165"/>
          <ac:grpSpMkLst>
            <pc:docMk/>
            <pc:sldMk cId="727788915" sldId="378"/>
            <ac:grpSpMk id="6" creationId="{DE606876-39B2-03BA-0162-BA286D167913}"/>
          </ac:grpSpMkLst>
        </pc:grpChg>
        <pc:grpChg chg="add del mod">
          <ac:chgData name="Whitehurst, Tiffany (she/her)" userId="298a17e2-2e94-41c2-9b0f-8f9f78f0d902" providerId="ADAL" clId="{EF44E727-0E43-411D-BFAC-03108D8B4A94}" dt="2024-02-01T21:36:17.656" v="2484" actId="165"/>
          <ac:grpSpMkLst>
            <pc:docMk/>
            <pc:sldMk cId="727788915" sldId="378"/>
            <ac:grpSpMk id="7" creationId="{9F462E71-550D-925C-72C6-DCE3C543CEE1}"/>
          </ac:grpSpMkLst>
        </pc:grpChg>
        <pc:picChg chg="mod ord topLvl">
          <ac:chgData name="Whitehurst, Tiffany (she/her)" userId="298a17e2-2e94-41c2-9b0f-8f9f78f0d902" providerId="ADAL" clId="{EF44E727-0E43-411D-BFAC-03108D8B4A94}" dt="2024-02-12T17:28:22.397" v="2639" actId="962"/>
          <ac:picMkLst>
            <pc:docMk/>
            <pc:sldMk cId="727788915" sldId="378"/>
            <ac:picMk id="39" creationId="{5D2B0620-B31D-483A-800E-35C255371CAC}"/>
          </ac:picMkLst>
        </pc:picChg>
        <pc:picChg chg="mod ord topLvl">
          <ac:chgData name="Whitehurst, Tiffany (she/her)" userId="298a17e2-2e94-41c2-9b0f-8f9f78f0d902" providerId="ADAL" clId="{EF44E727-0E43-411D-BFAC-03108D8B4A94}" dt="2024-02-12T17:28:24.704" v="2640" actId="962"/>
          <ac:picMkLst>
            <pc:docMk/>
            <pc:sldMk cId="727788915" sldId="378"/>
            <ac:picMk id="40" creationId="{DE057C1E-506F-4876-A603-5DA58EF3D85B}"/>
          </ac:picMkLst>
        </pc:picChg>
        <pc:picChg chg="mod ord topLvl">
          <ac:chgData name="Whitehurst, Tiffany (she/her)" userId="298a17e2-2e94-41c2-9b0f-8f9f78f0d902" providerId="ADAL" clId="{EF44E727-0E43-411D-BFAC-03108D8B4A94}" dt="2024-02-12T17:28:28.819" v="2641" actId="962"/>
          <ac:picMkLst>
            <pc:docMk/>
            <pc:sldMk cId="727788915" sldId="378"/>
            <ac:picMk id="42" creationId="{BEB0413A-0B22-4203-A409-A7A7E7879966}"/>
          </ac:picMkLst>
        </pc:picChg>
        <pc:picChg chg="mod ord">
          <ac:chgData name="Whitehurst, Tiffany (she/her)" userId="298a17e2-2e94-41c2-9b0f-8f9f78f0d902" providerId="ADAL" clId="{EF44E727-0E43-411D-BFAC-03108D8B4A94}" dt="2024-02-12T17:28:31.065" v="2642" actId="962"/>
          <ac:picMkLst>
            <pc:docMk/>
            <pc:sldMk cId="727788915" sldId="378"/>
            <ac:picMk id="45" creationId="{86C1841B-C618-47E0-AF98-0813B7FCA35E}"/>
          </ac:picMkLst>
        </pc:picChg>
        <pc:picChg chg="mod ord topLvl">
          <ac:chgData name="Whitehurst, Tiffany (she/her)" userId="298a17e2-2e94-41c2-9b0f-8f9f78f0d902" providerId="ADAL" clId="{EF44E727-0E43-411D-BFAC-03108D8B4A94}" dt="2024-02-12T17:28:18.608" v="2638" actId="962"/>
          <ac:picMkLst>
            <pc:docMk/>
            <pc:sldMk cId="727788915" sldId="378"/>
            <ac:picMk id="48" creationId="{F28455A2-BEFE-436A-8F2E-AD441551B1AC}"/>
          </ac:picMkLst>
        </pc:picChg>
      </pc:sldChg>
      <pc:sldChg chg="addSp delSp modSp mod">
        <pc:chgData name="Whitehurst, Tiffany (she/her)" userId="298a17e2-2e94-41c2-9b0f-8f9f78f0d902" providerId="ADAL" clId="{EF44E727-0E43-411D-BFAC-03108D8B4A94}" dt="2024-02-14T20:18:28.232" v="3337" actId="962"/>
        <pc:sldMkLst>
          <pc:docMk/>
          <pc:sldMk cId="1985942501" sldId="379"/>
        </pc:sldMkLst>
        <pc:spChg chg="mod ord">
          <ac:chgData name="Whitehurst, Tiffany (she/her)" userId="298a17e2-2e94-41c2-9b0f-8f9f78f0d902" providerId="ADAL" clId="{EF44E727-0E43-411D-BFAC-03108D8B4A94}" dt="2024-02-01T21:28:42.086" v="2462" actId="13244"/>
          <ac:spMkLst>
            <pc:docMk/>
            <pc:sldMk cId="1985942501" sldId="379"/>
            <ac:spMk id="2" creationId="{0E0BCF93-F411-1517-4575-39CBE0338ECF}"/>
          </ac:spMkLst>
        </pc:spChg>
        <pc:spChg chg="mod ord">
          <ac:chgData name="Whitehurst, Tiffany (she/her)" userId="298a17e2-2e94-41c2-9b0f-8f9f78f0d902" providerId="ADAL" clId="{EF44E727-0E43-411D-BFAC-03108D8B4A94}" dt="2024-02-01T21:28:58.416" v="2466" actId="13244"/>
          <ac:spMkLst>
            <pc:docMk/>
            <pc:sldMk cId="1985942501" sldId="379"/>
            <ac:spMk id="8" creationId="{5FB2454D-1F20-BA5E-A1DD-5FF6FD37498A}"/>
          </ac:spMkLst>
        </pc:spChg>
        <pc:spChg chg="mod ord">
          <ac:chgData name="Whitehurst, Tiffany (she/her)" userId="298a17e2-2e94-41c2-9b0f-8f9f78f0d902" providerId="ADAL" clId="{EF44E727-0E43-411D-BFAC-03108D8B4A94}" dt="2024-02-01T21:28:51.393" v="2464" actId="13244"/>
          <ac:spMkLst>
            <pc:docMk/>
            <pc:sldMk cId="1985942501" sldId="379"/>
            <ac:spMk id="9" creationId="{5C6F3362-192D-4393-BE47-4E3BF663D0C5}"/>
          </ac:spMkLst>
        </pc:spChg>
        <pc:spChg chg="mod ord">
          <ac:chgData name="Whitehurst, Tiffany (she/her)" userId="298a17e2-2e94-41c2-9b0f-8f9f78f0d902" providerId="ADAL" clId="{EF44E727-0E43-411D-BFAC-03108D8B4A94}" dt="2024-02-01T21:28:46.204" v="2463" actId="13244"/>
          <ac:spMkLst>
            <pc:docMk/>
            <pc:sldMk cId="1985942501" sldId="379"/>
            <ac:spMk id="10" creationId="{1CB72140-EDEF-563F-C1C0-693B585A6194}"/>
          </ac:spMkLst>
        </pc:spChg>
        <pc:spChg chg="mod ord">
          <ac:chgData name="Whitehurst, Tiffany (she/her)" userId="298a17e2-2e94-41c2-9b0f-8f9f78f0d902" providerId="ADAL" clId="{EF44E727-0E43-411D-BFAC-03108D8B4A94}" dt="2024-02-12T19:15:08.078" v="2669" actId="13244"/>
          <ac:spMkLst>
            <pc:docMk/>
            <pc:sldMk cId="1985942501" sldId="379"/>
            <ac:spMk id="11" creationId="{5E234E43-F3F3-B6F7-148B-4A11D6FE1F12}"/>
          </ac:spMkLst>
        </pc:spChg>
        <pc:spChg chg="add mod">
          <ac:chgData name="Whitehurst, Tiffany (she/her)" userId="298a17e2-2e94-41c2-9b0f-8f9f78f0d902" providerId="ADAL" clId="{EF44E727-0E43-411D-BFAC-03108D8B4A94}" dt="2024-01-26T18:05:05.687" v="944" actId="571"/>
          <ac:spMkLst>
            <pc:docMk/>
            <pc:sldMk cId="1985942501" sldId="379"/>
            <ac:spMk id="12" creationId="{801A645E-C83B-3276-9AD7-EA9A022D18F8}"/>
          </ac:spMkLst>
        </pc:spChg>
        <pc:spChg chg="add del mod">
          <ac:chgData name="Whitehurst, Tiffany (she/her)" userId="298a17e2-2e94-41c2-9b0f-8f9f78f0d902" providerId="ADAL" clId="{EF44E727-0E43-411D-BFAC-03108D8B4A94}" dt="2024-01-26T18:02:39.523" v="904" actId="478"/>
          <ac:spMkLst>
            <pc:docMk/>
            <pc:sldMk cId="1985942501" sldId="379"/>
            <ac:spMk id="17" creationId="{00000000-0000-0000-0000-000000000000}"/>
          </ac:spMkLst>
        </pc:spChg>
        <pc:spChg chg="mod">
          <ac:chgData name="Whitehurst, Tiffany (she/her)" userId="298a17e2-2e94-41c2-9b0f-8f9f78f0d902" providerId="ADAL" clId="{EF44E727-0E43-411D-BFAC-03108D8B4A94}" dt="2024-01-26T18:07:27.849" v="1010" actId="552"/>
          <ac:spMkLst>
            <pc:docMk/>
            <pc:sldMk cId="1985942501" sldId="379"/>
            <ac:spMk id="19" creationId="{00000000-0000-0000-0000-000000000000}"/>
          </ac:spMkLst>
        </pc:spChg>
        <pc:picChg chg="add mod">
          <ac:chgData name="Whitehurst, Tiffany (she/her)" userId="298a17e2-2e94-41c2-9b0f-8f9f78f0d902" providerId="ADAL" clId="{EF44E727-0E43-411D-BFAC-03108D8B4A94}" dt="2024-01-26T18:05:05.687" v="944" actId="571"/>
          <ac:picMkLst>
            <pc:docMk/>
            <pc:sldMk cId="1985942501" sldId="379"/>
            <ac:picMk id="3" creationId="{50C490B3-1129-631B-F8B0-0108BCEAF50E}"/>
          </ac:picMkLst>
        </pc:picChg>
        <pc:picChg chg="add mod">
          <ac:chgData name="Whitehurst, Tiffany (she/her)" userId="298a17e2-2e94-41c2-9b0f-8f9f78f0d902" providerId="ADAL" clId="{EF44E727-0E43-411D-BFAC-03108D8B4A94}" dt="2024-01-26T18:05:05.687" v="944" actId="571"/>
          <ac:picMkLst>
            <pc:docMk/>
            <pc:sldMk cId="1985942501" sldId="379"/>
            <ac:picMk id="4" creationId="{50F952C8-B401-8E67-5690-8BCFBBE0A521}"/>
          </ac:picMkLst>
        </pc:picChg>
        <pc:picChg chg="mod ord">
          <ac:chgData name="Whitehurst, Tiffany (she/her)" userId="298a17e2-2e94-41c2-9b0f-8f9f78f0d902" providerId="ADAL" clId="{EF44E727-0E43-411D-BFAC-03108D8B4A94}" dt="2024-02-12T19:29:03.811" v="2672" actId="962"/>
          <ac:picMkLst>
            <pc:docMk/>
            <pc:sldMk cId="1985942501" sldId="379"/>
            <ac:picMk id="5" creationId="{4AE3DFE6-8DC6-6743-6FBE-FB25A3E5720E}"/>
          </ac:picMkLst>
        </pc:picChg>
        <pc:picChg chg="mod">
          <ac:chgData name="Whitehurst, Tiffany (she/her)" userId="298a17e2-2e94-41c2-9b0f-8f9f78f0d902" providerId="ADAL" clId="{EF44E727-0E43-411D-BFAC-03108D8B4A94}" dt="2024-02-14T20:18:28.232" v="3337" actId="962"/>
          <ac:picMkLst>
            <pc:docMk/>
            <pc:sldMk cId="1985942501" sldId="379"/>
            <ac:picMk id="6" creationId="{27D05097-BEDA-7B4D-243C-77763AC1817A}"/>
          </ac:picMkLst>
        </pc:picChg>
        <pc:picChg chg="mod ord">
          <ac:chgData name="Whitehurst, Tiffany (she/her)" userId="298a17e2-2e94-41c2-9b0f-8f9f78f0d902" providerId="ADAL" clId="{EF44E727-0E43-411D-BFAC-03108D8B4A94}" dt="2024-02-12T19:15:28.264" v="2670" actId="962"/>
          <ac:picMkLst>
            <pc:docMk/>
            <pc:sldMk cId="1985942501" sldId="379"/>
            <ac:picMk id="7" creationId="{6481C720-9443-3D66-7238-1F00D79E4E97}"/>
          </ac:picMkLst>
        </pc:picChg>
      </pc:sldChg>
      <pc:sldChg chg="delSp modSp mod">
        <pc:chgData name="Whitehurst, Tiffany (she/her)" userId="298a17e2-2e94-41c2-9b0f-8f9f78f0d902" providerId="ADAL" clId="{EF44E727-0E43-411D-BFAC-03108D8B4A94}" dt="2024-02-14T20:19:13.970" v="3429" actId="962"/>
        <pc:sldMkLst>
          <pc:docMk/>
          <pc:sldMk cId="640314049" sldId="380"/>
        </pc:sldMkLst>
        <pc:spChg chg="mod ord">
          <ac:chgData name="Whitehurst, Tiffany (she/her)" userId="298a17e2-2e94-41c2-9b0f-8f9f78f0d902" providerId="ADAL" clId="{EF44E727-0E43-411D-BFAC-03108D8B4A94}" dt="2024-02-01T21:34:36.159" v="2467" actId="13244"/>
          <ac:spMkLst>
            <pc:docMk/>
            <pc:sldMk cId="640314049" sldId="380"/>
            <ac:spMk id="2" creationId="{DD520B70-7DE1-3817-3286-D50265F7FA2B}"/>
          </ac:spMkLst>
        </pc:spChg>
        <pc:spChg chg="mod ord">
          <ac:chgData name="Whitehurst, Tiffany (she/her)" userId="298a17e2-2e94-41c2-9b0f-8f9f78f0d902" providerId="ADAL" clId="{EF44E727-0E43-411D-BFAC-03108D8B4A94}" dt="2024-02-01T21:34:38.637" v="2468" actId="13244"/>
          <ac:spMkLst>
            <pc:docMk/>
            <pc:sldMk cId="640314049" sldId="380"/>
            <ac:spMk id="6" creationId="{E878AB07-6FBF-9155-A7E4-188C9B627B38}"/>
          </ac:spMkLst>
        </pc:spChg>
        <pc:spChg chg="mod ord">
          <ac:chgData name="Whitehurst, Tiffany (she/her)" userId="298a17e2-2e94-41c2-9b0f-8f9f78f0d902" providerId="ADAL" clId="{EF44E727-0E43-411D-BFAC-03108D8B4A94}" dt="2024-02-01T21:34:42.011" v="2469" actId="13244"/>
          <ac:spMkLst>
            <pc:docMk/>
            <pc:sldMk cId="640314049" sldId="380"/>
            <ac:spMk id="9" creationId="{5C6F3362-192D-4393-BE47-4E3BF663D0C5}"/>
          </ac:spMkLst>
        </pc:spChg>
        <pc:spChg chg="del">
          <ac:chgData name="Whitehurst, Tiffany (she/her)" userId="298a17e2-2e94-41c2-9b0f-8f9f78f0d902" providerId="ADAL" clId="{EF44E727-0E43-411D-BFAC-03108D8B4A94}" dt="2024-01-26T18:08:29.137" v="1018" actId="478"/>
          <ac:spMkLst>
            <pc:docMk/>
            <pc:sldMk cId="640314049" sldId="380"/>
            <ac:spMk id="17" creationId="{00000000-0000-0000-0000-000000000000}"/>
          </ac:spMkLst>
        </pc:spChg>
        <pc:spChg chg="mod ord">
          <ac:chgData name="Whitehurst, Tiffany (she/her)" userId="298a17e2-2e94-41c2-9b0f-8f9f78f0d902" providerId="ADAL" clId="{EF44E727-0E43-411D-BFAC-03108D8B4A94}" dt="2024-02-01T21:34:45.104" v="2470" actId="13244"/>
          <ac:spMkLst>
            <pc:docMk/>
            <pc:sldMk cId="640314049" sldId="380"/>
            <ac:spMk id="19" creationId="{00000000-0000-0000-0000-000000000000}"/>
          </ac:spMkLst>
        </pc:spChg>
        <pc:picChg chg="mod">
          <ac:chgData name="Whitehurst, Tiffany (she/her)" userId="298a17e2-2e94-41c2-9b0f-8f9f78f0d902" providerId="ADAL" clId="{EF44E727-0E43-411D-BFAC-03108D8B4A94}" dt="2024-02-14T20:19:13.970" v="3429" actId="962"/>
          <ac:picMkLst>
            <pc:docMk/>
            <pc:sldMk cId="640314049" sldId="380"/>
            <ac:picMk id="5" creationId="{797F2745-1971-9F21-0A06-63437B51FE49}"/>
          </ac:picMkLst>
        </pc:picChg>
      </pc:sldChg>
      <pc:sldChg chg="delSp modSp mod">
        <pc:chgData name="Whitehurst, Tiffany (she/her)" userId="298a17e2-2e94-41c2-9b0f-8f9f78f0d902" providerId="ADAL" clId="{EF44E727-0E43-411D-BFAC-03108D8B4A94}" dt="2024-02-14T20:20:01.787" v="3441" actId="962"/>
        <pc:sldMkLst>
          <pc:docMk/>
          <pc:sldMk cId="606285588" sldId="384"/>
        </pc:sldMkLst>
        <pc:spChg chg="ord">
          <ac:chgData name="Whitehurst, Tiffany (she/her)" userId="298a17e2-2e94-41c2-9b0f-8f9f78f0d902" providerId="ADAL" clId="{EF44E727-0E43-411D-BFAC-03108D8B4A94}" dt="2024-02-01T21:34:54.449" v="2471" actId="13244"/>
          <ac:spMkLst>
            <pc:docMk/>
            <pc:sldMk cId="606285588" sldId="384"/>
            <ac:spMk id="2" creationId="{D7532A57-D8AC-50E3-B3CB-3F7A2B5B036D}"/>
          </ac:spMkLst>
        </pc:spChg>
        <pc:spChg chg="mod ord">
          <ac:chgData name="Whitehurst, Tiffany (she/her)" userId="298a17e2-2e94-41c2-9b0f-8f9f78f0d902" providerId="ADAL" clId="{EF44E727-0E43-411D-BFAC-03108D8B4A94}" dt="2024-02-01T21:35:03.066" v="2473" actId="13244"/>
          <ac:spMkLst>
            <pc:docMk/>
            <pc:sldMk cId="606285588" sldId="384"/>
            <ac:spMk id="7" creationId="{10CA0A64-66EE-5234-3007-B0BB68021C07}"/>
          </ac:spMkLst>
        </pc:spChg>
        <pc:spChg chg="mod ord">
          <ac:chgData name="Whitehurst, Tiffany (she/her)" userId="298a17e2-2e94-41c2-9b0f-8f9f78f0d902" providerId="ADAL" clId="{EF44E727-0E43-411D-BFAC-03108D8B4A94}" dt="2024-02-01T21:35:05.419" v="2474" actId="13244"/>
          <ac:spMkLst>
            <pc:docMk/>
            <pc:sldMk cId="606285588" sldId="384"/>
            <ac:spMk id="9" creationId="{5C6F3362-192D-4393-BE47-4E3BF663D0C5}"/>
          </ac:spMkLst>
        </pc:spChg>
        <pc:spChg chg="mod ord">
          <ac:chgData name="Whitehurst, Tiffany (she/her)" userId="298a17e2-2e94-41c2-9b0f-8f9f78f0d902" providerId="ADAL" clId="{EF44E727-0E43-411D-BFAC-03108D8B4A94}" dt="2024-02-01T21:34:59.347" v="2472" actId="13244"/>
          <ac:spMkLst>
            <pc:docMk/>
            <pc:sldMk cId="606285588" sldId="384"/>
            <ac:spMk id="14" creationId="{A2511798-3B5B-56A2-B47E-F32705344634}"/>
          </ac:spMkLst>
        </pc:spChg>
        <pc:spChg chg="del">
          <ac:chgData name="Whitehurst, Tiffany (she/her)" userId="298a17e2-2e94-41c2-9b0f-8f9f78f0d902" providerId="ADAL" clId="{EF44E727-0E43-411D-BFAC-03108D8B4A94}" dt="2024-01-26T18:10:05.473" v="1039" actId="478"/>
          <ac:spMkLst>
            <pc:docMk/>
            <pc:sldMk cId="606285588" sldId="384"/>
            <ac:spMk id="17" creationId="{00000000-0000-0000-0000-000000000000}"/>
          </ac:spMkLst>
        </pc:spChg>
        <pc:spChg chg="mod ord">
          <ac:chgData name="Whitehurst, Tiffany (she/her)" userId="298a17e2-2e94-41c2-9b0f-8f9f78f0d902" providerId="ADAL" clId="{EF44E727-0E43-411D-BFAC-03108D8B4A94}" dt="2024-02-01T21:35:14.035" v="2476" actId="13244"/>
          <ac:spMkLst>
            <pc:docMk/>
            <pc:sldMk cId="606285588" sldId="384"/>
            <ac:spMk id="19" creationId="{00000000-0000-0000-0000-000000000000}"/>
          </ac:spMkLst>
        </pc:spChg>
        <pc:picChg chg="mod ord">
          <ac:chgData name="Whitehurst, Tiffany (she/her)" userId="298a17e2-2e94-41c2-9b0f-8f9f78f0d902" providerId="ADAL" clId="{EF44E727-0E43-411D-BFAC-03108D8B4A94}" dt="2024-02-12T23:35:46.053" v="2684" actId="962"/>
          <ac:picMkLst>
            <pc:docMk/>
            <pc:sldMk cId="606285588" sldId="384"/>
            <ac:picMk id="6" creationId="{0D7F5445-5129-EF18-D7B8-74F667799591}"/>
          </ac:picMkLst>
        </pc:picChg>
        <pc:picChg chg="mod">
          <ac:chgData name="Whitehurst, Tiffany (she/her)" userId="298a17e2-2e94-41c2-9b0f-8f9f78f0d902" providerId="ADAL" clId="{EF44E727-0E43-411D-BFAC-03108D8B4A94}" dt="2024-02-14T20:20:01.787" v="3441" actId="962"/>
          <ac:picMkLst>
            <pc:docMk/>
            <pc:sldMk cId="606285588" sldId="384"/>
            <ac:picMk id="11" creationId="{D80C0BE3-F38B-F6C1-D8CE-C79BA88C0F9D}"/>
          </ac:picMkLst>
        </pc:picChg>
        <pc:picChg chg="mod">
          <ac:chgData name="Whitehurst, Tiffany (she/her)" userId="298a17e2-2e94-41c2-9b0f-8f9f78f0d902" providerId="ADAL" clId="{EF44E727-0E43-411D-BFAC-03108D8B4A94}" dt="2024-02-12T23:35:52.073" v="2685" actId="962"/>
          <ac:picMkLst>
            <pc:docMk/>
            <pc:sldMk cId="606285588" sldId="384"/>
            <ac:picMk id="12" creationId="{F57561C8-6459-7B10-A419-3360C7B9A248}"/>
          </ac:picMkLst>
        </pc:picChg>
        <pc:cxnChg chg="del">
          <ac:chgData name="Whitehurst, Tiffany (she/her)" userId="298a17e2-2e94-41c2-9b0f-8f9f78f0d902" providerId="ADAL" clId="{EF44E727-0E43-411D-BFAC-03108D8B4A94}" dt="2024-01-26T18:10:17.538" v="1043" actId="478"/>
          <ac:cxnSpMkLst>
            <pc:docMk/>
            <pc:sldMk cId="606285588" sldId="384"/>
            <ac:cxnSpMk id="15" creationId="{93BD7D7F-6746-4727-7913-8F2691F07495}"/>
          </ac:cxnSpMkLst>
        </pc:cxnChg>
      </pc:sldChg>
      <pc:sldChg chg="delSp modSp mod">
        <pc:chgData name="Whitehurst, Tiffany (she/her)" userId="298a17e2-2e94-41c2-9b0f-8f9f78f0d902" providerId="ADAL" clId="{EF44E727-0E43-411D-BFAC-03108D8B4A94}" dt="2024-02-14T20:20:25.500" v="3451" actId="962"/>
        <pc:sldMkLst>
          <pc:docMk/>
          <pc:sldMk cId="3491525218" sldId="385"/>
        </pc:sldMkLst>
        <pc:spChg chg="mod ord">
          <ac:chgData name="Whitehurst, Tiffany (she/her)" userId="298a17e2-2e94-41c2-9b0f-8f9f78f0d902" providerId="ADAL" clId="{EF44E727-0E43-411D-BFAC-03108D8B4A94}" dt="2024-02-14T16:50:55.741" v="2722" actId="1036"/>
          <ac:spMkLst>
            <pc:docMk/>
            <pc:sldMk cId="3491525218" sldId="385"/>
            <ac:spMk id="2" creationId="{E68B6AE2-3DD1-0E1F-EE6D-78F140FC9FA9}"/>
          </ac:spMkLst>
        </pc:spChg>
        <pc:spChg chg="mod ord">
          <ac:chgData name="Whitehurst, Tiffany (she/her)" userId="298a17e2-2e94-41c2-9b0f-8f9f78f0d902" providerId="ADAL" clId="{EF44E727-0E43-411D-BFAC-03108D8B4A94}" dt="2024-02-01T21:35:34.160" v="2478" actId="13244"/>
          <ac:spMkLst>
            <pc:docMk/>
            <pc:sldMk cId="3491525218" sldId="385"/>
            <ac:spMk id="5" creationId="{BF0559B0-AD52-3C4F-9D1A-87B873628FF6}"/>
          </ac:spMkLst>
        </pc:spChg>
        <pc:spChg chg="mod ord">
          <ac:chgData name="Whitehurst, Tiffany (she/her)" userId="298a17e2-2e94-41c2-9b0f-8f9f78f0d902" providerId="ADAL" clId="{EF44E727-0E43-411D-BFAC-03108D8B4A94}" dt="2024-02-01T21:35:38.192" v="2479" actId="13244"/>
          <ac:spMkLst>
            <pc:docMk/>
            <pc:sldMk cId="3491525218" sldId="385"/>
            <ac:spMk id="7" creationId="{D012575A-2C4D-46E7-5A43-BDA0F6AFBA0E}"/>
          </ac:spMkLst>
        </pc:spChg>
        <pc:spChg chg="mod">
          <ac:chgData name="Whitehurst, Tiffany (she/her)" userId="298a17e2-2e94-41c2-9b0f-8f9f78f0d902" providerId="ADAL" clId="{EF44E727-0E43-411D-BFAC-03108D8B4A94}" dt="2024-01-26T18:30:00.727" v="1181" actId="1076"/>
          <ac:spMkLst>
            <pc:docMk/>
            <pc:sldMk cId="3491525218" sldId="385"/>
            <ac:spMk id="9" creationId="{5C6F3362-192D-4393-BE47-4E3BF663D0C5}"/>
          </ac:spMkLst>
        </pc:spChg>
        <pc:spChg chg="del">
          <ac:chgData name="Whitehurst, Tiffany (she/her)" userId="298a17e2-2e94-41c2-9b0f-8f9f78f0d902" providerId="ADAL" clId="{EF44E727-0E43-411D-BFAC-03108D8B4A94}" dt="2024-01-26T18:13:20.663" v="1139" actId="478"/>
          <ac:spMkLst>
            <pc:docMk/>
            <pc:sldMk cId="3491525218" sldId="385"/>
            <ac:spMk id="17" creationId="{00000000-0000-0000-0000-000000000000}"/>
          </ac:spMkLst>
        </pc:spChg>
        <pc:spChg chg="mod ord">
          <ac:chgData name="Whitehurst, Tiffany (she/her)" userId="298a17e2-2e94-41c2-9b0f-8f9f78f0d902" providerId="ADAL" clId="{EF44E727-0E43-411D-BFAC-03108D8B4A94}" dt="2024-02-14T16:51:07.579" v="2725" actId="13244"/>
          <ac:spMkLst>
            <pc:docMk/>
            <pc:sldMk cId="3491525218" sldId="385"/>
            <ac:spMk id="19" creationId="{00000000-0000-0000-0000-000000000000}"/>
          </ac:spMkLst>
        </pc:spChg>
        <pc:picChg chg="mod">
          <ac:chgData name="Whitehurst, Tiffany (she/her)" userId="298a17e2-2e94-41c2-9b0f-8f9f78f0d902" providerId="ADAL" clId="{EF44E727-0E43-411D-BFAC-03108D8B4A94}" dt="2024-02-14T20:20:25.500" v="3451" actId="962"/>
          <ac:picMkLst>
            <pc:docMk/>
            <pc:sldMk cId="3491525218" sldId="385"/>
            <ac:picMk id="3" creationId="{9B0FC267-23BC-31FC-8380-55F588BE93D2}"/>
          </ac:picMkLst>
        </pc:picChg>
        <pc:picChg chg="mod">
          <ac:chgData name="Whitehurst, Tiffany (she/her)" userId="298a17e2-2e94-41c2-9b0f-8f9f78f0d902" providerId="ADAL" clId="{EF44E727-0E43-411D-BFAC-03108D8B4A94}" dt="2024-02-14T16:51:07.450" v="2724" actId="962"/>
          <ac:picMkLst>
            <pc:docMk/>
            <pc:sldMk cId="3491525218" sldId="385"/>
            <ac:picMk id="8" creationId="{46129B46-FA14-E3C4-B6C7-1BA4910E0D80}"/>
          </ac:picMkLst>
        </pc:picChg>
      </pc:sldChg>
      <pc:sldChg chg="addSp delSp modSp mod modCm">
        <pc:chgData name="Whitehurst, Tiffany (she/her)" userId="298a17e2-2e94-41c2-9b0f-8f9f78f0d902" providerId="ADAL" clId="{EF44E727-0E43-411D-BFAC-03108D8B4A94}" dt="2024-02-01T00:14:51.371" v="2332" actId="13244"/>
        <pc:sldMkLst>
          <pc:docMk/>
          <pc:sldMk cId="3845281187" sldId="387"/>
        </pc:sldMkLst>
        <pc:spChg chg="mod ord">
          <ac:chgData name="Whitehurst, Tiffany (she/her)" userId="298a17e2-2e94-41c2-9b0f-8f9f78f0d902" providerId="ADAL" clId="{EF44E727-0E43-411D-BFAC-03108D8B4A94}" dt="2024-02-01T00:14:40.770" v="2331"/>
          <ac:spMkLst>
            <pc:docMk/>
            <pc:sldMk cId="3845281187" sldId="387"/>
            <ac:spMk id="2" creationId="{A6C728A0-86F8-3EA2-5C21-7EDF8C54040A}"/>
          </ac:spMkLst>
        </pc:spChg>
        <pc:spChg chg="add del mod">
          <ac:chgData name="Whitehurst, Tiffany (she/her)" userId="298a17e2-2e94-41c2-9b0f-8f9f78f0d902" providerId="ADAL" clId="{EF44E727-0E43-411D-BFAC-03108D8B4A94}" dt="2024-01-25T18:23:33.406" v="72" actId="478"/>
          <ac:spMkLst>
            <pc:docMk/>
            <pc:sldMk cId="3845281187" sldId="387"/>
            <ac:spMk id="4" creationId="{1FD3DBA8-EEB5-FF8D-746F-EA4A6A14E67D}"/>
          </ac:spMkLst>
        </pc:spChg>
        <pc:spChg chg="add mod ord">
          <ac:chgData name="Whitehurst, Tiffany (she/her)" userId="298a17e2-2e94-41c2-9b0f-8f9f78f0d902" providerId="ADAL" clId="{EF44E727-0E43-411D-BFAC-03108D8B4A94}" dt="2024-01-31T23:09:54.450" v="2326" actId="13244"/>
          <ac:spMkLst>
            <pc:docMk/>
            <pc:sldMk cId="3845281187" sldId="387"/>
            <ac:spMk id="4" creationId="{44C4EE05-6C7B-71C1-ED48-B4EDD3BDA24D}"/>
          </ac:spMkLst>
        </pc:spChg>
        <pc:spChg chg="mod ord">
          <ac:chgData name="Whitehurst, Tiffany (she/her)" userId="298a17e2-2e94-41c2-9b0f-8f9f78f0d902" providerId="ADAL" clId="{EF44E727-0E43-411D-BFAC-03108D8B4A94}" dt="2024-01-31T23:09:41.595" v="2323" actId="13244"/>
          <ac:spMkLst>
            <pc:docMk/>
            <pc:sldMk cId="3845281187" sldId="387"/>
            <ac:spMk id="5" creationId="{4737732B-49B4-6E6E-4825-EBB2A3536FDB}"/>
          </ac:spMkLst>
        </pc:spChg>
        <pc:spChg chg="mod ord">
          <ac:chgData name="Whitehurst, Tiffany (she/her)" userId="298a17e2-2e94-41c2-9b0f-8f9f78f0d902" providerId="ADAL" clId="{EF44E727-0E43-411D-BFAC-03108D8B4A94}" dt="2024-01-31T23:09:44.991" v="2324" actId="13244"/>
          <ac:spMkLst>
            <pc:docMk/>
            <pc:sldMk cId="3845281187" sldId="387"/>
            <ac:spMk id="12" creationId="{D1396DE4-492E-86D4-EBF7-783D11D13C33}"/>
          </ac:spMkLst>
        </pc:spChg>
        <pc:spChg chg="mod ord">
          <ac:chgData name="Whitehurst, Tiffany (she/her)" userId="298a17e2-2e94-41c2-9b0f-8f9f78f0d902" providerId="ADAL" clId="{EF44E727-0E43-411D-BFAC-03108D8B4A94}" dt="2024-01-31T23:09:51.377" v="2325" actId="13244"/>
          <ac:spMkLst>
            <pc:docMk/>
            <pc:sldMk cId="3845281187" sldId="387"/>
            <ac:spMk id="17" creationId="{9C106049-084B-932A-7A7B-38955E9E41AE}"/>
          </ac:spMkLst>
        </pc:spChg>
        <pc:spChg chg="mod ord">
          <ac:chgData name="Whitehurst, Tiffany (she/her)" userId="298a17e2-2e94-41c2-9b0f-8f9f78f0d902" providerId="ADAL" clId="{EF44E727-0E43-411D-BFAC-03108D8B4A94}" dt="2024-02-01T00:14:51.371" v="2332" actId="13244"/>
          <ac:spMkLst>
            <pc:docMk/>
            <pc:sldMk cId="3845281187" sldId="387"/>
            <ac:spMk id="18" creationId="{F6CA6A21-BAE4-F1FA-126F-878B04125F2E}"/>
          </ac:spMkLst>
        </pc:spChg>
        <pc:spChg chg="mod">
          <ac:chgData name="Whitehurst, Tiffany (she/her)" userId="298a17e2-2e94-41c2-9b0f-8f9f78f0d902" providerId="ADAL" clId="{EF44E727-0E43-411D-BFAC-03108D8B4A94}" dt="2024-01-26T17:25:33.123" v="731" actId="1076"/>
          <ac:spMkLst>
            <pc:docMk/>
            <pc:sldMk cId="3845281187" sldId="387"/>
            <ac:spMk id="23" creationId="{30F49622-C976-18ED-7485-8949E3120736}"/>
          </ac:spMkLst>
        </pc:spChg>
        <pc:picChg chg="add del mod">
          <ac:chgData name="Whitehurst, Tiffany (she/her)" userId="298a17e2-2e94-41c2-9b0f-8f9f78f0d902" providerId="ADAL" clId="{EF44E727-0E43-411D-BFAC-03108D8B4A94}" dt="2024-01-26T16:58:16.893" v="389" actId="478"/>
          <ac:picMkLst>
            <pc:docMk/>
            <pc:sldMk cId="3845281187" sldId="387"/>
            <ac:picMk id="3" creationId="{98693AC5-AEBA-F169-5499-C1F46A1021DA}"/>
          </ac:picMkLst>
        </pc:picChg>
        <pc:picChg chg="mod">
          <ac:chgData name="Whitehurst, Tiffany (she/her)" userId="298a17e2-2e94-41c2-9b0f-8f9f78f0d902" providerId="ADAL" clId="{EF44E727-0E43-411D-BFAC-03108D8B4A94}" dt="2024-01-26T17:25:59.904" v="733" actId="12788"/>
          <ac:picMkLst>
            <pc:docMk/>
            <pc:sldMk cId="3845281187" sldId="387"/>
            <ac:picMk id="7" creationId="{D0C73BB4-57DC-8483-7A38-828BE25C2FDD}"/>
          </ac:picMkLst>
        </pc:picChg>
        <pc:picChg chg="mod">
          <ac:chgData name="Whitehurst, Tiffany (she/her)" userId="298a17e2-2e94-41c2-9b0f-8f9f78f0d902" providerId="ADAL" clId="{EF44E727-0E43-411D-BFAC-03108D8B4A94}" dt="2024-01-26T17:26:13.807" v="735" actId="12788"/>
          <ac:picMkLst>
            <pc:docMk/>
            <pc:sldMk cId="3845281187" sldId="387"/>
            <ac:picMk id="13" creationId="{5A4E164D-6032-586D-0BB5-16BA6C1FE168}"/>
          </ac:picMkLst>
        </pc:picChg>
        <pc:picChg chg="del mod">
          <ac:chgData name="Whitehurst, Tiffany (she/her)" userId="298a17e2-2e94-41c2-9b0f-8f9f78f0d902" providerId="ADAL" clId="{EF44E727-0E43-411D-BFAC-03108D8B4A94}" dt="2024-01-26T17:21:28.216" v="670" actId="478"/>
          <ac:picMkLst>
            <pc:docMk/>
            <pc:sldMk cId="3845281187" sldId="387"/>
            <ac:picMk id="14" creationId="{1D057F31-C40B-C773-26F9-AB81FB5A007C}"/>
          </ac:picMkLst>
        </pc:picChg>
        <pc:picChg chg="del">
          <ac:chgData name="Whitehurst, Tiffany (she/her)" userId="298a17e2-2e94-41c2-9b0f-8f9f78f0d902" providerId="ADAL" clId="{EF44E727-0E43-411D-BFAC-03108D8B4A94}" dt="2024-01-25T18:23:53.096" v="75" actId="478"/>
          <ac:picMkLst>
            <pc:docMk/>
            <pc:sldMk cId="3845281187" sldId="387"/>
            <ac:picMk id="21" creationId="{AF0443EB-8A9C-12C9-E124-C931EA542D58}"/>
          </ac:picMkLst>
        </pc:picChg>
      </pc:sldChg>
      <pc:sldChg chg="modSp mod modCm">
        <pc:chgData name="Whitehurst, Tiffany (she/her)" userId="298a17e2-2e94-41c2-9b0f-8f9f78f0d902" providerId="ADAL" clId="{EF44E727-0E43-411D-BFAC-03108D8B4A94}" dt="2024-02-01T21:49:53.715" v="2533"/>
        <pc:sldMkLst>
          <pc:docMk/>
          <pc:sldMk cId="1093358822" sldId="388"/>
        </pc:sldMkLst>
        <pc:spChg chg="mod">
          <ac:chgData name="Whitehurst, Tiffany (she/her)" userId="298a17e2-2e94-41c2-9b0f-8f9f78f0d902" providerId="ADAL" clId="{EF44E727-0E43-411D-BFAC-03108D8B4A94}" dt="2024-02-01T21:45:49.051" v="2506" actId="1076"/>
          <ac:spMkLst>
            <pc:docMk/>
            <pc:sldMk cId="1093358822" sldId="388"/>
            <ac:spMk id="5" creationId="{03CE6EBB-C77E-E766-FDC7-07F179890C85}"/>
          </ac:spMkLst>
        </pc:spChg>
        <pc:spChg chg="mod">
          <ac:chgData name="Whitehurst, Tiffany (she/her)" userId="298a17e2-2e94-41c2-9b0f-8f9f78f0d902" providerId="ADAL" clId="{EF44E727-0E43-411D-BFAC-03108D8B4A94}" dt="2024-02-01T21:45:54.340" v="2507" actId="403"/>
          <ac:spMkLst>
            <pc:docMk/>
            <pc:sldMk cId="1093358822" sldId="388"/>
            <ac:spMk id="12" creationId="{A7F5397D-0EF7-6F07-F1BF-9E0723A6074B}"/>
          </ac:spMkLst>
        </pc:spChg>
        <pc:spChg chg="mod">
          <ac:chgData name="Whitehurst, Tiffany (she/her)" userId="298a17e2-2e94-41c2-9b0f-8f9f78f0d902" providerId="ADAL" clId="{EF44E727-0E43-411D-BFAC-03108D8B4A94}" dt="2024-02-01T21:46:25.654" v="2513" actId="1076"/>
          <ac:spMkLst>
            <pc:docMk/>
            <pc:sldMk cId="1093358822" sldId="388"/>
            <ac:spMk id="23" creationId="{6C7C4365-19A1-DD6D-7356-46669D06425B}"/>
          </ac:spMkLst>
        </pc:spChg>
        <pc:extLst>
          <p:ext xmlns:p="http://schemas.openxmlformats.org/presentationml/2006/main" uri="{D6D511B9-2390-475A-947B-AFAB55BFBCF1}">
            <pc226:cmChg xmlns:pc226="http://schemas.microsoft.com/office/powerpoint/2022/06/main/command" chg="mod">
              <pc226:chgData name="Whitehurst, Tiffany (she/her)" userId="298a17e2-2e94-41c2-9b0f-8f9f78f0d902" providerId="ADAL" clId="{EF44E727-0E43-411D-BFAC-03108D8B4A94}" dt="2024-02-01T21:49:53.715" v="2533"/>
              <pc2:cmMkLst xmlns:pc2="http://schemas.microsoft.com/office/powerpoint/2019/9/main/command">
                <pc:docMk/>
                <pc:sldMk cId="1093358822" sldId="388"/>
                <pc2:cmMk id="{EB04A454-7D5E-476D-8F30-0E348FDD19AA}"/>
              </pc2:cmMkLst>
              <pc226:cmRplyChg chg="add">
                <pc226:chgData name="Whitehurst, Tiffany (she/her)" userId="298a17e2-2e94-41c2-9b0f-8f9f78f0d902" providerId="ADAL" clId="{EF44E727-0E43-411D-BFAC-03108D8B4A94}" dt="2024-02-01T21:44:33.581" v="2499"/>
                <pc2:cmRplyMkLst xmlns:pc2="http://schemas.microsoft.com/office/powerpoint/2019/9/main/command">
                  <pc:docMk/>
                  <pc:sldMk cId="1093358822" sldId="388"/>
                  <pc2:cmMk id="{EB04A454-7D5E-476D-8F30-0E348FDD19AA}"/>
                  <pc2:cmRplyMk id="{FE1A84CF-D547-4AD3-A10F-7B63CB702510}"/>
                </pc2:cmRplyMkLst>
              </pc226:cmRplyChg>
            </pc226:cmChg>
          </p:ext>
        </pc:extLst>
      </pc:sldChg>
      <pc:sldChg chg="modSp mod">
        <pc:chgData name="Whitehurst, Tiffany (she/her)" userId="298a17e2-2e94-41c2-9b0f-8f9f78f0d902" providerId="ADAL" clId="{EF44E727-0E43-411D-BFAC-03108D8B4A94}" dt="2024-01-29T23:09:53.915" v="2056" actId="27636"/>
        <pc:sldMkLst>
          <pc:docMk/>
          <pc:sldMk cId="3675328158" sldId="388"/>
        </pc:sldMkLst>
        <pc:spChg chg="mod">
          <ac:chgData name="Whitehurst, Tiffany (she/her)" userId="298a17e2-2e94-41c2-9b0f-8f9f78f0d902" providerId="ADAL" clId="{EF44E727-0E43-411D-BFAC-03108D8B4A94}" dt="2024-01-29T23:09:53.915" v="2056" actId="27636"/>
          <ac:spMkLst>
            <pc:docMk/>
            <pc:sldMk cId="3675328158" sldId="388"/>
            <ac:spMk id="2" creationId="{3C41F089-91D9-947C-37F5-F509B3B678E5}"/>
          </ac:spMkLst>
        </pc:spChg>
      </pc:sldChg>
      <pc:sldChg chg="addSp modSp mod">
        <pc:chgData name="Whitehurst, Tiffany (she/her)" userId="298a17e2-2e94-41c2-9b0f-8f9f78f0d902" providerId="ADAL" clId="{EF44E727-0E43-411D-BFAC-03108D8B4A94}" dt="2024-02-14T16:50:22.055" v="2720" actId="20577"/>
        <pc:sldMkLst>
          <pc:docMk/>
          <pc:sldMk cId="4013796591" sldId="389"/>
        </pc:sldMkLst>
        <pc:spChg chg="mod">
          <ac:chgData name="Whitehurst, Tiffany (she/her)" userId="298a17e2-2e94-41c2-9b0f-8f9f78f0d902" providerId="ADAL" clId="{EF44E727-0E43-411D-BFAC-03108D8B4A94}" dt="2024-02-14T16:50:22.055" v="2720" actId="20577"/>
          <ac:spMkLst>
            <pc:docMk/>
            <pc:sldMk cId="4013796591" sldId="389"/>
            <ac:spMk id="2" creationId="{05A9E5F7-51B9-9330-8500-F8C2F5E2EFBF}"/>
          </ac:spMkLst>
        </pc:spChg>
        <pc:spChg chg="mod">
          <ac:chgData name="Whitehurst, Tiffany (she/her)" userId="298a17e2-2e94-41c2-9b0f-8f9f78f0d902" providerId="ADAL" clId="{EF44E727-0E43-411D-BFAC-03108D8B4A94}" dt="2024-02-01T21:48:26.564" v="2530" actId="12788"/>
          <ac:spMkLst>
            <pc:docMk/>
            <pc:sldMk cId="4013796591" sldId="389"/>
            <ac:spMk id="4" creationId="{7B67720A-E3B2-D198-6D86-4C90132A731A}"/>
          </ac:spMkLst>
        </pc:spChg>
        <pc:spChg chg="mod">
          <ac:chgData name="Whitehurst, Tiffany (she/her)" userId="298a17e2-2e94-41c2-9b0f-8f9f78f0d902" providerId="ADAL" clId="{EF44E727-0E43-411D-BFAC-03108D8B4A94}" dt="2024-02-01T21:46:58.257" v="2517" actId="1076"/>
          <ac:spMkLst>
            <pc:docMk/>
            <pc:sldMk cId="4013796591" sldId="389"/>
            <ac:spMk id="5" creationId="{17B6295E-BBB7-C156-009C-8E8C8830E869}"/>
          </ac:spMkLst>
        </pc:spChg>
        <pc:spChg chg="add mod">
          <ac:chgData name="Whitehurst, Tiffany (she/her)" userId="298a17e2-2e94-41c2-9b0f-8f9f78f0d902" providerId="ADAL" clId="{EF44E727-0E43-411D-BFAC-03108D8B4A94}" dt="2024-02-01T21:48:19.796" v="2529" actId="571"/>
          <ac:spMkLst>
            <pc:docMk/>
            <pc:sldMk cId="4013796591" sldId="389"/>
            <ac:spMk id="6" creationId="{B6D41A49-1507-8227-F066-B8BBCE5FC685}"/>
          </ac:spMkLst>
        </pc:spChg>
        <pc:spChg chg="mod">
          <ac:chgData name="Whitehurst, Tiffany (she/her)" userId="298a17e2-2e94-41c2-9b0f-8f9f78f0d902" providerId="ADAL" clId="{EF44E727-0E43-411D-BFAC-03108D8B4A94}" dt="2024-02-01T21:48:26.564" v="2530" actId="12788"/>
          <ac:spMkLst>
            <pc:docMk/>
            <pc:sldMk cId="4013796591" sldId="389"/>
            <ac:spMk id="17" creationId="{566E5C8D-049F-70F6-C1DC-E76206267080}"/>
          </ac:spMkLst>
        </pc:spChg>
        <pc:spChg chg="mod">
          <ac:chgData name="Whitehurst, Tiffany (she/her)" userId="298a17e2-2e94-41c2-9b0f-8f9f78f0d902" providerId="ADAL" clId="{EF44E727-0E43-411D-BFAC-03108D8B4A94}" dt="2024-02-01T21:48:26.564" v="2530" actId="12788"/>
          <ac:spMkLst>
            <pc:docMk/>
            <pc:sldMk cId="4013796591" sldId="389"/>
            <ac:spMk id="18" creationId="{5B022C46-415F-C73D-68D6-78B4DD19F659}"/>
          </ac:spMkLst>
        </pc:spChg>
        <pc:spChg chg="mod">
          <ac:chgData name="Whitehurst, Tiffany (she/her)" userId="298a17e2-2e94-41c2-9b0f-8f9f78f0d902" providerId="ADAL" clId="{EF44E727-0E43-411D-BFAC-03108D8B4A94}" dt="2024-02-01T21:48:58.821" v="2532" actId="1076"/>
          <ac:spMkLst>
            <pc:docMk/>
            <pc:sldMk cId="4013796591" sldId="389"/>
            <ac:spMk id="23" creationId="{AAB4B824-9D1D-BECE-44FE-FCA440DF02D8}"/>
          </ac:spMkLst>
        </pc:spChg>
        <pc:picChg chg="add mod">
          <ac:chgData name="Whitehurst, Tiffany (she/her)" userId="298a17e2-2e94-41c2-9b0f-8f9f78f0d902" providerId="ADAL" clId="{EF44E727-0E43-411D-BFAC-03108D8B4A94}" dt="2024-02-01T21:48:19.796" v="2529" actId="571"/>
          <ac:picMkLst>
            <pc:docMk/>
            <pc:sldMk cId="4013796591" sldId="389"/>
            <ac:picMk id="3" creationId="{A587C46B-FD4C-E373-EEE9-9B0AD58B93C5}"/>
          </ac:picMkLst>
        </pc:picChg>
        <pc:picChg chg="mod">
          <ac:chgData name="Whitehurst, Tiffany (she/her)" userId="298a17e2-2e94-41c2-9b0f-8f9f78f0d902" providerId="ADAL" clId="{EF44E727-0E43-411D-BFAC-03108D8B4A94}" dt="2024-02-12T17:11:41.116" v="2629" actId="962"/>
          <ac:picMkLst>
            <pc:docMk/>
            <pc:sldMk cId="4013796591" sldId="389"/>
            <ac:picMk id="13" creationId="{72AA0AE8-85AF-34AA-36E1-EA56196D0607}"/>
          </ac:picMkLst>
        </pc:picChg>
      </pc:sldChg>
      <pc:sldMasterChg chg="modSldLayout">
        <pc:chgData name="Whitehurst, Tiffany (she/her)" userId="298a17e2-2e94-41c2-9b0f-8f9f78f0d902" providerId="ADAL" clId="{EF44E727-0E43-411D-BFAC-03108D8B4A94}" dt="2024-02-14T16:58:21.009" v="2941" actId="962"/>
        <pc:sldMasterMkLst>
          <pc:docMk/>
          <pc:sldMasterMk cId="1156590040" sldId="2147483660"/>
        </pc:sldMasterMkLst>
        <pc:sldLayoutChg chg="modSp mod">
          <pc:chgData name="Whitehurst, Tiffany (she/her)" userId="298a17e2-2e94-41c2-9b0f-8f9f78f0d902" providerId="ADAL" clId="{EF44E727-0E43-411D-BFAC-03108D8B4A94}" dt="2024-02-14T16:58:21.009" v="2941" actId="962"/>
          <pc:sldLayoutMkLst>
            <pc:docMk/>
            <pc:sldMasterMk cId="1156590040" sldId="2147483660"/>
            <pc:sldLayoutMk cId="906431213" sldId="2147483661"/>
          </pc:sldLayoutMkLst>
          <pc:spChg chg="mod">
            <ac:chgData name="Whitehurst, Tiffany (she/her)" userId="298a17e2-2e94-41c2-9b0f-8f9f78f0d902" providerId="ADAL" clId="{EF44E727-0E43-411D-BFAC-03108D8B4A94}" dt="2024-02-14T16:56:52.718" v="2750" actId="962"/>
            <ac:spMkLst>
              <pc:docMk/>
              <pc:sldMasterMk cId="1156590040" sldId="2147483660"/>
              <pc:sldLayoutMk cId="906431213" sldId="2147483661"/>
              <ac:spMk id="10" creationId="{E684EAB6-A9FD-EF69-7DC2-EAEC63CD26C3}"/>
            </ac:spMkLst>
          </pc:spChg>
          <pc:picChg chg="mod ord">
            <ac:chgData name="Whitehurst, Tiffany (she/her)" userId="298a17e2-2e94-41c2-9b0f-8f9f78f0d902" providerId="ADAL" clId="{EF44E727-0E43-411D-BFAC-03108D8B4A94}" dt="2024-02-14T16:58:03.447" v="2859" actId="962"/>
            <ac:picMkLst>
              <pc:docMk/>
              <pc:sldMasterMk cId="1156590040" sldId="2147483660"/>
              <pc:sldLayoutMk cId="906431213" sldId="2147483661"/>
              <ac:picMk id="8" creationId="{3BDC01A3-E472-AF4A-2F9B-034967FE43D1}"/>
            </ac:picMkLst>
          </pc:picChg>
          <pc:picChg chg="mod">
            <ac:chgData name="Whitehurst, Tiffany (she/her)" userId="298a17e2-2e94-41c2-9b0f-8f9f78f0d902" providerId="ADAL" clId="{EF44E727-0E43-411D-BFAC-03108D8B4A94}" dt="2024-02-14T16:58:21.009" v="2941" actId="962"/>
            <ac:picMkLst>
              <pc:docMk/>
              <pc:sldMasterMk cId="1156590040" sldId="2147483660"/>
              <pc:sldLayoutMk cId="906431213" sldId="2147483661"/>
              <ac:picMk id="15" creationId="{B2A72E73-0056-C617-7B3D-272612795630}"/>
            </ac:picMkLst>
          </pc:picChg>
          <pc:cxnChg chg="mod">
            <ac:chgData name="Whitehurst, Tiffany (she/her)" userId="298a17e2-2e94-41c2-9b0f-8f9f78f0d902" providerId="ADAL" clId="{EF44E727-0E43-411D-BFAC-03108D8B4A94}" dt="2024-02-14T16:57:14.579" v="2752" actId="962"/>
            <ac:cxnSpMkLst>
              <pc:docMk/>
              <pc:sldMasterMk cId="1156590040" sldId="2147483660"/>
              <pc:sldLayoutMk cId="906431213" sldId="2147483661"/>
              <ac:cxnSpMk id="12" creationId="{B07407C7-9E76-7064-A8D4-336A7FAF299B}"/>
            </ac:cxnSpMkLst>
          </pc:cxnChg>
          <pc:cxnChg chg="mod">
            <ac:chgData name="Whitehurst, Tiffany (she/her)" userId="298a17e2-2e94-41c2-9b0f-8f9f78f0d902" providerId="ADAL" clId="{EF44E727-0E43-411D-BFAC-03108D8B4A94}" dt="2024-02-14T16:57:17.279" v="2753" actId="962"/>
            <ac:cxnSpMkLst>
              <pc:docMk/>
              <pc:sldMasterMk cId="1156590040" sldId="2147483660"/>
              <pc:sldLayoutMk cId="906431213" sldId="2147483661"/>
              <ac:cxnSpMk id="14" creationId="{49E6A927-BFE0-28D4-4F74-14426E374502}"/>
            </ac:cxnSpMkLst>
          </pc:cxnChg>
        </pc:sldLayoutChg>
      </pc:sldMasterChg>
    </pc:docChg>
  </pc:docChgLst>
  <pc:docChgLst>
    <pc:chgData name="Tippens, Kim" userId="S::ktippens@kingcounty.gov::d200ff29-2bb1-4d9d-a2a5-35ddea19f4bf" providerId="AD" clId="Web-{578EF49C-70FE-151B-D02A-D2DA60B98244}"/>
    <pc:docChg chg="delSld delSection modSection">
      <pc:chgData name="Tippens, Kim" userId="S::ktippens@kingcounty.gov::d200ff29-2bb1-4d9d-a2a5-35ddea19f4bf" providerId="AD" clId="Web-{578EF49C-70FE-151B-D02A-D2DA60B98244}" dt="2024-02-12T21:15:06.017" v="1"/>
      <pc:docMkLst>
        <pc:docMk/>
      </pc:docMkLst>
      <pc:sldChg chg="del">
        <pc:chgData name="Tippens, Kim" userId="S::ktippens@kingcounty.gov::d200ff29-2bb1-4d9d-a2a5-35ddea19f4bf" providerId="AD" clId="Web-{578EF49C-70FE-151B-D02A-D2DA60B98244}" dt="2024-02-12T21:15:01.924" v="0"/>
        <pc:sldMkLst>
          <pc:docMk/>
          <pc:sldMk cId="3845281187" sldId="387"/>
        </pc:sldMkLst>
      </pc:sldChg>
    </pc:docChg>
  </pc:docChgLst>
  <pc:docChgLst>
    <pc:chgData name="McGroder, Nancy" userId="0f2f887a-9acd-496a-a785-cd2b4292f0b6" providerId="ADAL" clId="{EC307047-5D0D-4165-8918-A0667929820E}"/>
    <pc:docChg chg="modSld">
      <pc:chgData name="McGroder, Nancy" userId="0f2f887a-9acd-496a-a785-cd2b4292f0b6" providerId="ADAL" clId="{EC307047-5D0D-4165-8918-A0667929820E}" dt="2024-08-01T21:05:53.565" v="30" actId="962"/>
      <pc:docMkLst>
        <pc:docMk/>
      </pc:docMkLst>
      <pc:sldChg chg="modSp mod modNotesTx">
        <pc:chgData name="McGroder, Nancy" userId="0f2f887a-9acd-496a-a785-cd2b4292f0b6" providerId="ADAL" clId="{EC307047-5D0D-4165-8918-A0667929820E}" dt="2024-08-01T21:04:31.583" v="25" actId="962"/>
        <pc:sldMkLst>
          <pc:docMk/>
          <pc:sldMk cId="3016255258" sldId="375"/>
        </pc:sldMkLst>
        <pc:picChg chg="mod">
          <ac:chgData name="McGroder, Nancy" userId="0f2f887a-9acd-496a-a785-cd2b4292f0b6" providerId="ADAL" clId="{EC307047-5D0D-4165-8918-A0667929820E}" dt="2024-08-01T21:04:05.280" v="19" actId="962"/>
          <ac:picMkLst>
            <pc:docMk/>
            <pc:sldMk cId="3016255258" sldId="375"/>
            <ac:picMk id="2" creationId="{4B1546C3-DEB4-BEC5-01C2-06CF2A137D89}"/>
          </ac:picMkLst>
        </pc:picChg>
        <pc:picChg chg="mod">
          <ac:chgData name="McGroder, Nancy" userId="0f2f887a-9acd-496a-a785-cd2b4292f0b6" providerId="ADAL" clId="{EC307047-5D0D-4165-8918-A0667929820E}" dt="2024-08-01T21:03:54.831" v="17" actId="962"/>
          <ac:picMkLst>
            <pc:docMk/>
            <pc:sldMk cId="3016255258" sldId="375"/>
            <ac:picMk id="5" creationId="{CB8F90FF-D46C-7179-9E5C-1E1B2BE94F65}"/>
          </ac:picMkLst>
        </pc:picChg>
        <pc:picChg chg="mod">
          <ac:chgData name="McGroder, Nancy" userId="0f2f887a-9acd-496a-a785-cd2b4292f0b6" providerId="ADAL" clId="{EC307047-5D0D-4165-8918-A0667929820E}" dt="2024-08-01T21:04:09.208" v="20" actId="962"/>
          <ac:picMkLst>
            <pc:docMk/>
            <pc:sldMk cId="3016255258" sldId="375"/>
            <ac:picMk id="10" creationId="{0BA13C9D-D2A7-E77C-D9F4-E1D0C6A80BE1}"/>
          </ac:picMkLst>
        </pc:picChg>
        <pc:picChg chg="mod">
          <ac:chgData name="McGroder, Nancy" userId="0f2f887a-9acd-496a-a785-cd2b4292f0b6" providerId="ADAL" clId="{EC307047-5D0D-4165-8918-A0667929820E}" dt="2024-08-01T21:04:31.583" v="25" actId="962"/>
          <ac:picMkLst>
            <pc:docMk/>
            <pc:sldMk cId="3016255258" sldId="375"/>
            <ac:picMk id="16" creationId="{822A5F91-A697-9FD0-C3B1-7A3725F99413}"/>
          </ac:picMkLst>
        </pc:picChg>
        <pc:picChg chg="mod">
          <ac:chgData name="McGroder, Nancy" userId="0f2f887a-9acd-496a-a785-cd2b4292f0b6" providerId="ADAL" clId="{EC307047-5D0D-4165-8918-A0667929820E}" dt="2024-08-01T21:04:28.072" v="24" actId="962"/>
          <ac:picMkLst>
            <pc:docMk/>
            <pc:sldMk cId="3016255258" sldId="375"/>
            <ac:picMk id="20" creationId="{83D8A406-BF7A-93EB-9EDE-9ED447180284}"/>
          </ac:picMkLst>
        </pc:picChg>
        <pc:picChg chg="mod">
          <ac:chgData name="McGroder, Nancy" userId="0f2f887a-9acd-496a-a785-cd2b4292f0b6" providerId="ADAL" clId="{EC307047-5D0D-4165-8918-A0667929820E}" dt="2024-08-01T21:04:21.270" v="23" actId="962"/>
          <ac:picMkLst>
            <pc:docMk/>
            <pc:sldMk cId="3016255258" sldId="375"/>
            <ac:picMk id="26" creationId="{24CB0BA2-56A2-DFF0-E8FA-D73045C3011C}"/>
          </ac:picMkLst>
        </pc:picChg>
        <pc:picChg chg="mod">
          <ac:chgData name="McGroder, Nancy" userId="0f2f887a-9acd-496a-a785-cd2b4292f0b6" providerId="ADAL" clId="{EC307047-5D0D-4165-8918-A0667929820E}" dt="2024-08-01T21:04:17.103" v="22" actId="962"/>
          <ac:picMkLst>
            <pc:docMk/>
            <pc:sldMk cId="3016255258" sldId="375"/>
            <ac:picMk id="27" creationId="{196D5825-8169-B39F-F7B9-B9452F6B163E}"/>
          </ac:picMkLst>
        </pc:picChg>
        <pc:picChg chg="mod">
          <ac:chgData name="McGroder, Nancy" userId="0f2f887a-9acd-496a-a785-cd2b4292f0b6" providerId="ADAL" clId="{EC307047-5D0D-4165-8918-A0667929820E}" dt="2024-08-01T21:04:13.617" v="21" actId="962"/>
          <ac:picMkLst>
            <pc:docMk/>
            <pc:sldMk cId="3016255258" sldId="375"/>
            <ac:picMk id="28" creationId="{D4D39D57-CCC7-F59F-9ABA-9EA169329970}"/>
          </ac:picMkLst>
        </pc:picChg>
        <pc:picChg chg="mod">
          <ac:chgData name="McGroder, Nancy" userId="0f2f887a-9acd-496a-a785-cd2b4292f0b6" providerId="ADAL" clId="{EC307047-5D0D-4165-8918-A0667929820E}" dt="2024-08-01T21:03:59.583" v="18" actId="962"/>
          <ac:picMkLst>
            <pc:docMk/>
            <pc:sldMk cId="3016255258" sldId="375"/>
            <ac:picMk id="35" creationId="{8C652F48-33AC-CFDC-E4ED-7EC4AD203E37}"/>
          </ac:picMkLst>
        </pc:picChg>
      </pc:sldChg>
      <pc:sldChg chg="modSp mod">
        <pc:chgData name="McGroder, Nancy" userId="0f2f887a-9acd-496a-a785-cd2b4292f0b6" providerId="ADAL" clId="{EC307047-5D0D-4165-8918-A0667929820E}" dt="2024-08-01T21:05:53.565" v="30" actId="962"/>
        <pc:sldMkLst>
          <pc:docMk/>
          <pc:sldMk cId="727788915" sldId="378"/>
        </pc:sldMkLst>
        <pc:picChg chg="mod">
          <ac:chgData name="McGroder, Nancy" userId="0f2f887a-9acd-496a-a785-cd2b4292f0b6" providerId="ADAL" clId="{EC307047-5D0D-4165-8918-A0667929820E}" dt="2024-08-01T21:05:43.972" v="27" actId="962"/>
          <ac:picMkLst>
            <pc:docMk/>
            <pc:sldMk cId="727788915" sldId="378"/>
            <ac:picMk id="39" creationId="{5D2B0620-B31D-483A-800E-35C255371CAC}"/>
          </ac:picMkLst>
        </pc:picChg>
        <pc:picChg chg="mod">
          <ac:chgData name="McGroder, Nancy" userId="0f2f887a-9acd-496a-a785-cd2b4292f0b6" providerId="ADAL" clId="{EC307047-5D0D-4165-8918-A0667929820E}" dt="2024-08-01T21:05:47.175" v="28" actId="962"/>
          <ac:picMkLst>
            <pc:docMk/>
            <pc:sldMk cId="727788915" sldId="378"/>
            <ac:picMk id="40" creationId="{DE057C1E-506F-4876-A603-5DA58EF3D85B}"/>
          </ac:picMkLst>
        </pc:picChg>
        <pc:picChg chg="mod">
          <ac:chgData name="McGroder, Nancy" userId="0f2f887a-9acd-496a-a785-cd2b4292f0b6" providerId="ADAL" clId="{EC307047-5D0D-4165-8918-A0667929820E}" dt="2024-08-01T21:05:50.028" v="29" actId="962"/>
          <ac:picMkLst>
            <pc:docMk/>
            <pc:sldMk cId="727788915" sldId="378"/>
            <ac:picMk id="42" creationId="{BEB0413A-0B22-4203-A409-A7A7E7879966}"/>
          </ac:picMkLst>
        </pc:picChg>
        <pc:picChg chg="mod">
          <ac:chgData name="McGroder, Nancy" userId="0f2f887a-9acd-496a-a785-cd2b4292f0b6" providerId="ADAL" clId="{EC307047-5D0D-4165-8918-A0667929820E}" dt="2024-08-01T21:05:53.565" v="30" actId="962"/>
          <ac:picMkLst>
            <pc:docMk/>
            <pc:sldMk cId="727788915" sldId="378"/>
            <ac:picMk id="45" creationId="{86C1841B-C618-47E0-AF98-0813B7FCA35E}"/>
          </ac:picMkLst>
        </pc:picChg>
        <pc:picChg chg="mod">
          <ac:chgData name="McGroder, Nancy" userId="0f2f887a-9acd-496a-a785-cd2b4292f0b6" providerId="ADAL" clId="{EC307047-5D0D-4165-8918-A0667929820E}" dt="2024-08-01T21:05:39.429" v="26" actId="962"/>
          <ac:picMkLst>
            <pc:docMk/>
            <pc:sldMk cId="727788915" sldId="378"/>
            <ac:picMk id="48" creationId="{F28455A2-BEFE-436A-8F2E-AD441551B1AC}"/>
          </ac:picMkLst>
        </pc:picChg>
      </pc:sldChg>
      <pc:sldChg chg="modSp mod modCm modNotesTx">
        <pc:chgData name="McGroder, Nancy" userId="0f2f887a-9acd-496a-a785-cd2b4292f0b6" providerId="ADAL" clId="{EC307047-5D0D-4165-8918-A0667929820E}" dt="2024-08-01T21:02:23.693" v="16"/>
        <pc:sldMkLst>
          <pc:docMk/>
          <pc:sldMk cId="1955892093" sldId="390"/>
        </pc:sldMkLst>
        <pc:spChg chg="ord">
          <ac:chgData name="McGroder, Nancy" userId="0f2f887a-9acd-496a-a785-cd2b4292f0b6" providerId="ADAL" clId="{EC307047-5D0D-4165-8918-A0667929820E}" dt="2024-08-01T21:02:14.229" v="12"/>
          <ac:spMkLst>
            <pc:docMk/>
            <pc:sldMk cId="1955892093" sldId="390"/>
            <ac:spMk id="26" creationId="{00000000-0000-0000-0000-000000000000}"/>
          </ac:spMkLst>
        </pc:spChg>
        <pc:spChg chg="ord">
          <ac:chgData name="McGroder, Nancy" userId="0f2f887a-9acd-496a-a785-cd2b4292f0b6" providerId="ADAL" clId="{EC307047-5D0D-4165-8918-A0667929820E}" dt="2024-08-01T21:01:47.935" v="7" actId="13244"/>
          <ac:spMkLst>
            <pc:docMk/>
            <pc:sldMk cId="1955892093" sldId="390"/>
            <ac:spMk id="27" creationId="{00000000-0000-0000-0000-000000000000}"/>
          </ac:spMkLst>
        </pc:spChg>
        <pc:spChg chg="ord">
          <ac:chgData name="McGroder, Nancy" userId="0f2f887a-9acd-496a-a785-cd2b4292f0b6" providerId="ADAL" clId="{EC307047-5D0D-4165-8918-A0667929820E}" dt="2024-08-01T21:02:23.693" v="16"/>
          <ac:spMkLst>
            <pc:docMk/>
            <pc:sldMk cId="1955892093" sldId="390"/>
            <ac:spMk id="33" creationId="{6262D571-CFE8-4050-8CDB-481DAC1A9A88}"/>
          </ac:spMkLst>
        </pc:spChg>
        <pc:picChg chg="ord">
          <ac:chgData name="McGroder, Nancy" userId="0f2f887a-9acd-496a-a785-cd2b4292f0b6" providerId="ADAL" clId="{EC307047-5D0D-4165-8918-A0667929820E}" dt="2024-08-01T21:02:06.190" v="11"/>
          <ac:picMkLst>
            <pc:docMk/>
            <pc:sldMk cId="1955892093" sldId="390"/>
            <ac:picMk id="3" creationId="{12758004-9A77-E967-B159-3138DB6A7962}"/>
          </ac:picMkLst>
        </pc:picChg>
        <pc:picChg chg="ord">
          <ac:chgData name="McGroder, Nancy" userId="0f2f887a-9acd-496a-a785-cd2b4292f0b6" providerId="ADAL" clId="{EC307047-5D0D-4165-8918-A0667929820E}" dt="2024-08-01T21:02:19.658" v="14"/>
          <ac:picMkLst>
            <pc:docMk/>
            <pc:sldMk cId="1955892093" sldId="390"/>
            <ac:picMk id="4" creationId="{4B0EF484-0B27-C88D-0A6B-FFE1E5F8781E}"/>
          </ac:picMkLst>
        </pc:picChg>
        <pc:extLst>
          <p:ext xmlns:p="http://schemas.openxmlformats.org/presentationml/2006/main" uri="{D6D511B9-2390-475A-947B-AFAB55BFBCF1}">
            <pc226:cmChg xmlns:pc226="http://schemas.microsoft.com/office/powerpoint/2022/06/main/command" chg="">
              <pc226:chgData name="McGroder, Nancy" userId="0f2f887a-9acd-496a-a785-cd2b4292f0b6" providerId="ADAL" clId="{EC307047-5D0D-4165-8918-A0667929820E}" dt="2024-07-26T18:05:07.063" v="3"/>
              <pc2:cmMkLst xmlns:pc2="http://schemas.microsoft.com/office/powerpoint/2019/9/main/command">
                <pc:docMk/>
                <pc:sldMk cId="1955892093" sldId="390"/>
                <pc2:cmMk id="{81ACFA49-8DB6-4AC2-B808-68C83DBE47BA}"/>
              </pc2:cmMkLst>
              <pc226:cmRplyChg chg="add">
                <pc226:chgData name="McGroder, Nancy" userId="0f2f887a-9acd-496a-a785-cd2b4292f0b6" providerId="ADAL" clId="{EC307047-5D0D-4165-8918-A0667929820E}" dt="2024-07-26T18:05:07.063" v="3"/>
                <pc2:cmRplyMkLst xmlns:pc2="http://schemas.microsoft.com/office/powerpoint/2019/9/main/command">
                  <pc:docMk/>
                  <pc:sldMk cId="1955892093" sldId="390"/>
                  <pc2:cmMk id="{81ACFA49-8DB6-4AC2-B808-68C83DBE47BA}"/>
                  <pc2:cmRplyMk id="{5B75B1B4-01D5-4BF5-BB57-267939B3F5D0}"/>
                </pc2:cmRplyMkLst>
              </pc226:cmRplyChg>
            </pc226:cmChg>
          </p:ext>
        </pc:extLst>
      </pc:sldChg>
    </pc:docChg>
  </pc:docChgLst>
  <pc:docChgLst>
    <pc:chgData name="McGroder, Nancy" userId="S::nancy.mcgroder@kingcounty.gov::0f2f887a-9acd-496a-a785-cd2b4292f0b6" providerId="AD" clId="Web-{D48D3891-948B-B64D-58A9-29F1ECD96979}"/>
    <pc:docChg chg="modSld">
      <pc:chgData name="McGroder, Nancy" userId="S::nancy.mcgroder@kingcounty.gov::0f2f887a-9acd-496a-a785-cd2b4292f0b6" providerId="AD" clId="Web-{D48D3891-948B-B64D-58A9-29F1ECD96979}" dt="2024-02-21T23:26:13.347" v="5"/>
      <pc:docMkLst>
        <pc:docMk/>
      </pc:docMkLst>
      <pc:sldChg chg="modCm">
        <pc:chgData name="McGroder, Nancy" userId="S::nancy.mcgroder@kingcounty.gov::0f2f887a-9acd-496a-a785-cd2b4292f0b6" providerId="AD" clId="Web-{D48D3891-948B-B64D-58A9-29F1ECD96979}" dt="2024-02-21T23:26:13.347" v="5"/>
        <pc:sldMkLst>
          <pc:docMk/>
          <pc:sldMk cId="3043792447" sldId="283"/>
        </pc:sldMkLst>
        <pc:extLst>
          <p:ext xmlns:p="http://schemas.openxmlformats.org/presentationml/2006/main" uri="{D6D511B9-2390-475A-947B-AFAB55BFBCF1}">
            <pc226:cmChg xmlns:pc226="http://schemas.microsoft.com/office/powerpoint/2022/06/main/command" chg="">
              <pc226:chgData name="McGroder, Nancy" userId="S::nancy.mcgroder@kingcounty.gov::0f2f887a-9acd-496a-a785-cd2b4292f0b6" providerId="AD" clId="Web-{D48D3891-948B-B64D-58A9-29F1ECD96979}" dt="2024-02-21T23:26:13.347" v="5"/>
              <pc2:cmMkLst xmlns:pc2="http://schemas.microsoft.com/office/powerpoint/2019/9/main/command">
                <pc:docMk/>
                <pc:sldMk cId="3043792447" sldId="283"/>
                <pc2:cmMk id="{618763DD-0653-4F23-9777-F19BBF538C48}"/>
              </pc2:cmMkLst>
              <pc226:cmRplyChg chg="add">
                <pc226:chgData name="McGroder, Nancy" userId="S::nancy.mcgroder@kingcounty.gov::0f2f887a-9acd-496a-a785-cd2b4292f0b6" providerId="AD" clId="Web-{D48D3891-948B-B64D-58A9-29F1ECD96979}" dt="2024-02-21T23:26:13.347" v="5"/>
                <pc2:cmRplyMkLst xmlns:pc2="http://schemas.microsoft.com/office/powerpoint/2019/9/main/command">
                  <pc:docMk/>
                  <pc:sldMk cId="3043792447" sldId="283"/>
                  <pc2:cmMk id="{618763DD-0653-4F23-9777-F19BBF538C48}"/>
                  <pc2:cmRplyMk id="{64766533-76F2-4E2A-BA6C-E1A44AFC64BC}"/>
                </pc2:cmRplyMkLst>
              </pc226:cmRplyChg>
            </pc226:cmChg>
          </p:ext>
        </pc:extLst>
      </pc:sldChg>
      <pc:sldChg chg="modSp">
        <pc:chgData name="McGroder, Nancy" userId="S::nancy.mcgroder@kingcounty.gov::0f2f887a-9acd-496a-a785-cd2b4292f0b6" providerId="AD" clId="Web-{D48D3891-948B-B64D-58A9-29F1ECD96979}" dt="2024-02-21T23:25:10.923" v="4" actId="20577"/>
        <pc:sldMkLst>
          <pc:docMk/>
          <pc:sldMk cId="2874368485" sldId="327"/>
        </pc:sldMkLst>
        <pc:spChg chg="mod">
          <ac:chgData name="McGroder, Nancy" userId="S::nancy.mcgroder@kingcounty.gov::0f2f887a-9acd-496a-a785-cd2b4292f0b6" providerId="AD" clId="Web-{D48D3891-948B-B64D-58A9-29F1ECD96979}" dt="2024-02-21T23:24:23.624" v="2" actId="20577"/>
          <ac:spMkLst>
            <pc:docMk/>
            <pc:sldMk cId="2874368485" sldId="327"/>
            <ac:spMk id="9" creationId="{5C6F3362-192D-4393-BE47-4E3BF663D0C5}"/>
          </ac:spMkLst>
        </pc:spChg>
        <pc:spChg chg="mod">
          <ac:chgData name="McGroder, Nancy" userId="S::nancy.mcgroder@kingcounty.gov::0f2f887a-9acd-496a-a785-cd2b4292f0b6" providerId="AD" clId="Web-{D48D3891-948B-B64D-58A9-29F1ECD96979}" dt="2024-02-21T23:25:10.923" v="4" actId="20577"/>
          <ac:spMkLst>
            <pc:docMk/>
            <pc:sldMk cId="2874368485" sldId="327"/>
            <ac:spMk id="19" creationId="{00000000-0000-0000-0000-000000000000}"/>
          </ac:spMkLst>
        </pc:spChg>
      </pc:sldChg>
      <pc:sldChg chg="modSp">
        <pc:chgData name="McGroder, Nancy" userId="S::nancy.mcgroder@kingcounty.gov::0f2f887a-9acd-496a-a785-cd2b4292f0b6" providerId="AD" clId="Web-{D48D3891-948B-B64D-58A9-29F1ECD96979}" dt="2024-02-21T23:20:58.366" v="0" actId="20577"/>
        <pc:sldMkLst>
          <pc:docMk/>
          <pc:sldMk cId="1854103066" sldId="367"/>
        </pc:sldMkLst>
        <pc:spChg chg="mod">
          <ac:chgData name="McGroder, Nancy" userId="S::nancy.mcgroder@kingcounty.gov::0f2f887a-9acd-496a-a785-cd2b4292f0b6" providerId="AD" clId="Web-{D48D3891-948B-B64D-58A9-29F1ECD96979}" dt="2024-02-21T23:20:58.366" v="0" actId="20577"/>
          <ac:spMkLst>
            <pc:docMk/>
            <pc:sldMk cId="1854103066" sldId="367"/>
            <ac:spMk id="5" creationId="{FCC77F04-E4C3-D5DD-CDAC-2EF0C6B078E1}"/>
          </ac:spMkLst>
        </pc:spChg>
      </pc:sldChg>
    </pc:docChg>
  </pc:docChgLst>
  <pc:docChgLst>
    <pc:chgData name="Ford Shah, Melissa" userId="769cf277-8e6e-43d8-b2a2-5fb3ecdd7dd5" providerId="ADAL" clId="{71992C2A-03CA-4BB2-827F-CA963394F1E0}"/>
    <pc:docChg chg="undo custSel modSld">
      <pc:chgData name="Ford Shah, Melissa" userId="769cf277-8e6e-43d8-b2a2-5fb3ecdd7dd5" providerId="ADAL" clId="{71992C2A-03CA-4BB2-827F-CA963394F1E0}" dt="2024-01-26T17:58:49.501" v="432" actId="20577"/>
      <pc:docMkLst>
        <pc:docMk/>
      </pc:docMkLst>
      <pc:sldChg chg="modNotesTx">
        <pc:chgData name="Ford Shah, Melissa" userId="769cf277-8e6e-43d8-b2a2-5fb3ecdd7dd5" providerId="ADAL" clId="{71992C2A-03CA-4BB2-827F-CA963394F1E0}" dt="2024-01-25T18:15:38.129" v="72" actId="20577"/>
        <pc:sldMkLst>
          <pc:docMk/>
          <pc:sldMk cId="2787993172" sldId="285"/>
        </pc:sldMkLst>
      </pc:sldChg>
      <pc:sldChg chg="modNotesTx">
        <pc:chgData name="Ford Shah, Melissa" userId="769cf277-8e6e-43d8-b2a2-5fb3ecdd7dd5" providerId="ADAL" clId="{71992C2A-03CA-4BB2-827F-CA963394F1E0}" dt="2024-01-26T17:58:20.530" v="429" actId="20577"/>
        <pc:sldMkLst>
          <pc:docMk/>
          <pc:sldMk cId="526254570" sldId="320"/>
        </pc:sldMkLst>
      </pc:sldChg>
      <pc:sldChg chg="modNotesTx">
        <pc:chgData name="Ford Shah, Melissa" userId="769cf277-8e6e-43d8-b2a2-5fb3ecdd7dd5" providerId="ADAL" clId="{71992C2A-03CA-4BB2-827F-CA963394F1E0}" dt="2024-01-25T20:11:19.163" v="113" actId="20577"/>
        <pc:sldMkLst>
          <pc:docMk/>
          <pc:sldMk cId="2688799891" sldId="326"/>
        </pc:sldMkLst>
      </pc:sldChg>
      <pc:sldChg chg="modNotesTx">
        <pc:chgData name="Ford Shah, Melissa" userId="769cf277-8e6e-43d8-b2a2-5fb3ecdd7dd5" providerId="ADAL" clId="{71992C2A-03CA-4BB2-827F-CA963394F1E0}" dt="2024-01-25T20:50:54.281" v="169" actId="20577"/>
        <pc:sldMkLst>
          <pc:docMk/>
          <pc:sldMk cId="2874368485" sldId="327"/>
        </pc:sldMkLst>
      </pc:sldChg>
      <pc:sldChg chg="modSp mod addCm delCm">
        <pc:chgData name="Ford Shah, Melissa" userId="769cf277-8e6e-43d8-b2a2-5fb3ecdd7dd5" providerId="ADAL" clId="{71992C2A-03CA-4BB2-827F-CA963394F1E0}" dt="2024-01-25T18:23:23.713" v="95" actId="1076"/>
        <pc:sldMkLst>
          <pc:docMk/>
          <pc:sldMk cId="3771036821" sldId="331"/>
        </pc:sldMkLst>
        <pc:spChg chg="mod">
          <ac:chgData name="Ford Shah, Melissa" userId="769cf277-8e6e-43d8-b2a2-5fb3ecdd7dd5" providerId="ADAL" clId="{71992C2A-03CA-4BB2-827F-CA963394F1E0}" dt="2024-01-25T18:23:23.713" v="95" actId="1076"/>
          <ac:spMkLst>
            <pc:docMk/>
            <pc:sldMk cId="3771036821" sldId="331"/>
            <ac:spMk id="8" creationId="{E235A834-7BDF-4D34-BBEB-DEBAF6C1EB70}"/>
          </ac:spMkLst>
        </pc:spChg>
        <pc:picChg chg="mod">
          <ac:chgData name="Ford Shah, Melissa" userId="769cf277-8e6e-43d8-b2a2-5fb3ecdd7dd5" providerId="ADAL" clId="{71992C2A-03CA-4BB2-827F-CA963394F1E0}" dt="2024-01-25T18:22:35.501" v="89" actId="14100"/>
          <ac:picMkLst>
            <pc:docMk/>
            <pc:sldMk cId="3771036821" sldId="331"/>
            <ac:picMk id="5" creationId="{D8EDF759-61C9-8A05-664F-2BDCB86CB9DE}"/>
          </ac:picMkLst>
        </pc:picChg>
      </pc:sldChg>
      <pc:sldChg chg="modSp mod modNotesTx">
        <pc:chgData name="Ford Shah, Melissa" userId="769cf277-8e6e-43d8-b2a2-5fb3ecdd7dd5" providerId="ADAL" clId="{71992C2A-03CA-4BB2-827F-CA963394F1E0}" dt="2024-01-25T17:43:28.613" v="9" actId="20577"/>
        <pc:sldMkLst>
          <pc:docMk/>
          <pc:sldMk cId="1166583909" sldId="332"/>
        </pc:sldMkLst>
        <pc:spChg chg="mod">
          <ac:chgData name="Ford Shah, Melissa" userId="769cf277-8e6e-43d8-b2a2-5fb3ecdd7dd5" providerId="ADAL" clId="{71992C2A-03CA-4BB2-827F-CA963394F1E0}" dt="2024-01-25T17:35:22.488" v="2" actId="20577"/>
          <ac:spMkLst>
            <pc:docMk/>
            <pc:sldMk cId="1166583909" sldId="332"/>
            <ac:spMk id="7" creationId="{00000000-0000-0000-0000-000000000000}"/>
          </ac:spMkLst>
        </pc:spChg>
      </pc:sldChg>
      <pc:sldChg chg="modNotesTx">
        <pc:chgData name="Ford Shah, Melissa" userId="769cf277-8e6e-43d8-b2a2-5fb3ecdd7dd5" providerId="ADAL" clId="{71992C2A-03CA-4BB2-827F-CA963394F1E0}" dt="2024-01-26T17:58:49.501" v="432" actId="20577"/>
        <pc:sldMkLst>
          <pc:docMk/>
          <pc:sldMk cId="1411659190" sldId="347"/>
        </pc:sldMkLst>
      </pc:sldChg>
      <pc:sldChg chg="modSp mod modNotesTx">
        <pc:chgData name="Ford Shah, Melissa" userId="769cf277-8e6e-43d8-b2a2-5fb3ecdd7dd5" providerId="ADAL" clId="{71992C2A-03CA-4BB2-827F-CA963394F1E0}" dt="2024-01-25T20:48:14.347" v="114" actId="20577"/>
        <pc:sldMkLst>
          <pc:docMk/>
          <pc:sldMk cId="1854103066" sldId="367"/>
        </pc:sldMkLst>
        <pc:spChg chg="mod">
          <ac:chgData name="Ford Shah, Melissa" userId="769cf277-8e6e-43d8-b2a2-5fb3ecdd7dd5" providerId="ADAL" clId="{71992C2A-03CA-4BB2-827F-CA963394F1E0}" dt="2024-01-25T18:25:46.964" v="111" actId="1076"/>
          <ac:spMkLst>
            <pc:docMk/>
            <pc:sldMk cId="1854103066" sldId="367"/>
            <ac:spMk id="19" creationId="{00000000-0000-0000-0000-000000000000}"/>
          </ac:spMkLst>
        </pc:spChg>
      </pc:sldChg>
      <pc:sldChg chg="modNotesTx">
        <pc:chgData name="Ford Shah, Melissa" userId="769cf277-8e6e-43d8-b2a2-5fb3ecdd7dd5" providerId="ADAL" clId="{71992C2A-03CA-4BB2-827F-CA963394F1E0}" dt="2024-01-26T00:10:56.146" v="240" actId="20577"/>
        <pc:sldMkLst>
          <pc:docMk/>
          <pc:sldMk cId="1985942501" sldId="379"/>
        </pc:sldMkLst>
      </pc:sldChg>
      <pc:sldChg chg="modNotesTx">
        <pc:chgData name="Ford Shah, Melissa" userId="769cf277-8e6e-43d8-b2a2-5fb3ecdd7dd5" providerId="ADAL" clId="{71992C2A-03CA-4BB2-827F-CA963394F1E0}" dt="2024-01-26T00:12:47.913" v="281" actId="20577"/>
        <pc:sldMkLst>
          <pc:docMk/>
          <pc:sldMk cId="640314049" sldId="380"/>
        </pc:sldMkLst>
      </pc:sldChg>
      <pc:sldChg chg="addCm modCm modNotesTx">
        <pc:chgData name="Ford Shah, Melissa" userId="769cf277-8e6e-43d8-b2a2-5fb3ecdd7dd5" providerId="ADAL" clId="{71992C2A-03CA-4BB2-827F-CA963394F1E0}" dt="2024-01-26T16:42:01.488" v="313"/>
        <pc:sldMkLst>
          <pc:docMk/>
          <pc:sldMk cId="606285588" sldId="384"/>
        </pc:sldMkLst>
      </pc:sldChg>
      <pc:sldChg chg="modNotesTx">
        <pc:chgData name="Ford Shah, Melissa" userId="769cf277-8e6e-43d8-b2a2-5fb3ecdd7dd5" providerId="ADAL" clId="{71992C2A-03CA-4BB2-827F-CA963394F1E0}" dt="2024-01-26T17:53:47.914" v="428" actId="20577"/>
        <pc:sldMkLst>
          <pc:docMk/>
          <pc:sldMk cId="3491525218" sldId="385"/>
        </pc:sldMkLst>
      </pc:sldChg>
      <pc:sldChg chg="addCm modCm modNotesTx">
        <pc:chgData name="Ford Shah, Melissa" userId="769cf277-8e6e-43d8-b2a2-5fb3ecdd7dd5" providerId="ADAL" clId="{71992C2A-03CA-4BB2-827F-CA963394F1E0}" dt="2024-01-26T17:22:50.580" v="314" actId="2056"/>
        <pc:sldMkLst>
          <pc:docMk/>
          <pc:sldMk cId="3845281187" sldId="387"/>
        </pc:sldMkLst>
      </pc:sldChg>
    </pc:docChg>
  </pc:docChgLst>
  <pc:docChgLst>
    <pc:chgData name="Tippens, Kim" userId="S::ktippens@kingcounty.gov::d200ff29-2bb1-4d9d-a2a5-35ddea19f4bf" providerId="AD" clId="Web-{10685D31-356B-7CE2-D6D0-1CE4C4EE25A3}"/>
    <pc:docChg chg="addSld delSld modSld sldOrd addMainMaster modSection">
      <pc:chgData name="Tippens, Kim" userId="S::ktippens@kingcounty.gov::d200ff29-2bb1-4d9d-a2a5-35ddea19f4bf" providerId="AD" clId="Web-{10685D31-356B-7CE2-D6D0-1CE4C4EE25A3}" dt="2024-01-22T22:27:55.176" v="17"/>
      <pc:docMkLst>
        <pc:docMk/>
      </pc:docMkLst>
      <pc:sldChg chg="delCm">
        <pc:chgData name="Tippens, Kim" userId="S::ktippens@kingcounty.gov::d200ff29-2bb1-4d9d-a2a5-35ddea19f4bf" providerId="AD" clId="Web-{10685D31-356B-7CE2-D6D0-1CE4C4EE25A3}" dt="2024-01-22T22:08:29.555" v="0"/>
        <pc:sldMkLst>
          <pc:docMk/>
          <pc:sldMk cId="2787993172" sldId="285"/>
        </pc:sldMkLst>
      </pc:sldChg>
      <pc:sldChg chg="modNotes">
        <pc:chgData name="Tippens, Kim" userId="S::ktippens@kingcounty.gov::d200ff29-2bb1-4d9d-a2a5-35ddea19f4bf" providerId="AD" clId="Web-{10685D31-356B-7CE2-D6D0-1CE4C4EE25A3}" dt="2024-01-22T22:10:15.635" v="3"/>
        <pc:sldMkLst>
          <pc:docMk/>
          <pc:sldMk cId="526254570" sldId="320"/>
        </pc:sldMkLst>
      </pc:sldChg>
      <pc:sldChg chg="delCm">
        <pc:chgData name="Tippens, Kim" userId="S::ktippens@kingcounty.gov::d200ff29-2bb1-4d9d-a2a5-35ddea19f4bf" providerId="AD" clId="Web-{10685D31-356B-7CE2-D6D0-1CE4C4EE25A3}" dt="2024-01-22T22:09:12.587" v="1"/>
        <pc:sldMkLst>
          <pc:docMk/>
          <pc:sldMk cId="606285588" sldId="384"/>
        </pc:sldMkLst>
      </pc:sldChg>
      <pc:sldChg chg="new modNotes">
        <pc:chgData name="Tippens, Kim" userId="S::ktippens@kingcounty.gov::d200ff29-2bb1-4d9d-a2a5-35ddea19f4bf" providerId="AD" clId="Web-{10685D31-356B-7CE2-D6D0-1CE4C4EE25A3}" dt="2024-01-22T22:24:56.719" v="8"/>
        <pc:sldMkLst>
          <pc:docMk/>
          <pc:sldMk cId="4200883491" sldId="386"/>
        </pc:sldMkLst>
      </pc:sldChg>
      <pc:sldChg chg="modSp add del ord">
        <pc:chgData name="Tippens, Kim" userId="S::ktippens@kingcounty.gov::d200ff29-2bb1-4d9d-a2a5-35ddea19f4bf" providerId="AD" clId="Web-{10685D31-356B-7CE2-D6D0-1CE4C4EE25A3}" dt="2024-01-22T22:27:03.128" v="16"/>
        <pc:sldMkLst>
          <pc:docMk/>
          <pc:sldMk cId="867222420" sldId="387"/>
        </pc:sldMkLst>
        <pc:spChg chg="mod">
          <ac:chgData name="Tippens, Kim" userId="S::ktippens@kingcounty.gov::d200ff29-2bb1-4d9d-a2a5-35ddea19f4bf" providerId="AD" clId="Web-{10685D31-356B-7CE2-D6D0-1CE4C4EE25A3}" dt="2024-01-22T22:27:01.128" v="15" actId="20577"/>
          <ac:spMkLst>
            <pc:docMk/>
            <pc:sldMk cId="867222420" sldId="387"/>
            <ac:spMk id="9" creationId="{3E9B88FE-4D33-408E-97C3-33B7E9379CE2}"/>
          </ac:spMkLst>
        </pc:spChg>
      </pc:sldChg>
      <pc:sldChg chg="add">
        <pc:chgData name="Tippens, Kim" userId="S::ktippens@kingcounty.gov::d200ff29-2bb1-4d9d-a2a5-35ddea19f4bf" providerId="AD" clId="Web-{10685D31-356B-7CE2-D6D0-1CE4C4EE25A3}" dt="2024-01-22T22:27:55.176" v="17"/>
        <pc:sldMkLst>
          <pc:docMk/>
          <pc:sldMk cId="3845281187" sldId="387"/>
        </pc:sldMkLst>
      </pc:sldChg>
      <pc:sldMasterChg chg="add addSldLayout">
        <pc:chgData name="Tippens, Kim" userId="S::ktippens@kingcounty.gov::d200ff29-2bb1-4d9d-a2a5-35ddea19f4bf" providerId="AD" clId="Web-{10685D31-356B-7CE2-D6D0-1CE4C4EE25A3}" dt="2024-01-22T22:26:14.002" v="9"/>
        <pc:sldMasterMkLst>
          <pc:docMk/>
          <pc:sldMasterMk cId="2337264003" sldId="2147483684"/>
        </pc:sldMasterMkLst>
        <pc:sldLayoutChg chg="add">
          <pc:chgData name="Tippens, Kim" userId="S::ktippens@kingcounty.gov::d200ff29-2bb1-4d9d-a2a5-35ddea19f4bf" providerId="AD" clId="Web-{10685D31-356B-7CE2-D6D0-1CE4C4EE25A3}" dt="2024-01-22T22:26:14.002" v="9"/>
          <pc:sldLayoutMkLst>
            <pc:docMk/>
            <pc:sldMasterMk cId="2337264003" sldId="2147483684"/>
            <pc:sldLayoutMk cId="210026406" sldId="2147483685"/>
          </pc:sldLayoutMkLst>
        </pc:sldLayoutChg>
        <pc:sldLayoutChg chg="add">
          <pc:chgData name="Tippens, Kim" userId="S::ktippens@kingcounty.gov::d200ff29-2bb1-4d9d-a2a5-35ddea19f4bf" providerId="AD" clId="Web-{10685D31-356B-7CE2-D6D0-1CE4C4EE25A3}" dt="2024-01-22T22:26:14.002" v="9"/>
          <pc:sldLayoutMkLst>
            <pc:docMk/>
            <pc:sldMasterMk cId="2337264003" sldId="2147483684"/>
            <pc:sldLayoutMk cId="2309355294" sldId="2147483686"/>
          </pc:sldLayoutMkLst>
        </pc:sldLayoutChg>
        <pc:sldLayoutChg chg="add">
          <pc:chgData name="Tippens, Kim" userId="S::ktippens@kingcounty.gov::d200ff29-2bb1-4d9d-a2a5-35ddea19f4bf" providerId="AD" clId="Web-{10685D31-356B-7CE2-D6D0-1CE4C4EE25A3}" dt="2024-01-22T22:26:14.002" v="9"/>
          <pc:sldLayoutMkLst>
            <pc:docMk/>
            <pc:sldMasterMk cId="2337264003" sldId="2147483684"/>
            <pc:sldLayoutMk cId="2088198843" sldId="2147483687"/>
          </pc:sldLayoutMkLst>
        </pc:sldLayoutChg>
        <pc:sldLayoutChg chg="add">
          <pc:chgData name="Tippens, Kim" userId="S::ktippens@kingcounty.gov::d200ff29-2bb1-4d9d-a2a5-35ddea19f4bf" providerId="AD" clId="Web-{10685D31-356B-7CE2-D6D0-1CE4C4EE25A3}" dt="2024-01-22T22:26:14.002" v="9"/>
          <pc:sldLayoutMkLst>
            <pc:docMk/>
            <pc:sldMasterMk cId="2337264003" sldId="2147483684"/>
            <pc:sldLayoutMk cId="463205450" sldId="2147483688"/>
          </pc:sldLayoutMkLst>
        </pc:sldLayoutChg>
        <pc:sldLayoutChg chg="add">
          <pc:chgData name="Tippens, Kim" userId="S::ktippens@kingcounty.gov::d200ff29-2bb1-4d9d-a2a5-35ddea19f4bf" providerId="AD" clId="Web-{10685D31-356B-7CE2-D6D0-1CE4C4EE25A3}" dt="2024-01-22T22:26:14.002" v="9"/>
          <pc:sldLayoutMkLst>
            <pc:docMk/>
            <pc:sldMasterMk cId="2337264003" sldId="2147483684"/>
            <pc:sldLayoutMk cId="1878003791" sldId="2147483689"/>
          </pc:sldLayoutMkLst>
        </pc:sldLayoutChg>
        <pc:sldLayoutChg chg="add">
          <pc:chgData name="Tippens, Kim" userId="S::ktippens@kingcounty.gov::d200ff29-2bb1-4d9d-a2a5-35ddea19f4bf" providerId="AD" clId="Web-{10685D31-356B-7CE2-D6D0-1CE4C4EE25A3}" dt="2024-01-22T22:26:14.002" v="9"/>
          <pc:sldLayoutMkLst>
            <pc:docMk/>
            <pc:sldMasterMk cId="2337264003" sldId="2147483684"/>
            <pc:sldLayoutMk cId="702003186" sldId="2147483690"/>
          </pc:sldLayoutMkLst>
        </pc:sldLayoutChg>
        <pc:sldLayoutChg chg="add">
          <pc:chgData name="Tippens, Kim" userId="S::ktippens@kingcounty.gov::d200ff29-2bb1-4d9d-a2a5-35ddea19f4bf" providerId="AD" clId="Web-{10685D31-356B-7CE2-D6D0-1CE4C4EE25A3}" dt="2024-01-22T22:26:14.002" v="9"/>
          <pc:sldLayoutMkLst>
            <pc:docMk/>
            <pc:sldMasterMk cId="2337264003" sldId="2147483684"/>
            <pc:sldLayoutMk cId="1482327364" sldId="2147483691"/>
          </pc:sldLayoutMkLst>
        </pc:sldLayoutChg>
        <pc:sldLayoutChg chg="add">
          <pc:chgData name="Tippens, Kim" userId="S::ktippens@kingcounty.gov::d200ff29-2bb1-4d9d-a2a5-35ddea19f4bf" providerId="AD" clId="Web-{10685D31-356B-7CE2-D6D0-1CE4C4EE25A3}" dt="2024-01-22T22:26:14.002" v="9"/>
          <pc:sldLayoutMkLst>
            <pc:docMk/>
            <pc:sldMasterMk cId="2337264003" sldId="2147483684"/>
            <pc:sldLayoutMk cId="2915977814" sldId="2147483692"/>
          </pc:sldLayoutMkLst>
        </pc:sldLayoutChg>
        <pc:sldLayoutChg chg="add">
          <pc:chgData name="Tippens, Kim" userId="S::ktippens@kingcounty.gov::d200ff29-2bb1-4d9d-a2a5-35ddea19f4bf" providerId="AD" clId="Web-{10685D31-356B-7CE2-D6D0-1CE4C4EE25A3}" dt="2024-01-22T22:26:14.002" v="9"/>
          <pc:sldLayoutMkLst>
            <pc:docMk/>
            <pc:sldMasterMk cId="2337264003" sldId="2147483684"/>
            <pc:sldLayoutMk cId="3480916248" sldId="2147483693"/>
          </pc:sldLayoutMkLst>
        </pc:sldLayoutChg>
        <pc:sldLayoutChg chg="add">
          <pc:chgData name="Tippens, Kim" userId="S::ktippens@kingcounty.gov::d200ff29-2bb1-4d9d-a2a5-35ddea19f4bf" providerId="AD" clId="Web-{10685D31-356B-7CE2-D6D0-1CE4C4EE25A3}" dt="2024-01-22T22:26:14.002" v="9"/>
          <pc:sldLayoutMkLst>
            <pc:docMk/>
            <pc:sldMasterMk cId="2337264003" sldId="2147483684"/>
            <pc:sldLayoutMk cId="1449537398" sldId="2147483694"/>
          </pc:sldLayoutMkLst>
        </pc:sldLayoutChg>
        <pc:sldLayoutChg chg="add">
          <pc:chgData name="Tippens, Kim" userId="S::ktippens@kingcounty.gov::d200ff29-2bb1-4d9d-a2a5-35ddea19f4bf" providerId="AD" clId="Web-{10685D31-356B-7CE2-D6D0-1CE4C4EE25A3}" dt="2024-01-22T22:26:14.002" v="9"/>
          <pc:sldLayoutMkLst>
            <pc:docMk/>
            <pc:sldMasterMk cId="2337264003" sldId="2147483684"/>
            <pc:sldLayoutMk cId="907841786" sldId="2147483695"/>
          </pc:sldLayoutMkLst>
        </pc:sldLayoutChg>
      </pc:sldMasterChg>
    </pc:docChg>
  </pc:docChgLst>
  <pc:docChgLst>
    <pc:chgData name="McGroder, Nancy" userId="S::nancy.mcgroder@kingcounty.gov::0f2f887a-9acd-496a-a785-cd2b4292f0b6" providerId="AD" clId="Web-{CBDCCD63-819D-81AE-473E-DFA97EB10F62}"/>
    <pc:docChg chg="modSld">
      <pc:chgData name="McGroder, Nancy" userId="S::nancy.mcgroder@kingcounty.gov::0f2f887a-9acd-496a-a785-cd2b4292f0b6" providerId="AD" clId="Web-{CBDCCD63-819D-81AE-473E-DFA97EB10F62}" dt="2024-02-15T19:06:38.670" v="4"/>
      <pc:docMkLst>
        <pc:docMk/>
      </pc:docMkLst>
      <pc:sldChg chg="modNotes">
        <pc:chgData name="McGroder, Nancy" userId="S::nancy.mcgroder@kingcounty.gov::0f2f887a-9acd-496a-a785-cd2b4292f0b6" providerId="AD" clId="Web-{CBDCCD63-819D-81AE-473E-DFA97EB10F62}" dt="2024-02-15T19:06:38.670" v="4"/>
        <pc:sldMkLst>
          <pc:docMk/>
          <pc:sldMk cId="2464309404" sldId="373"/>
        </pc:sldMkLst>
      </pc:sldChg>
      <pc:sldChg chg="modNotes">
        <pc:chgData name="McGroder, Nancy" userId="S::nancy.mcgroder@kingcounty.gov::0f2f887a-9acd-496a-a785-cd2b4292f0b6" providerId="AD" clId="Web-{CBDCCD63-819D-81AE-473E-DFA97EB10F62}" dt="2024-02-15T18:59:43.992" v="2"/>
        <pc:sldMkLst>
          <pc:docMk/>
          <pc:sldMk cId="606285588" sldId="384"/>
        </pc:sldMkLst>
      </pc:sldChg>
    </pc:docChg>
  </pc:docChgLst>
  <pc:docChgLst>
    <pc:chgData name="McGroder, Nancy" userId="0f2f887a-9acd-496a-a785-cd2b4292f0b6" providerId="ADAL" clId="{AA19EAED-FF1C-46C5-B7E1-FC6EA800BE7C}"/>
    <pc:docChg chg="modSld">
      <pc:chgData name="McGroder, Nancy" userId="0f2f887a-9acd-496a-a785-cd2b4292f0b6" providerId="ADAL" clId="{AA19EAED-FF1C-46C5-B7E1-FC6EA800BE7C}" dt="2024-04-26T00:37:35.632" v="11" actId="962"/>
      <pc:docMkLst>
        <pc:docMk/>
      </pc:docMkLst>
      <pc:sldChg chg="modSp mod">
        <pc:chgData name="McGroder, Nancy" userId="0f2f887a-9acd-496a-a785-cd2b4292f0b6" providerId="ADAL" clId="{AA19EAED-FF1C-46C5-B7E1-FC6EA800BE7C}" dt="2024-04-26T00:37:35.632" v="11" actId="962"/>
        <pc:sldMkLst>
          <pc:docMk/>
          <pc:sldMk cId="526254570" sldId="320"/>
        </pc:sldMkLst>
        <pc:picChg chg="mod">
          <ac:chgData name="McGroder, Nancy" userId="0f2f887a-9acd-496a-a785-cd2b4292f0b6" providerId="ADAL" clId="{AA19EAED-FF1C-46C5-B7E1-FC6EA800BE7C}" dt="2024-04-26T00:36:52.815" v="0" actId="962"/>
          <ac:picMkLst>
            <pc:docMk/>
            <pc:sldMk cId="526254570" sldId="320"/>
            <ac:picMk id="3" creationId="{E4EF14AB-915E-2D23-6D8A-5F88321EE155}"/>
          </ac:picMkLst>
        </pc:picChg>
        <pc:picChg chg="mod">
          <ac:chgData name="McGroder, Nancy" userId="0f2f887a-9acd-496a-a785-cd2b4292f0b6" providerId="ADAL" clId="{AA19EAED-FF1C-46C5-B7E1-FC6EA800BE7C}" dt="2024-04-26T00:37:02.117" v="1" actId="962"/>
          <ac:picMkLst>
            <pc:docMk/>
            <pc:sldMk cId="526254570" sldId="320"/>
            <ac:picMk id="6" creationId="{1BC55535-8F63-6F33-FCD9-9A05670E2B0B}"/>
          </ac:picMkLst>
        </pc:picChg>
        <pc:picChg chg="mod">
          <ac:chgData name="McGroder, Nancy" userId="0f2f887a-9acd-496a-a785-cd2b4292f0b6" providerId="ADAL" clId="{AA19EAED-FF1C-46C5-B7E1-FC6EA800BE7C}" dt="2024-04-26T00:37:19.289" v="4" actId="962"/>
          <ac:picMkLst>
            <pc:docMk/>
            <pc:sldMk cId="526254570" sldId="320"/>
            <ac:picMk id="10" creationId="{F556BF6B-A87E-6D7F-7CD2-23D81429FF86}"/>
          </ac:picMkLst>
        </pc:picChg>
        <pc:picChg chg="mod">
          <ac:chgData name="McGroder, Nancy" userId="0f2f887a-9acd-496a-a785-cd2b4292f0b6" providerId="ADAL" clId="{AA19EAED-FF1C-46C5-B7E1-FC6EA800BE7C}" dt="2024-04-26T00:37:27.327" v="7" actId="962"/>
          <ac:picMkLst>
            <pc:docMk/>
            <pc:sldMk cId="526254570" sldId="320"/>
            <ac:picMk id="12" creationId="{F5CE1A64-85B6-9231-4D1D-042C27A7D45A}"/>
          </ac:picMkLst>
        </pc:picChg>
        <pc:picChg chg="mod">
          <ac:chgData name="McGroder, Nancy" userId="0f2f887a-9acd-496a-a785-cd2b4292f0b6" providerId="ADAL" clId="{AA19EAED-FF1C-46C5-B7E1-FC6EA800BE7C}" dt="2024-04-26T00:37:30.450" v="8" actId="962"/>
          <ac:picMkLst>
            <pc:docMk/>
            <pc:sldMk cId="526254570" sldId="320"/>
            <ac:picMk id="20" creationId="{1CB23263-6507-43C8-86CB-68C4CBD3374E}"/>
          </ac:picMkLst>
        </pc:picChg>
        <pc:picChg chg="mod">
          <ac:chgData name="McGroder, Nancy" userId="0f2f887a-9acd-496a-a785-cd2b4292f0b6" providerId="ADAL" clId="{AA19EAED-FF1C-46C5-B7E1-FC6EA800BE7C}" dt="2024-04-26T00:37:10.487" v="3" actId="962"/>
          <ac:picMkLst>
            <pc:docMk/>
            <pc:sldMk cId="526254570" sldId="320"/>
            <ac:picMk id="22" creationId="{5B6FD2D1-D0BC-5108-8E33-F850148F5435}"/>
          </ac:picMkLst>
        </pc:picChg>
        <pc:picChg chg="mod">
          <ac:chgData name="McGroder, Nancy" userId="0f2f887a-9acd-496a-a785-cd2b4292f0b6" providerId="ADAL" clId="{AA19EAED-FF1C-46C5-B7E1-FC6EA800BE7C}" dt="2024-04-26T00:37:22.074" v="6" actId="962"/>
          <ac:picMkLst>
            <pc:docMk/>
            <pc:sldMk cId="526254570" sldId="320"/>
            <ac:picMk id="29" creationId="{A00BCFAD-5903-3565-68B7-5F13CECDAA68}"/>
          </ac:picMkLst>
        </pc:picChg>
        <pc:picChg chg="mod">
          <ac:chgData name="McGroder, Nancy" userId="0f2f887a-9acd-496a-a785-cd2b4292f0b6" providerId="ADAL" clId="{AA19EAED-FF1C-46C5-B7E1-FC6EA800BE7C}" dt="2024-04-26T00:37:21.555" v="5" actId="962"/>
          <ac:picMkLst>
            <pc:docMk/>
            <pc:sldMk cId="526254570" sldId="320"/>
            <ac:picMk id="31" creationId="{2B0A8A52-A194-D75D-13E7-5A6FAECDE610}"/>
          </ac:picMkLst>
        </pc:picChg>
        <pc:picChg chg="mod">
          <ac:chgData name="McGroder, Nancy" userId="0f2f887a-9acd-496a-a785-cd2b4292f0b6" providerId="ADAL" clId="{AA19EAED-FF1C-46C5-B7E1-FC6EA800BE7C}" dt="2024-04-26T00:37:06.636" v="2" actId="962"/>
          <ac:picMkLst>
            <pc:docMk/>
            <pc:sldMk cId="526254570" sldId="320"/>
            <ac:picMk id="37" creationId="{D1D2DB96-ECB5-90C7-1438-DAF38BD02AE5}"/>
          </ac:picMkLst>
        </pc:picChg>
        <pc:picChg chg="mod">
          <ac:chgData name="McGroder, Nancy" userId="0f2f887a-9acd-496a-a785-cd2b4292f0b6" providerId="ADAL" clId="{AA19EAED-FF1C-46C5-B7E1-FC6EA800BE7C}" dt="2024-04-26T00:37:34.785" v="10" actId="962"/>
          <ac:picMkLst>
            <pc:docMk/>
            <pc:sldMk cId="526254570" sldId="320"/>
            <ac:picMk id="43" creationId="{7293C231-54A1-F0DA-935D-A27E415F5635}"/>
          </ac:picMkLst>
        </pc:picChg>
        <pc:picChg chg="mod">
          <ac:chgData name="McGroder, Nancy" userId="0f2f887a-9acd-496a-a785-cd2b4292f0b6" providerId="ADAL" clId="{AA19EAED-FF1C-46C5-B7E1-FC6EA800BE7C}" dt="2024-04-26T00:37:35.632" v="11" actId="962"/>
          <ac:picMkLst>
            <pc:docMk/>
            <pc:sldMk cId="526254570" sldId="320"/>
            <ac:picMk id="45" creationId="{4FCC1FEC-8145-45DA-3E64-24C147DFE0B1}"/>
          </ac:picMkLst>
        </pc:picChg>
        <pc:picChg chg="mod">
          <ac:chgData name="McGroder, Nancy" userId="0f2f887a-9acd-496a-a785-cd2b4292f0b6" providerId="ADAL" clId="{AA19EAED-FF1C-46C5-B7E1-FC6EA800BE7C}" dt="2024-04-26T00:37:31.477" v="9" actId="962"/>
          <ac:picMkLst>
            <pc:docMk/>
            <pc:sldMk cId="526254570" sldId="320"/>
            <ac:picMk id="48" creationId="{F7759690-010F-45E8-B01E-AEB08F9840EE}"/>
          </ac:picMkLst>
        </pc:picChg>
      </pc:sldChg>
    </pc:docChg>
  </pc:docChgLst>
  <pc:docChgLst>
    <pc:chgData name="Joseph, Aley" userId="S::aley.joseph@kingcounty.gov::c9d1d529-d20e-4661-8cd5-ef54f8f6dce3" providerId="AD" clId="Web-{A29BC4FE-D142-E490-C860-4DC7258E9FE1}"/>
    <pc:docChg chg="modSld">
      <pc:chgData name="Joseph, Aley" userId="S::aley.joseph@kingcounty.gov::c9d1d529-d20e-4661-8cd5-ef54f8f6dce3" providerId="AD" clId="Web-{A29BC4FE-D142-E490-C860-4DC7258E9FE1}" dt="2024-01-26T01:09:18.334" v="14"/>
      <pc:docMkLst>
        <pc:docMk/>
      </pc:docMkLst>
      <pc:sldChg chg="modNotes">
        <pc:chgData name="Joseph, Aley" userId="S::aley.joseph@kingcounty.gov::c9d1d529-d20e-4661-8cd5-ef54f8f6dce3" providerId="AD" clId="Web-{A29BC4FE-D142-E490-C860-4DC7258E9FE1}" dt="2024-01-26T01:09:18.334" v="14"/>
        <pc:sldMkLst>
          <pc:docMk/>
          <pc:sldMk cId="606285588" sldId="384"/>
        </pc:sldMkLst>
      </pc:sldChg>
    </pc:docChg>
  </pc:docChgLst>
  <pc:docChgLst>
    <pc:chgData name="McGroder, Nancy" userId="S::nancy.mcgroder@kingcounty.gov::0f2f887a-9acd-496a-a785-cd2b4292f0b6" providerId="AD" clId="Web-{C520D949-3993-6E72-8292-F6702E45C552}"/>
    <pc:docChg chg="modSld">
      <pc:chgData name="McGroder, Nancy" userId="S::nancy.mcgroder@kingcounty.gov::0f2f887a-9acd-496a-a785-cd2b4292f0b6" providerId="AD" clId="Web-{C520D949-3993-6E72-8292-F6702E45C552}" dt="2024-02-15T18:48:14.023" v="61" actId="20577"/>
      <pc:docMkLst>
        <pc:docMk/>
      </pc:docMkLst>
      <pc:sldChg chg="modSp">
        <pc:chgData name="McGroder, Nancy" userId="S::nancy.mcgroder@kingcounty.gov::0f2f887a-9acd-496a-a785-cd2b4292f0b6" providerId="AD" clId="Web-{C520D949-3993-6E72-8292-F6702E45C552}" dt="2024-02-15T18:48:14.023" v="61" actId="20577"/>
        <pc:sldMkLst>
          <pc:docMk/>
          <pc:sldMk cId="1985942501" sldId="379"/>
        </pc:sldMkLst>
        <pc:spChg chg="mod">
          <ac:chgData name="McGroder, Nancy" userId="S::nancy.mcgroder@kingcounty.gov::0f2f887a-9acd-496a-a785-cd2b4292f0b6" providerId="AD" clId="Web-{C520D949-3993-6E72-8292-F6702E45C552}" dt="2024-02-15T18:48:14.023" v="61" actId="20577"/>
          <ac:spMkLst>
            <pc:docMk/>
            <pc:sldMk cId="1985942501" sldId="379"/>
            <ac:spMk id="11" creationId="{5E234E43-F3F3-B6F7-148B-4A11D6FE1F12}"/>
          </ac:spMkLst>
        </pc:spChg>
      </pc:sldChg>
    </pc:docChg>
  </pc:docChgLst>
  <pc:docChgLst>
    <pc:chgData name="Tippens, Kim" userId="S::ktippens@kingcounty.gov::d200ff29-2bb1-4d9d-a2a5-35ddea19f4bf" providerId="AD" clId="Web-{EEEF6CDF-DD04-BB28-ABA1-01F79393D349}"/>
    <pc:docChg chg="delSld">
      <pc:chgData name="Tippens, Kim" userId="S::ktippens@kingcounty.gov::d200ff29-2bb1-4d9d-a2a5-35ddea19f4bf" providerId="AD" clId="Web-{EEEF6CDF-DD04-BB28-ABA1-01F79393D349}" dt="2024-07-26T18:16:04.729" v="2"/>
      <pc:docMkLst>
        <pc:docMk/>
      </pc:docMkLst>
      <pc:sldChg chg="del">
        <pc:chgData name="Tippens, Kim" userId="S::ktippens@kingcounty.gov::d200ff29-2bb1-4d9d-a2a5-35ddea19f4bf" providerId="AD" clId="Web-{EEEF6CDF-DD04-BB28-ABA1-01F79393D349}" dt="2024-07-26T18:15:56.182" v="1"/>
        <pc:sldMkLst>
          <pc:docMk/>
          <pc:sldMk cId="2464309404" sldId="373"/>
        </pc:sldMkLst>
      </pc:sldChg>
      <pc:sldChg chg="delCm">
        <pc:chgData name="Tippens, Kim" userId="S::ktippens@kingcounty.gov::d200ff29-2bb1-4d9d-a2a5-35ddea19f4bf" providerId="AD" clId="Web-{EEEF6CDF-DD04-BB28-ABA1-01F79393D349}" dt="2024-07-26T18:16:04.729" v="2"/>
        <pc:sldMkLst>
          <pc:docMk/>
          <pc:sldMk cId="3016255258" sldId="375"/>
        </pc:sldMkLst>
        <pc:extLst>
          <p:ext xmlns:p="http://schemas.openxmlformats.org/presentationml/2006/main" uri="{D6D511B9-2390-475A-947B-AFAB55BFBCF1}">
            <pc226:cmChg xmlns:pc226="http://schemas.microsoft.com/office/powerpoint/2022/06/main/command" chg="del">
              <pc226:chgData name="Tippens, Kim" userId="S::ktippens@kingcounty.gov::d200ff29-2bb1-4d9d-a2a5-35ddea19f4bf" providerId="AD" clId="Web-{EEEF6CDF-DD04-BB28-ABA1-01F79393D349}" dt="2024-07-26T18:16:04.729" v="2"/>
              <pc2:cmMkLst xmlns:pc2="http://schemas.microsoft.com/office/powerpoint/2019/9/main/command">
                <pc:docMk/>
                <pc:sldMk cId="3016255258" sldId="375"/>
                <pc2:cmMk id="{CF11627A-09ED-4E0C-8F5E-1933A2500649}"/>
              </pc2:cmMkLst>
            </pc226:cmChg>
          </p:ext>
        </pc:extLst>
      </pc:sldChg>
      <pc:sldChg chg="modCm">
        <pc:chgData name="Tippens, Kim" userId="S::ktippens@kingcounty.gov::d200ff29-2bb1-4d9d-a2a5-35ddea19f4bf" providerId="AD" clId="Web-{EEEF6CDF-DD04-BB28-ABA1-01F79393D349}" dt="2024-07-26T18:13:48.195" v="0"/>
        <pc:sldMkLst>
          <pc:docMk/>
          <pc:sldMk cId="1955892093" sldId="390"/>
        </pc:sldMkLst>
        <pc:extLst>
          <p:ext xmlns:p="http://schemas.openxmlformats.org/presentationml/2006/main" uri="{D6D511B9-2390-475A-947B-AFAB55BFBCF1}">
            <pc226:cmChg xmlns:pc226="http://schemas.microsoft.com/office/powerpoint/2022/06/main/command" chg="">
              <pc226:chgData name="Tippens, Kim" userId="S::ktippens@kingcounty.gov::d200ff29-2bb1-4d9d-a2a5-35ddea19f4bf" providerId="AD" clId="Web-{EEEF6CDF-DD04-BB28-ABA1-01F79393D349}" dt="2024-07-26T18:13:48.195" v="0"/>
              <pc2:cmMkLst xmlns:pc2="http://schemas.microsoft.com/office/powerpoint/2019/9/main/command">
                <pc:docMk/>
                <pc:sldMk cId="1955892093" sldId="390"/>
                <pc2:cmMk id="{81ACFA49-8DB6-4AC2-B808-68C83DBE47BA}"/>
              </pc2:cmMkLst>
              <pc226:cmRplyChg chg="mod modRxn">
                <pc226:chgData name="Tippens, Kim" userId="S::ktippens@kingcounty.gov::d200ff29-2bb1-4d9d-a2a5-35ddea19f4bf" providerId="AD" clId="Web-{EEEF6CDF-DD04-BB28-ABA1-01F79393D349}" dt="2024-07-26T18:13:48.195" v="0"/>
                <pc2:cmRplyMkLst xmlns:pc2="http://schemas.microsoft.com/office/powerpoint/2019/9/main/command">
                  <pc:docMk/>
                  <pc:sldMk cId="1955892093" sldId="390"/>
                  <pc2:cmMk id="{81ACFA49-8DB6-4AC2-B808-68C83DBE47BA}"/>
                  <pc2:cmRplyMk id="{5B75B1B4-01D5-4BF5-BB57-267939B3F5D0}"/>
                </pc2:cmRplyMkLst>
              </pc226:cmRplyChg>
            </pc226:cmChg>
          </p:ext>
        </pc:extLst>
      </pc:sldChg>
    </pc:docChg>
  </pc:docChgLst>
  <pc:docChgLst>
    <pc:chgData name="Tippens, Kim" userId="d200ff29-2bb1-4d9d-a2a5-35ddea19f4bf" providerId="ADAL" clId="{15F31576-4DAD-428F-8FD4-366D98C80DA8}"/>
    <pc:docChg chg="undo custSel modSld">
      <pc:chgData name="Tippens, Kim" userId="d200ff29-2bb1-4d9d-a2a5-35ddea19f4bf" providerId="ADAL" clId="{15F31576-4DAD-428F-8FD4-366D98C80DA8}" dt="2024-07-26T20:20:05.008" v="105"/>
      <pc:docMkLst>
        <pc:docMk/>
      </pc:docMkLst>
      <pc:sldChg chg="addSp modSp mod addCm delCm">
        <pc:chgData name="Tippens, Kim" userId="d200ff29-2bb1-4d9d-a2a5-35ddea19f4bf" providerId="ADAL" clId="{15F31576-4DAD-428F-8FD4-366D98C80DA8}" dt="2024-07-26T20:19:36.613" v="104"/>
        <pc:sldMkLst>
          <pc:docMk/>
          <pc:sldMk cId="1149714704" sldId="368"/>
        </pc:sldMkLst>
        <pc:spChg chg="add mod">
          <ac:chgData name="Tippens, Kim" userId="d200ff29-2bb1-4d9d-a2a5-35ddea19f4bf" providerId="ADAL" clId="{15F31576-4DAD-428F-8FD4-366D98C80DA8}" dt="2024-07-26T18:29:43.803" v="103" actId="1076"/>
          <ac:spMkLst>
            <pc:docMk/>
            <pc:sldMk cId="1149714704" sldId="368"/>
            <ac:spMk id="2" creationId="{EFFEAEEE-ABFC-24B8-06B3-F121A6B6B671}"/>
          </ac:spMkLst>
        </pc:spChg>
        <pc:extLst>
          <p:ext xmlns:p="http://schemas.openxmlformats.org/presentationml/2006/main" uri="{D6D511B9-2390-475A-947B-AFAB55BFBCF1}">
            <pc226:cmChg xmlns:pc226="http://schemas.microsoft.com/office/powerpoint/2022/06/main/command" chg="add del">
              <pc226:chgData name="Tippens, Kim" userId="d200ff29-2bb1-4d9d-a2a5-35ddea19f4bf" providerId="ADAL" clId="{15F31576-4DAD-428F-8FD4-366D98C80DA8}" dt="2024-07-26T20:19:36.613" v="104"/>
              <pc2:cmMkLst xmlns:pc2="http://schemas.microsoft.com/office/powerpoint/2019/9/main/command">
                <pc:docMk/>
                <pc:sldMk cId="1149714704" sldId="368"/>
                <pc2:cmMk id="{1C8F5AA9-C1D9-45A7-AB5A-EE1BBDDDB6D1}"/>
              </pc2:cmMkLst>
            </pc226:cmChg>
          </p:ext>
        </pc:extLst>
      </pc:sldChg>
      <pc:sldChg chg="addCm modCm">
        <pc:chgData name="Tippens, Kim" userId="d200ff29-2bb1-4d9d-a2a5-35ddea19f4bf" providerId="ADAL" clId="{15F31576-4DAD-428F-8FD4-366D98C80DA8}" dt="2024-07-23T19:29:21.228" v="7"/>
        <pc:sldMkLst>
          <pc:docMk/>
          <pc:sldMk cId="3016255258" sldId="375"/>
        </pc:sldMkLst>
        <pc:extLst>
          <p:ext xmlns:p="http://schemas.openxmlformats.org/presentationml/2006/main" uri="{D6D511B9-2390-475A-947B-AFAB55BFBCF1}">
            <pc226:cmChg xmlns:pc226="http://schemas.microsoft.com/office/powerpoint/2022/06/main/command" chg="add mod">
              <pc226:chgData name="Tippens, Kim" userId="d200ff29-2bb1-4d9d-a2a5-35ddea19f4bf" providerId="ADAL" clId="{15F31576-4DAD-428F-8FD4-366D98C80DA8}" dt="2024-07-23T19:29:21.228" v="7"/>
              <pc2:cmMkLst xmlns:pc2="http://schemas.microsoft.com/office/powerpoint/2019/9/main/command">
                <pc:docMk/>
                <pc:sldMk cId="3016255258" sldId="375"/>
                <pc2:cmMk id="{CF11627A-09ED-4E0C-8F5E-1933A2500649}"/>
              </pc2:cmMkLst>
            </pc226:cmChg>
          </p:ext>
        </pc:extLst>
      </pc:sldChg>
      <pc:sldChg chg="addSp delSp modSp mod delCm modCm modNotesTx">
        <pc:chgData name="Tippens, Kim" userId="d200ff29-2bb1-4d9d-a2a5-35ddea19f4bf" providerId="ADAL" clId="{15F31576-4DAD-428F-8FD4-366D98C80DA8}" dt="2024-07-26T20:20:05.008" v="105"/>
        <pc:sldMkLst>
          <pc:docMk/>
          <pc:sldMk cId="1955892093" sldId="390"/>
        </pc:sldMkLst>
        <pc:spChg chg="add del mod">
          <ac:chgData name="Tippens, Kim" userId="d200ff29-2bb1-4d9d-a2a5-35ddea19f4bf" providerId="ADAL" clId="{15F31576-4DAD-428F-8FD4-366D98C80DA8}" dt="2024-07-23T19:39:58.686" v="33"/>
          <ac:spMkLst>
            <pc:docMk/>
            <pc:sldMk cId="1955892093" sldId="390"/>
            <ac:spMk id="2" creationId="{9D4ABFB3-D7DE-3D0A-6A23-4113E3E925D6}"/>
          </ac:spMkLst>
        </pc:spChg>
        <pc:spChg chg="mod">
          <ac:chgData name="Tippens, Kim" userId="d200ff29-2bb1-4d9d-a2a5-35ddea19f4bf" providerId="ADAL" clId="{15F31576-4DAD-428F-8FD4-366D98C80DA8}" dt="2024-07-23T19:40:09.317" v="36" actId="1076"/>
          <ac:spMkLst>
            <pc:docMk/>
            <pc:sldMk cId="1955892093" sldId="390"/>
            <ac:spMk id="26" creationId="{00000000-0000-0000-0000-000000000000}"/>
          </ac:spMkLst>
        </pc:spChg>
        <pc:spChg chg="mod">
          <ac:chgData name="Tippens, Kim" userId="d200ff29-2bb1-4d9d-a2a5-35ddea19f4bf" providerId="ADAL" clId="{15F31576-4DAD-428F-8FD4-366D98C80DA8}" dt="2024-07-23T19:40:45.358" v="44" actId="1076"/>
          <ac:spMkLst>
            <pc:docMk/>
            <pc:sldMk cId="1955892093" sldId="390"/>
            <ac:spMk id="27" creationId="{00000000-0000-0000-0000-000000000000}"/>
          </ac:spMkLst>
        </pc:spChg>
        <pc:spChg chg="mod">
          <ac:chgData name="Tippens, Kim" userId="d200ff29-2bb1-4d9d-a2a5-35ddea19f4bf" providerId="ADAL" clId="{15F31576-4DAD-428F-8FD4-366D98C80DA8}" dt="2024-07-23T19:40:27.843" v="40" actId="1076"/>
          <ac:spMkLst>
            <pc:docMk/>
            <pc:sldMk cId="1955892093" sldId="390"/>
            <ac:spMk id="33" creationId="{6262D571-CFE8-4050-8CDB-481DAC1A9A88}"/>
          </ac:spMkLst>
        </pc:spChg>
        <pc:picChg chg="mod">
          <ac:chgData name="Tippens, Kim" userId="d200ff29-2bb1-4d9d-a2a5-35ddea19f4bf" providerId="ADAL" clId="{15F31576-4DAD-428F-8FD4-366D98C80DA8}" dt="2024-07-23T19:40:21.074" v="39" actId="1076"/>
          <ac:picMkLst>
            <pc:docMk/>
            <pc:sldMk cId="1955892093" sldId="390"/>
            <ac:picMk id="3" creationId="{12758004-9A77-E967-B159-3138DB6A7962}"/>
          </ac:picMkLst>
        </pc:picChg>
        <pc:picChg chg="mod">
          <ac:chgData name="Tippens, Kim" userId="d200ff29-2bb1-4d9d-a2a5-35ddea19f4bf" providerId="ADAL" clId="{15F31576-4DAD-428F-8FD4-366D98C80DA8}" dt="2024-07-23T19:40:18.444" v="38" actId="1076"/>
          <ac:picMkLst>
            <pc:docMk/>
            <pc:sldMk cId="1955892093" sldId="390"/>
            <ac:picMk id="4" creationId="{4B0EF484-0B27-C88D-0A6B-FFE1E5F8781E}"/>
          </ac:picMkLst>
        </pc:picChg>
        <pc:picChg chg="mod">
          <ac:chgData name="Tippens, Kim" userId="d200ff29-2bb1-4d9d-a2a5-35ddea19f4bf" providerId="ADAL" clId="{15F31576-4DAD-428F-8FD4-366D98C80DA8}" dt="2024-07-23T19:40:33.404" v="42" actId="1076"/>
          <ac:picMkLst>
            <pc:docMk/>
            <pc:sldMk cId="1955892093" sldId="390"/>
            <ac:picMk id="10" creationId="{00000000-0000-0000-0000-000000000000}"/>
          </ac:picMkLst>
        </pc:picChg>
        <pc:extLst>
          <p:ext xmlns:p="http://schemas.openxmlformats.org/presentationml/2006/main" uri="{D6D511B9-2390-475A-947B-AFAB55BFBCF1}">
            <pc226:cmChg xmlns:pc226="http://schemas.microsoft.com/office/powerpoint/2022/06/main/command" chg="del mod">
              <pc226:chgData name="Tippens, Kim" userId="d200ff29-2bb1-4d9d-a2a5-35ddea19f4bf" providerId="ADAL" clId="{15F31576-4DAD-428F-8FD4-366D98C80DA8}" dt="2024-07-26T20:20:05.008" v="105"/>
              <pc2:cmMkLst xmlns:pc2="http://schemas.microsoft.com/office/powerpoint/2019/9/main/command">
                <pc:docMk/>
                <pc:sldMk cId="1955892093" sldId="390"/>
                <pc2:cmMk id="{81ACFA49-8DB6-4AC2-B808-68C83DBE47BA}"/>
              </pc2:cmMkLst>
              <pc226:cmRplyChg chg="add">
                <pc226:chgData name="Tippens, Kim" userId="d200ff29-2bb1-4d9d-a2a5-35ddea19f4bf" providerId="ADAL" clId="{15F31576-4DAD-428F-8FD4-366D98C80DA8}" dt="2024-07-23T19:42:23.881" v="52"/>
                <pc2:cmRplyMkLst xmlns:pc2="http://schemas.microsoft.com/office/powerpoint/2019/9/main/command">
                  <pc:docMk/>
                  <pc:sldMk cId="1955892093" sldId="390"/>
                  <pc2:cmMk id="{81ACFA49-8DB6-4AC2-B808-68C83DBE47BA}"/>
                  <pc2:cmRplyMk id="{DEF85A51-0992-408A-97E8-4EAA5C2B14C6}"/>
                </pc2:cmRplyMkLst>
              </pc226:cmRplyChg>
            </pc226:cmChg>
          </p:ext>
        </pc:extLst>
      </pc:sldChg>
    </pc:docChg>
  </pc:docChgLst>
  <pc:docChgLst>
    <pc:chgData name="McGroder, Nancy" userId="0f2f887a-9acd-496a-a785-cd2b4292f0b6" providerId="ADAL" clId="{FB13AA49-C8A9-4D92-BAB2-A82F7CA30966}"/>
    <pc:docChg chg="undo custSel modSld">
      <pc:chgData name="McGroder, Nancy" userId="0f2f887a-9acd-496a-a785-cd2b4292f0b6" providerId="ADAL" clId="{FB13AA49-C8A9-4D92-BAB2-A82F7CA30966}" dt="2024-02-27T21:03:59.940" v="1315" actId="6549"/>
      <pc:docMkLst>
        <pc:docMk/>
      </pc:docMkLst>
      <pc:sldChg chg="modSp mod">
        <pc:chgData name="McGroder, Nancy" userId="0f2f887a-9acd-496a-a785-cd2b4292f0b6" providerId="ADAL" clId="{FB13AA49-C8A9-4D92-BAB2-A82F7CA30966}" dt="2024-02-16T21:21:55.705" v="737" actId="962"/>
        <pc:sldMkLst>
          <pc:docMk/>
          <pc:sldMk cId="393330549" sldId="259"/>
        </pc:sldMkLst>
        <pc:picChg chg="mod">
          <ac:chgData name="McGroder, Nancy" userId="0f2f887a-9acd-496a-a785-cd2b4292f0b6" providerId="ADAL" clId="{FB13AA49-C8A9-4D92-BAB2-A82F7CA30966}" dt="2024-02-16T21:21:55.705" v="737" actId="962"/>
          <ac:picMkLst>
            <pc:docMk/>
            <pc:sldMk cId="393330549" sldId="259"/>
            <ac:picMk id="2" creationId="{666164E2-4D7F-14DE-5DE4-CE5693B1A37D}"/>
          </ac:picMkLst>
        </pc:picChg>
      </pc:sldChg>
      <pc:sldChg chg="modNotesTx">
        <pc:chgData name="McGroder, Nancy" userId="0f2f887a-9acd-496a-a785-cd2b4292f0b6" providerId="ADAL" clId="{FB13AA49-C8A9-4D92-BAB2-A82F7CA30966}" dt="2024-01-24T23:43:37.280" v="12" actId="20577"/>
        <pc:sldMkLst>
          <pc:docMk/>
          <pc:sldMk cId="3687922737" sldId="263"/>
        </pc:sldMkLst>
      </pc:sldChg>
      <pc:sldChg chg="modSp mod addCm delCm modNotesTx">
        <pc:chgData name="McGroder, Nancy" userId="0f2f887a-9acd-496a-a785-cd2b4292f0b6" providerId="ADAL" clId="{FB13AA49-C8A9-4D92-BAB2-A82F7CA30966}" dt="2024-02-22T00:02:20.918" v="1314"/>
        <pc:sldMkLst>
          <pc:docMk/>
          <pc:sldMk cId="3043792447" sldId="283"/>
        </pc:sldMkLst>
        <pc:picChg chg="mod">
          <ac:chgData name="McGroder, Nancy" userId="0f2f887a-9acd-496a-a785-cd2b4292f0b6" providerId="ADAL" clId="{FB13AA49-C8A9-4D92-BAB2-A82F7CA30966}" dt="2024-02-16T17:26:12.428" v="169" actId="962"/>
          <ac:picMkLst>
            <pc:docMk/>
            <pc:sldMk cId="3043792447" sldId="283"/>
            <ac:picMk id="3" creationId="{1732E06F-A1AC-CE4D-5C44-D30E09573712}"/>
          </ac:picMkLst>
        </pc:picChg>
        <pc:extLst>
          <p:ext xmlns:p="http://schemas.openxmlformats.org/presentationml/2006/main" uri="{D6D511B9-2390-475A-947B-AFAB55BFBCF1}">
            <pc226:cmChg xmlns:pc226="http://schemas.microsoft.com/office/powerpoint/2022/06/main/command" chg="add del">
              <pc226:chgData name="McGroder, Nancy" userId="0f2f887a-9acd-496a-a785-cd2b4292f0b6" providerId="ADAL" clId="{FB13AA49-C8A9-4D92-BAB2-A82F7CA30966}" dt="2024-02-22T00:02:20.918" v="1314"/>
              <pc2:cmMkLst xmlns:pc2="http://schemas.microsoft.com/office/powerpoint/2019/9/main/command">
                <pc:docMk/>
                <pc:sldMk cId="3043792447" sldId="283"/>
                <pc2:cmMk id="{618763DD-0653-4F23-9777-F19BBF538C48}"/>
              </pc2:cmMkLst>
            </pc226:cmChg>
          </p:ext>
        </pc:extLst>
      </pc:sldChg>
      <pc:sldChg chg="modSp mod modNotesTx">
        <pc:chgData name="McGroder, Nancy" userId="0f2f887a-9acd-496a-a785-cd2b4292f0b6" providerId="ADAL" clId="{FB13AA49-C8A9-4D92-BAB2-A82F7CA30966}" dt="2024-02-21T22:40:05.239" v="973" actId="962"/>
        <pc:sldMkLst>
          <pc:docMk/>
          <pc:sldMk cId="2787993172" sldId="285"/>
        </pc:sldMkLst>
        <pc:picChg chg="mod">
          <ac:chgData name="McGroder, Nancy" userId="0f2f887a-9acd-496a-a785-cd2b4292f0b6" providerId="ADAL" clId="{FB13AA49-C8A9-4D92-BAB2-A82F7CA30966}" dt="2024-02-21T22:38:39.784" v="951" actId="962"/>
          <ac:picMkLst>
            <pc:docMk/>
            <pc:sldMk cId="2787993172" sldId="285"/>
            <ac:picMk id="2" creationId="{BB0AC417-8908-BE42-6DD0-0272CC1C5305}"/>
          </ac:picMkLst>
        </pc:picChg>
        <pc:picChg chg="mod">
          <ac:chgData name="McGroder, Nancy" userId="0f2f887a-9acd-496a-a785-cd2b4292f0b6" providerId="ADAL" clId="{FB13AA49-C8A9-4D92-BAB2-A82F7CA30966}" dt="2024-02-21T22:40:05.239" v="973" actId="962"/>
          <ac:picMkLst>
            <pc:docMk/>
            <pc:sldMk cId="2787993172" sldId="285"/>
            <ac:picMk id="3" creationId="{3AB78777-D821-B471-7F11-1B4BAADE389E}"/>
          </ac:picMkLst>
        </pc:picChg>
      </pc:sldChg>
      <pc:sldChg chg="modNotesTx">
        <pc:chgData name="McGroder, Nancy" userId="0f2f887a-9acd-496a-a785-cd2b4292f0b6" providerId="ADAL" clId="{FB13AA49-C8A9-4D92-BAB2-A82F7CA30966}" dt="2024-01-24T23:46:50.073" v="42" actId="20577"/>
        <pc:sldMkLst>
          <pc:docMk/>
          <pc:sldMk cId="526254570" sldId="320"/>
        </pc:sldMkLst>
      </pc:sldChg>
      <pc:sldChg chg="modSp mod modNotesTx">
        <pc:chgData name="McGroder, Nancy" userId="0f2f887a-9acd-496a-a785-cd2b4292f0b6" providerId="ADAL" clId="{FB13AA49-C8A9-4D92-BAB2-A82F7CA30966}" dt="2024-02-21T23:16:49.673" v="1309" actId="6549"/>
        <pc:sldMkLst>
          <pc:docMk/>
          <pc:sldMk cId="2688799891" sldId="326"/>
        </pc:sldMkLst>
        <pc:spChg chg="mod">
          <ac:chgData name="McGroder, Nancy" userId="0f2f887a-9acd-496a-a785-cd2b4292f0b6" providerId="ADAL" clId="{FB13AA49-C8A9-4D92-BAB2-A82F7CA30966}" dt="2024-02-21T23:16:49.673" v="1309" actId="6549"/>
          <ac:spMkLst>
            <pc:docMk/>
            <pc:sldMk cId="2688799891" sldId="326"/>
            <ac:spMk id="9" creationId="{45551787-ADE5-4FC9-9460-682F7CA7A4D8}"/>
          </ac:spMkLst>
        </pc:spChg>
        <pc:picChg chg="mod">
          <ac:chgData name="McGroder, Nancy" userId="0f2f887a-9acd-496a-a785-cd2b4292f0b6" providerId="ADAL" clId="{FB13AA49-C8A9-4D92-BAB2-A82F7CA30966}" dt="2024-02-21T22:43:56.944" v="1073" actId="962"/>
          <ac:picMkLst>
            <pc:docMk/>
            <pc:sldMk cId="2688799891" sldId="326"/>
            <ac:picMk id="5" creationId="{91594C92-D981-28ED-C03F-862DB8D9A4E6}"/>
          </ac:picMkLst>
        </pc:picChg>
      </pc:sldChg>
      <pc:sldChg chg="modSp mod modNotesTx">
        <pc:chgData name="McGroder, Nancy" userId="0f2f887a-9acd-496a-a785-cd2b4292f0b6" providerId="ADAL" clId="{FB13AA49-C8A9-4D92-BAB2-A82F7CA30966}" dt="2024-02-27T21:03:59.940" v="1315" actId="6549"/>
        <pc:sldMkLst>
          <pc:docMk/>
          <pc:sldMk cId="2874368485" sldId="327"/>
        </pc:sldMkLst>
        <pc:spChg chg="mod">
          <ac:chgData name="McGroder, Nancy" userId="0f2f887a-9acd-496a-a785-cd2b4292f0b6" providerId="ADAL" clId="{FB13AA49-C8A9-4D92-BAB2-A82F7CA30966}" dt="2024-02-27T21:03:59.940" v="1315" actId="6549"/>
          <ac:spMkLst>
            <pc:docMk/>
            <pc:sldMk cId="2874368485" sldId="327"/>
            <ac:spMk id="19" creationId="{00000000-0000-0000-0000-000000000000}"/>
          </ac:spMkLst>
        </pc:spChg>
        <pc:picChg chg="mod">
          <ac:chgData name="McGroder, Nancy" userId="0f2f887a-9acd-496a-a785-cd2b4292f0b6" providerId="ADAL" clId="{FB13AA49-C8A9-4D92-BAB2-A82F7CA30966}" dt="2024-02-21T22:48:16.944" v="1193" actId="962"/>
          <ac:picMkLst>
            <pc:docMk/>
            <pc:sldMk cId="2874368485" sldId="327"/>
            <ac:picMk id="5" creationId="{9243417D-8979-4CB2-4951-68BF8357E841}"/>
          </ac:picMkLst>
        </pc:picChg>
      </pc:sldChg>
      <pc:sldChg chg="modSp mod modNotesTx">
        <pc:chgData name="McGroder, Nancy" userId="0f2f887a-9acd-496a-a785-cd2b4292f0b6" providerId="ADAL" clId="{FB13AA49-C8A9-4D92-BAB2-A82F7CA30966}" dt="2024-02-21T22:42:04.616" v="1013" actId="962"/>
        <pc:sldMkLst>
          <pc:docMk/>
          <pc:sldMk cId="3771036821" sldId="331"/>
        </pc:sldMkLst>
        <pc:picChg chg="mod">
          <ac:chgData name="McGroder, Nancy" userId="0f2f887a-9acd-496a-a785-cd2b4292f0b6" providerId="ADAL" clId="{FB13AA49-C8A9-4D92-BAB2-A82F7CA30966}" dt="2024-02-21T22:42:04.616" v="1013" actId="962"/>
          <ac:picMkLst>
            <pc:docMk/>
            <pc:sldMk cId="3771036821" sldId="331"/>
            <ac:picMk id="5" creationId="{D8EDF759-61C9-8A05-664F-2BDCB86CB9DE}"/>
          </ac:picMkLst>
        </pc:picChg>
      </pc:sldChg>
      <pc:sldChg chg="modSp mod modNotesTx">
        <pc:chgData name="McGroder, Nancy" userId="0f2f887a-9acd-496a-a785-cd2b4292f0b6" providerId="ADAL" clId="{FB13AA49-C8A9-4D92-BAB2-A82F7CA30966}" dt="2024-02-16T00:30:31.578" v="65" actId="962"/>
        <pc:sldMkLst>
          <pc:docMk/>
          <pc:sldMk cId="1166583909" sldId="332"/>
        </pc:sldMkLst>
        <pc:picChg chg="mod">
          <ac:chgData name="McGroder, Nancy" userId="0f2f887a-9acd-496a-a785-cd2b4292f0b6" providerId="ADAL" clId="{FB13AA49-C8A9-4D92-BAB2-A82F7CA30966}" dt="2024-02-16T00:30:31.578" v="65" actId="962"/>
          <ac:picMkLst>
            <pc:docMk/>
            <pc:sldMk cId="1166583909" sldId="332"/>
            <ac:picMk id="6" creationId="{E73AFEE7-87B7-BA85-1649-66BFD34A8615}"/>
          </ac:picMkLst>
        </pc:picChg>
      </pc:sldChg>
      <pc:sldChg chg="modNotesTx">
        <pc:chgData name="McGroder, Nancy" userId="0f2f887a-9acd-496a-a785-cd2b4292f0b6" providerId="ADAL" clId="{FB13AA49-C8A9-4D92-BAB2-A82F7CA30966}" dt="2024-01-24T23:46:24.818" v="38" actId="255"/>
        <pc:sldMkLst>
          <pc:docMk/>
          <pc:sldMk cId="1411659190" sldId="347"/>
        </pc:sldMkLst>
      </pc:sldChg>
      <pc:sldChg chg="modSp mod modNotesTx">
        <pc:chgData name="McGroder, Nancy" userId="0f2f887a-9acd-496a-a785-cd2b4292f0b6" providerId="ADAL" clId="{FB13AA49-C8A9-4D92-BAB2-A82F7CA30966}" dt="2024-02-21T22:47:23.696" v="1173" actId="962"/>
        <pc:sldMkLst>
          <pc:docMk/>
          <pc:sldMk cId="1854103066" sldId="367"/>
        </pc:sldMkLst>
        <pc:picChg chg="mod">
          <ac:chgData name="McGroder, Nancy" userId="0f2f887a-9acd-496a-a785-cd2b4292f0b6" providerId="ADAL" clId="{FB13AA49-C8A9-4D92-BAB2-A82F7CA30966}" dt="2024-02-21T22:46:46.312" v="1123" actId="962"/>
          <ac:picMkLst>
            <pc:docMk/>
            <pc:sldMk cId="1854103066" sldId="367"/>
            <ac:picMk id="6" creationId="{9BE7400A-9762-30CD-E17C-1D5F40E7B86C}"/>
          </ac:picMkLst>
        </pc:picChg>
        <pc:picChg chg="mod">
          <ac:chgData name="McGroder, Nancy" userId="0f2f887a-9acd-496a-a785-cd2b4292f0b6" providerId="ADAL" clId="{FB13AA49-C8A9-4D92-BAB2-A82F7CA30966}" dt="2024-02-21T22:47:23.696" v="1173" actId="962"/>
          <ac:picMkLst>
            <pc:docMk/>
            <pc:sldMk cId="1854103066" sldId="367"/>
            <ac:picMk id="8" creationId="{58D8A2AA-9B87-A5D8-F7BC-89F903D30E8C}"/>
          </ac:picMkLst>
        </pc:picChg>
      </pc:sldChg>
      <pc:sldChg chg="modNotesTx">
        <pc:chgData name="McGroder, Nancy" userId="0f2f887a-9acd-496a-a785-cd2b4292f0b6" providerId="ADAL" clId="{FB13AA49-C8A9-4D92-BAB2-A82F7CA30966}" dt="2024-01-24T23:46:11.536" v="36" actId="6549"/>
        <pc:sldMkLst>
          <pc:docMk/>
          <pc:sldMk cId="727788915" sldId="378"/>
        </pc:sldMkLst>
      </pc:sldChg>
      <pc:sldChg chg="modSp mod modNotesTx">
        <pc:chgData name="McGroder, Nancy" userId="0f2f887a-9acd-496a-a785-cd2b4292f0b6" providerId="ADAL" clId="{FB13AA49-C8A9-4D92-BAB2-A82F7CA30966}" dt="2024-02-21T23:28:30.697" v="1311" actId="962"/>
        <pc:sldMkLst>
          <pc:docMk/>
          <pc:sldMk cId="1985942501" sldId="379"/>
        </pc:sldMkLst>
        <pc:spChg chg="mod">
          <ac:chgData name="McGroder, Nancy" userId="0f2f887a-9acd-496a-a785-cd2b4292f0b6" providerId="ADAL" clId="{FB13AA49-C8A9-4D92-BAB2-A82F7CA30966}" dt="2024-02-15T18:49:22.658" v="46" actId="14100"/>
          <ac:spMkLst>
            <pc:docMk/>
            <pc:sldMk cId="1985942501" sldId="379"/>
            <ac:spMk id="11" creationId="{5E234E43-F3F3-B6F7-148B-4A11D6FE1F12}"/>
          </ac:spMkLst>
        </pc:spChg>
        <pc:picChg chg="mod">
          <ac:chgData name="McGroder, Nancy" userId="0f2f887a-9acd-496a-a785-cd2b4292f0b6" providerId="ADAL" clId="{FB13AA49-C8A9-4D92-BAB2-A82F7CA30966}" dt="2024-02-21T23:28:30.697" v="1311" actId="962"/>
          <ac:picMkLst>
            <pc:docMk/>
            <pc:sldMk cId="1985942501" sldId="379"/>
            <ac:picMk id="6" creationId="{27D05097-BEDA-7B4D-243C-77763AC1817A}"/>
          </ac:picMkLst>
        </pc:picChg>
      </pc:sldChg>
      <pc:sldChg chg="modSp mod modNotesTx">
        <pc:chgData name="McGroder, Nancy" userId="0f2f887a-9acd-496a-a785-cd2b4292f0b6" providerId="ADAL" clId="{FB13AA49-C8A9-4D92-BAB2-A82F7CA30966}" dt="2024-02-21T22:50:37.888" v="1261" actId="962"/>
        <pc:sldMkLst>
          <pc:docMk/>
          <pc:sldMk cId="640314049" sldId="380"/>
        </pc:sldMkLst>
        <pc:picChg chg="mod">
          <ac:chgData name="McGroder, Nancy" userId="0f2f887a-9acd-496a-a785-cd2b4292f0b6" providerId="ADAL" clId="{FB13AA49-C8A9-4D92-BAB2-A82F7CA30966}" dt="2024-02-21T22:50:37.888" v="1261" actId="962"/>
          <ac:picMkLst>
            <pc:docMk/>
            <pc:sldMk cId="640314049" sldId="380"/>
            <ac:picMk id="5" creationId="{797F2745-1971-9F21-0A06-63437B51FE49}"/>
          </ac:picMkLst>
        </pc:picChg>
      </pc:sldChg>
      <pc:sldChg chg="modSp mod modNotesTx">
        <pc:chgData name="McGroder, Nancy" userId="0f2f887a-9acd-496a-a785-cd2b4292f0b6" providerId="ADAL" clId="{FB13AA49-C8A9-4D92-BAB2-A82F7CA30966}" dt="2024-02-21T19:41:15.782" v="941" actId="962"/>
        <pc:sldMkLst>
          <pc:docMk/>
          <pc:sldMk cId="606285588" sldId="384"/>
        </pc:sldMkLst>
        <pc:picChg chg="mod">
          <ac:chgData name="McGroder, Nancy" userId="0f2f887a-9acd-496a-a785-cd2b4292f0b6" providerId="ADAL" clId="{FB13AA49-C8A9-4D92-BAB2-A82F7CA30966}" dt="2024-02-21T19:41:15.782" v="941" actId="962"/>
          <ac:picMkLst>
            <pc:docMk/>
            <pc:sldMk cId="606285588" sldId="384"/>
            <ac:picMk id="11" creationId="{D80C0BE3-F38B-F6C1-D8CE-C79BA88C0F9D}"/>
          </ac:picMkLst>
        </pc:picChg>
      </pc:sldChg>
      <pc:sldChg chg="modSp modNotesTx">
        <pc:chgData name="McGroder, Nancy" userId="0f2f887a-9acd-496a-a785-cd2b4292f0b6" providerId="ADAL" clId="{FB13AA49-C8A9-4D92-BAB2-A82F7CA30966}" dt="2024-02-21T23:38:19.632" v="1313" actId="962"/>
        <pc:sldMkLst>
          <pc:docMk/>
          <pc:sldMk cId="3491525218" sldId="385"/>
        </pc:sldMkLst>
        <pc:picChg chg="mod">
          <ac:chgData name="McGroder, Nancy" userId="0f2f887a-9acd-496a-a785-cd2b4292f0b6" providerId="ADAL" clId="{FB13AA49-C8A9-4D92-BAB2-A82F7CA30966}" dt="2024-02-21T22:51:34.240" v="1291" actId="962"/>
          <ac:picMkLst>
            <pc:docMk/>
            <pc:sldMk cId="3491525218" sldId="385"/>
            <ac:picMk id="3" creationId="{9B0FC267-23BC-31FC-8380-55F588BE93D2}"/>
          </ac:picMkLst>
        </pc:picChg>
        <pc:picChg chg="mod">
          <ac:chgData name="McGroder, Nancy" userId="0f2f887a-9acd-496a-a785-cd2b4292f0b6" providerId="ADAL" clId="{FB13AA49-C8A9-4D92-BAB2-A82F7CA30966}" dt="2024-02-21T23:38:19.632" v="1313" actId="962"/>
          <ac:picMkLst>
            <pc:docMk/>
            <pc:sldMk cId="3491525218" sldId="385"/>
            <ac:picMk id="8" creationId="{46129B46-FA14-E3C4-B6C7-1BA4910E0D80}"/>
          </ac:picMkLst>
        </pc:picChg>
      </pc:sldChg>
      <pc:sldChg chg="modNotesTx">
        <pc:chgData name="McGroder, Nancy" userId="0f2f887a-9acd-496a-a785-cd2b4292f0b6" providerId="ADAL" clId="{FB13AA49-C8A9-4D92-BAB2-A82F7CA30966}" dt="2024-01-24T23:42:57.353" v="8" actId="255"/>
        <pc:sldMkLst>
          <pc:docMk/>
          <pc:sldMk cId="3845281187" sldId="387"/>
        </pc:sldMkLst>
      </pc:sldChg>
      <pc:sldChg chg="modSp mod modNotesTx">
        <pc:chgData name="McGroder, Nancy" userId="0f2f887a-9acd-496a-a785-cd2b4292f0b6" providerId="ADAL" clId="{FB13AA49-C8A9-4D92-BAB2-A82F7CA30966}" dt="2024-02-21T23:03:42.945" v="1304" actId="962"/>
        <pc:sldMkLst>
          <pc:docMk/>
          <pc:sldMk cId="1093358822" sldId="388"/>
        </pc:sldMkLst>
        <pc:spChg chg="mod">
          <ac:chgData name="McGroder, Nancy" userId="0f2f887a-9acd-496a-a785-cd2b4292f0b6" providerId="ADAL" clId="{FB13AA49-C8A9-4D92-BAB2-A82F7CA30966}" dt="2024-02-16T20:18:37.290" v="543" actId="20577"/>
          <ac:spMkLst>
            <pc:docMk/>
            <pc:sldMk cId="1093358822" sldId="388"/>
            <ac:spMk id="12" creationId="{A7F5397D-0EF7-6F07-F1BF-9E0723A6074B}"/>
          </ac:spMkLst>
        </pc:spChg>
        <pc:spChg chg="mod">
          <ac:chgData name="McGroder, Nancy" userId="0f2f887a-9acd-496a-a785-cd2b4292f0b6" providerId="ADAL" clId="{FB13AA49-C8A9-4D92-BAB2-A82F7CA30966}" dt="2024-02-21T23:03:28" v="1294" actId="20577"/>
          <ac:spMkLst>
            <pc:docMk/>
            <pc:sldMk cId="1093358822" sldId="388"/>
            <ac:spMk id="23" creationId="{6C7C4365-19A1-DD6D-7356-46669D06425B}"/>
          </ac:spMkLst>
        </pc:spChg>
        <pc:picChg chg="mod">
          <ac:chgData name="McGroder, Nancy" userId="0f2f887a-9acd-496a-a785-cd2b4292f0b6" providerId="ADAL" clId="{FB13AA49-C8A9-4D92-BAB2-A82F7CA30966}" dt="2024-02-21T23:03:42.945" v="1304" actId="962"/>
          <ac:picMkLst>
            <pc:docMk/>
            <pc:sldMk cId="1093358822" sldId="388"/>
            <ac:picMk id="7" creationId="{2D5F8603-D897-59BD-8F11-10FED440401A}"/>
          </ac:picMkLst>
        </pc:picChg>
      </pc:sldChg>
      <pc:sldChg chg="modSp mod">
        <pc:chgData name="McGroder, Nancy" userId="0f2f887a-9acd-496a-a785-cd2b4292f0b6" providerId="ADAL" clId="{FB13AA49-C8A9-4D92-BAB2-A82F7CA30966}" dt="2024-02-21T23:05:46.464" v="1307" actId="20577"/>
        <pc:sldMkLst>
          <pc:docMk/>
          <pc:sldMk cId="4013796591" sldId="389"/>
        </pc:sldMkLst>
        <pc:spChg chg="mod">
          <ac:chgData name="McGroder, Nancy" userId="0f2f887a-9acd-496a-a785-cd2b4292f0b6" providerId="ADAL" clId="{FB13AA49-C8A9-4D92-BAB2-A82F7CA30966}" dt="2024-02-16T20:18:43.029" v="544" actId="20577"/>
          <ac:spMkLst>
            <pc:docMk/>
            <pc:sldMk cId="4013796591" sldId="389"/>
            <ac:spMk id="17" creationId="{566E5C8D-049F-70F6-C1DC-E76206267080}"/>
          </ac:spMkLst>
        </pc:spChg>
        <pc:spChg chg="mod">
          <ac:chgData name="McGroder, Nancy" userId="0f2f887a-9acd-496a-a785-cd2b4292f0b6" providerId="ADAL" clId="{FB13AA49-C8A9-4D92-BAB2-A82F7CA30966}" dt="2024-02-16T20:41:03.348" v="643" actId="20577"/>
          <ac:spMkLst>
            <pc:docMk/>
            <pc:sldMk cId="4013796591" sldId="389"/>
            <ac:spMk id="18" creationId="{5B022C46-415F-C73D-68D6-78B4DD19F659}"/>
          </ac:spMkLst>
        </pc:spChg>
        <pc:spChg chg="mod">
          <ac:chgData name="McGroder, Nancy" userId="0f2f887a-9acd-496a-a785-cd2b4292f0b6" providerId="ADAL" clId="{FB13AA49-C8A9-4D92-BAB2-A82F7CA30966}" dt="2024-02-21T23:05:46.464" v="1307" actId="20577"/>
          <ac:spMkLst>
            <pc:docMk/>
            <pc:sldMk cId="4013796591" sldId="389"/>
            <ac:spMk id="23" creationId="{AAB4B824-9D1D-BECE-44FE-FCA440DF02D8}"/>
          </ac:spMkLst>
        </pc:spChg>
        <pc:picChg chg="mod">
          <ac:chgData name="McGroder, Nancy" userId="0f2f887a-9acd-496a-a785-cd2b4292f0b6" providerId="ADAL" clId="{FB13AA49-C8A9-4D92-BAB2-A82F7CA30966}" dt="2024-02-16T17:25:57.364" v="163" actId="962"/>
          <ac:picMkLst>
            <pc:docMk/>
            <pc:sldMk cId="4013796591" sldId="389"/>
            <ac:picMk id="13" creationId="{72AA0AE8-85AF-34AA-36E1-EA56196D0607}"/>
          </ac:picMkLst>
        </pc:picChg>
      </pc:sldChg>
    </pc:docChg>
  </pc:docChgLst>
  <pc:docChgLst>
    <pc:chgData name="Joseph, Aley" userId="S::aley.joseph@kingcounty.gov::c9d1d529-d20e-4661-8cd5-ef54f8f6dce3" providerId="AD" clId="Web-{83D65B56-78DA-1DB9-5CB8-178E373F628E}"/>
    <pc:docChg chg="">
      <pc:chgData name="Joseph, Aley" userId="S::aley.joseph@kingcounty.gov::c9d1d529-d20e-4661-8cd5-ef54f8f6dce3" providerId="AD" clId="Web-{83D65B56-78DA-1DB9-5CB8-178E373F628E}" dt="2024-02-01T21:57:02.769" v="0"/>
      <pc:docMkLst>
        <pc:docMk/>
      </pc:docMkLst>
      <pc:sldChg chg="modCm">
        <pc:chgData name="Joseph, Aley" userId="S::aley.joseph@kingcounty.gov::c9d1d529-d20e-4661-8cd5-ef54f8f6dce3" providerId="AD" clId="Web-{83D65B56-78DA-1DB9-5CB8-178E373F628E}" dt="2024-02-01T21:57:02.769" v="0"/>
        <pc:sldMkLst>
          <pc:docMk/>
          <pc:sldMk cId="3845281187" sldId="387"/>
        </pc:sldMkLst>
        <pc:extLst>
          <p:ext xmlns:p="http://schemas.openxmlformats.org/presentationml/2006/main" uri="{D6D511B9-2390-475A-947B-AFAB55BFBCF1}">
            <pc226:cmChg xmlns:pc226="http://schemas.microsoft.com/office/powerpoint/2022/06/main/command" chg="mod modRxn">
              <pc226:chgData name="Joseph, Aley" userId="S::aley.joseph@kingcounty.gov::c9d1d529-d20e-4661-8cd5-ef54f8f6dce3" providerId="AD" clId="Web-{83D65B56-78DA-1DB9-5CB8-178E373F628E}" dt="2024-02-01T21:57:02.769" v="0"/>
              <pc2:cmMkLst xmlns:pc2="http://schemas.microsoft.com/office/powerpoint/2019/9/main/command">
                <pc:docMk/>
                <pc:sldMk cId="3845281187" sldId="387"/>
                <pc2:cmMk id="{BC9D2013-8DB2-4E65-902E-C571B4CD8D49}"/>
              </pc2:cmMkLst>
            </pc226:cmChg>
          </p:ext>
        </pc:extLst>
      </pc:sldChg>
    </pc:docChg>
  </pc:docChgLst>
  <pc:docChgLst>
    <pc:chgData name="Tippens, Kim" userId="d200ff29-2bb1-4d9d-a2a5-35ddea19f4bf" providerId="ADAL" clId="{EB1C1496-93FB-F04F-A174-BB55E48D1224}"/>
    <pc:docChg chg="">
      <pc:chgData name="Tippens, Kim" userId="d200ff29-2bb1-4d9d-a2a5-35ddea19f4bf" providerId="ADAL" clId="{EB1C1496-93FB-F04F-A174-BB55E48D1224}" dt="2024-01-24T22:26:37.543" v="0"/>
      <pc:docMkLst>
        <pc:docMk/>
      </pc:docMkLst>
      <pc:sldChg chg="modCm">
        <pc:chgData name="Tippens, Kim" userId="d200ff29-2bb1-4d9d-a2a5-35ddea19f4bf" providerId="ADAL" clId="{EB1C1496-93FB-F04F-A174-BB55E48D1224}" dt="2024-01-24T22:26:37.543" v="0"/>
        <pc:sldMkLst>
          <pc:docMk/>
          <pc:sldMk cId="526254570" sldId="320"/>
        </pc:sldMkLst>
      </pc:sldChg>
    </pc:docChg>
  </pc:docChgLst>
  <pc:docChgLst>
    <pc:chgData name="Tippens, Kim" userId="d200ff29-2bb1-4d9d-a2a5-35ddea19f4bf" providerId="ADAL" clId="{C83AF801-7183-4A02-B692-BFD76CE99E3B}"/>
    <pc:docChg chg="undo redo custSel addSld delSld modSld sldOrd delMainMaster addSection delSection modSection">
      <pc:chgData name="Tippens, Kim" userId="d200ff29-2bb1-4d9d-a2a5-35ddea19f4bf" providerId="ADAL" clId="{C83AF801-7183-4A02-B692-BFD76CE99E3B}" dt="2024-02-15T18:31:55.878" v="10652" actId="20577"/>
      <pc:docMkLst>
        <pc:docMk/>
      </pc:docMkLst>
      <pc:sldChg chg="modSp mod">
        <pc:chgData name="Tippens, Kim" userId="d200ff29-2bb1-4d9d-a2a5-35ddea19f4bf" providerId="ADAL" clId="{C83AF801-7183-4A02-B692-BFD76CE99E3B}" dt="2024-02-02T19:58:32.933" v="6842" actId="962"/>
        <pc:sldMkLst>
          <pc:docMk/>
          <pc:sldMk cId="393330549" sldId="259"/>
        </pc:sldMkLst>
        <pc:picChg chg="mod">
          <ac:chgData name="Tippens, Kim" userId="d200ff29-2bb1-4d9d-a2a5-35ddea19f4bf" providerId="ADAL" clId="{C83AF801-7183-4A02-B692-BFD76CE99E3B}" dt="2024-02-02T19:58:32.933" v="6842" actId="962"/>
          <ac:picMkLst>
            <pc:docMk/>
            <pc:sldMk cId="393330549" sldId="259"/>
            <ac:picMk id="2" creationId="{666164E2-4D7F-14DE-5DE4-CE5693B1A37D}"/>
          </ac:picMkLst>
        </pc:picChg>
      </pc:sldChg>
      <pc:sldChg chg="modSp del mod addCm">
        <pc:chgData name="Tippens, Kim" userId="d200ff29-2bb1-4d9d-a2a5-35ddea19f4bf" providerId="ADAL" clId="{C83AF801-7183-4A02-B692-BFD76CE99E3B}" dt="2024-01-31T00:30:04.817" v="1116" actId="2696"/>
        <pc:sldMkLst>
          <pc:docMk/>
          <pc:sldMk cId="3687922737" sldId="263"/>
        </pc:sldMkLst>
        <pc:spChg chg="mod">
          <ac:chgData name="Tippens, Kim" userId="d200ff29-2bb1-4d9d-a2a5-35ddea19f4bf" providerId="ADAL" clId="{C83AF801-7183-4A02-B692-BFD76CE99E3B}" dt="2024-01-30T22:57:59.365" v="1104" actId="20577"/>
          <ac:spMkLst>
            <pc:docMk/>
            <pc:sldMk cId="3687922737" sldId="263"/>
            <ac:spMk id="29" creationId="{00000000-0000-0000-0000-000000000000}"/>
          </ac:spMkLst>
        </pc:spChg>
        <pc:spChg chg="mod">
          <ac:chgData name="Tippens, Kim" userId="d200ff29-2bb1-4d9d-a2a5-35ddea19f4bf" providerId="ADAL" clId="{C83AF801-7183-4A02-B692-BFD76CE99E3B}" dt="2024-01-30T22:58:07.363" v="1105" actId="1076"/>
          <ac:spMkLst>
            <pc:docMk/>
            <pc:sldMk cId="3687922737" sldId="263"/>
            <ac:spMk id="30" creationId="{00000000-0000-0000-0000-000000000000}"/>
          </ac:spMkLst>
        </pc:spChg>
        <pc:spChg chg="mod">
          <ac:chgData name="Tippens, Kim" userId="d200ff29-2bb1-4d9d-a2a5-35ddea19f4bf" providerId="ADAL" clId="{C83AF801-7183-4A02-B692-BFD76CE99E3B}" dt="2024-01-30T22:58:10.352" v="1106" actId="1076"/>
          <ac:spMkLst>
            <pc:docMk/>
            <pc:sldMk cId="3687922737" sldId="263"/>
            <ac:spMk id="35" creationId="{0E2F65CA-2E52-4FED-A6FD-81CC86906942}"/>
          </ac:spMkLst>
        </pc:spChg>
        <pc:spChg chg="mod">
          <ac:chgData name="Tippens, Kim" userId="d200ff29-2bb1-4d9d-a2a5-35ddea19f4bf" providerId="ADAL" clId="{C83AF801-7183-4A02-B692-BFD76CE99E3B}" dt="2024-01-30T22:57:29.172" v="1074" actId="1076"/>
          <ac:spMkLst>
            <pc:docMk/>
            <pc:sldMk cId="3687922737" sldId="263"/>
            <ac:spMk id="43" creationId="{538244AB-390D-4861-AF42-3680562CC2FB}"/>
          </ac:spMkLst>
        </pc:spChg>
        <pc:picChg chg="mod">
          <ac:chgData name="Tippens, Kim" userId="d200ff29-2bb1-4d9d-a2a5-35ddea19f4bf" providerId="ADAL" clId="{C83AF801-7183-4A02-B692-BFD76CE99E3B}" dt="2024-01-30T22:58:12.909" v="1107" actId="1076"/>
          <ac:picMkLst>
            <pc:docMk/>
            <pc:sldMk cId="3687922737" sldId="263"/>
            <ac:picMk id="16" creationId="{00000000-0000-0000-0000-000000000000}"/>
          </ac:picMkLst>
        </pc:picChg>
        <pc:picChg chg="mod">
          <ac:chgData name="Tippens, Kim" userId="d200ff29-2bb1-4d9d-a2a5-35ddea19f4bf" providerId="ADAL" clId="{C83AF801-7183-4A02-B692-BFD76CE99E3B}" dt="2024-01-30T22:57:45.169" v="1079" actId="1076"/>
          <ac:picMkLst>
            <pc:docMk/>
            <pc:sldMk cId="3687922737" sldId="263"/>
            <ac:picMk id="17" creationId="{B5F33BBB-35BA-4911-A12E-5C4BB8BF0983}"/>
          </ac:picMkLst>
        </pc:picChg>
        <pc:picChg chg="mod">
          <ac:chgData name="Tippens, Kim" userId="d200ff29-2bb1-4d9d-a2a5-35ddea19f4bf" providerId="ADAL" clId="{C83AF801-7183-4A02-B692-BFD76CE99E3B}" dt="2024-01-30T22:57:36.242" v="1076" actId="1076"/>
          <ac:picMkLst>
            <pc:docMk/>
            <pc:sldMk cId="3687922737" sldId="263"/>
            <ac:picMk id="42" creationId="{43961427-B953-46B4-BB55-54AB567D81DF}"/>
          </ac:picMkLst>
        </pc:picChg>
        <pc:extLst>
          <p:ext xmlns:p="http://schemas.openxmlformats.org/presentationml/2006/main" uri="{D6D511B9-2390-475A-947B-AFAB55BFBCF1}">
            <pc226:cmChg xmlns:pc226="http://schemas.microsoft.com/office/powerpoint/2022/06/main/command" chg="add">
              <pc226:chgData name="Tippens, Kim" userId="d200ff29-2bb1-4d9d-a2a5-35ddea19f4bf" providerId="ADAL" clId="{C83AF801-7183-4A02-B692-BFD76CE99E3B}" dt="2024-01-31T00:28:39.138" v="1115"/>
              <pc2:cmMkLst xmlns:pc2="http://schemas.microsoft.com/office/powerpoint/2019/9/main/command">
                <pc:docMk/>
                <pc:sldMk cId="3687922737" sldId="263"/>
                <pc2:cmMk id="{4EE80905-50CD-4878-B58F-EF9D2765D653}"/>
              </pc2:cmMkLst>
            </pc226:cmChg>
          </p:ext>
        </pc:extLst>
      </pc:sldChg>
      <pc:sldChg chg="addSp delSp modSp mod">
        <pc:chgData name="Tippens, Kim" userId="d200ff29-2bb1-4d9d-a2a5-35ddea19f4bf" providerId="ADAL" clId="{C83AF801-7183-4A02-B692-BFD76CE99E3B}" dt="2024-02-02T18:42:19.881" v="4531" actId="962"/>
        <pc:sldMkLst>
          <pc:docMk/>
          <pc:sldMk cId="3043792447" sldId="283"/>
        </pc:sldMkLst>
        <pc:spChg chg="mod">
          <ac:chgData name="Tippens, Kim" userId="d200ff29-2bb1-4d9d-a2a5-35ddea19f4bf" providerId="ADAL" clId="{C83AF801-7183-4A02-B692-BFD76CE99E3B}" dt="2024-02-02T18:10:40.983" v="3483" actId="962"/>
          <ac:spMkLst>
            <pc:docMk/>
            <pc:sldMk cId="3043792447" sldId="283"/>
            <ac:spMk id="4" creationId="{00000000-0000-0000-0000-000000000000}"/>
          </ac:spMkLst>
        </pc:spChg>
        <pc:spChg chg="add mod">
          <ac:chgData name="Tippens, Kim" userId="d200ff29-2bb1-4d9d-a2a5-35ddea19f4bf" providerId="ADAL" clId="{C83AF801-7183-4A02-B692-BFD76CE99E3B}" dt="2024-02-02T17:53:55.870" v="1405" actId="207"/>
          <ac:spMkLst>
            <pc:docMk/>
            <pc:sldMk cId="3043792447" sldId="283"/>
            <ac:spMk id="5" creationId="{0B71E21C-6992-6FF9-158F-8000853D50C4}"/>
          </ac:spMkLst>
        </pc:spChg>
        <pc:spChg chg="del mod">
          <ac:chgData name="Tippens, Kim" userId="d200ff29-2bb1-4d9d-a2a5-35ddea19f4bf" providerId="ADAL" clId="{C83AF801-7183-4A02-B692-BFD76CE99E3B}" dt="2024-02-02T17:53:39.791" v="1401" actId="478"/>
          <ac:spMkLst>
            <pc:docMk/>
            <pc:sldMk cId="3043792447" sldId="283"/>
            <ac:spMk id="11" creationId="{369AAB1B-3DB7-082B-82DD-C70ADDA56E86}"/>
          </ac:spMkLst>
        </pc:spChg>
        <pc:picChg chg="mod">
          <ac:chgData name="Tippens, Kim" userId="d200ff29-2bb1-4d9d-a2a5-35ddea19f4bf" providerId="ADAL" clId="{C83AF801-7183-4A02-B692-BFD76CE99E3B}" dt="2024-02-02T18:42:19.881" v="4531" actId="962"/>
          <ac:picMkLst>
            <pc:docMk/>
            <pc:sldMk cId="3043792447" sldId="283"/>
            <ac:picMk id="3" creationId="{1732E06F-A1AC-CE4D-5C44-D30E09573712}"/>
          </ac:picMkLst>
        </pc:picChg>
      </pc:sldChg>
      <pc:sldChg chg="modSp mod addCm delCm modNotesTx">
        <pc:chgData name="Tippens, Kim" userId="d200ff29-2bb1-4d9d-a2a5-35ddea19f4bf" providerId="ADAL" clId="{C83AF801-7183-4A02-B692-BFD76CE99E3B}" dt="2024-02-15T18:31:55.878" v="10652" actId="20577"/>
        <pc:sldMkLst>
          <pc:docMk/>
          <pc:sldMk cId="2787993172" sldId="285"/>
        </pc:sldMkLst>
        <pc:spChg chg="mod">
          <ac:chgData name="Tippens, Kim" userId="d200ff29-2bb1-4d9d-a2a5-35ddea19f4bf" providerId="ADAL" clId="{C83AF801-7183-4A02-B692-BFD76CE99E3B}" dt="2024-01-30T16:06:23.090" v="1029" actId="1076"/>
          <ac:spMkLst>
            <pc:docMk/>
            <pc:sldMk cId="2787993172" sldId="285"/>
            <ac:spMk id="19" creationId="{00000000-0000-0000-0000-000000000000}"/>
          </ac:spMkLst>
        </pc:spChg>
        <pc:picChg chg="mod">
          <ac:chgData name="Tippens, Kim" userId="d200ff29-2bb1-4d9d-a2a5-35ddea19f4bf" providerId="ADAL" clId="{C83AF801-7183-4A02-B692-BFD76CE99E3B}" dt="2024-02-02T22:36:04.489" v="7248" actId="962"/>
          <ac:picMkLst>
            <pc:docMk/>
            <pc:sldMk cId="2787993172" sldId="285"/>
            <ac:picMk id="2" creationId="{BB0AC417-8908-BE42-6DD0-0272CC1C5305}"/>
          </ac:picMkLst>
        </pc:picChg>
        <pc:picChg chg="mod">
          <ac:chgData name="Tippens, Kim" userId="d200ff29-2bb1-4d9d-a2a5-35ddea19f4bf" providerId="ADAL" clId="{C83AF801-7183-4A02-B692-BFD76CE99E3B}" dt="2024-02-02T22:37:20.805" v="7446" actId="962"/>
          <ac:picMkLst>
            <pc:docMk/>
            <pc:sldMk cId="2787993172" sldId="285"/>
            <ac:picMk id="3" creationId="{3AB78777-D821-B471-7F11-1B4BAADE389E}"/>
          </ac:picMkLst>
        </pc:picChg>
        <pc:extLst>
          <p:ext xmlns:p="http://schemas.openxmlformats.org/presentationml/2006/main" uri="{D6D511B9-2390-475A-947B-AFAB55BFBCF1}">
            <pc226:cmChg xmlns:pc226="http://schemas.microsoft.com/office/powerpoint/2022/06/main/command" chg="add del">
              <pc226:chgData name="Tippens, Kim" userId="d200ff29-2bb1-4d9d-a2a5-35ddea19f4bf" providerId="ADAL" clId="{C83AF801-7183-4A02-B692-BFD76CE99E3B}" dt="2024-01-30T16:06:19.219" v="1028"/>
              <pc2:cmMkLst xmlns:pc2="http://schemas.microsoft.com/office/powerpoint/2019/9/main/command">
                <pc:docMk/>
                <pc:sldMk cId="2787993172" sldId="285"/>
                <pc2:cmMk id="{DF17262F-56EE-4520-9534-4F49E16DF3C8}"/>
              </pc2:cmMkLst>
            </pc226:cmChg>
          </p:ext>
        </pc:extLst>
      </pc:sldChg>
      <pc:sldChg chg="modSp add del mod addCm delCm modCm modNotesTx">
        <pc:chgData name="Tippens, Kim" userId="d200ff29-2bb1-4d9d-a2a5-35ddea19f4bf" providerId="ADAL" clId="{C83AF801-7183-4A02-B692-BFD76CE99E3B}" dt="2024-02-15T18:25:39.039" v="10604" actId="12"/>
        <pc:sldMkLst>
          <pc:docMk/>
          <pc:sldMk cId="526254570" sldId="320"/>
        </pc:sldMkLst>
        <pc:spChg chg="mod">
          <ac:chgData name="Tippens, Kim" userId="d200ff29-2bb1-4d9d-a2a5-35ddea19f4bf" providerId="ADAL" clId="{C83AF801-7183-4A02-B692-BFD76CE99E3B}" dt="2024-02-05T01:21:47.433" v="7822" actId="962"/>
          <ac:spMkLst>
            <pc:docMk/>
            <pc:sldMk cId="526254570" sldId="320"/>
            <ac:spMk id="16" creationId="{78442B2E-CD31-46C2-B8BC-A628CC6BC5B3}"/>
          </ac:spMkLst>
        </pc:spChg>
        <pc:spChg chg="mod">
          <ac:chgData name="Tippens, Kim" userId="d200ff29-2bb1-4d9d-a2a5-35ddea19f4bf" providerId="ADAL" clId="{C83AF801-7183-4A02-B692-BFD76CE99E3B}" dt="2024-02-05T01:22:27.353" v="7932" actId="962"/>
          <ac:spMkLst>
            <pc:docMk/>
            <pc:sldMk cId="526254570" sldId="320"/>
            <ac:spMk id="17" creationId="{99104E43-F06B-4098-9A31-0E77B758790E}"/>
          </ac:spMkLst>
        </pc:spChg>
        <pc:spChg chg="mod">
          <ac:chgData name="Tippens, Kim" userId="d200ff29-2bb1-4d9d-a2a5-35ddea19f4bf" providerId="ADAL" clId="{C83AF801-7183-4A02-B692-BFD76CE99E3B}" dt="2024-02-05T01:22:21.136" v="7928" actId="962"/>
          <ac:spMkLst>
            <pc:docMk/>
            <pc:sldMk cId="526254570" sldId="320"/>
            <ac:spMk id="18" creationId="{DF4D09E5-1F68-43B8-856D-3B8E972412E7}"/>
          </ac:spMkLst>
        </pc:spChg>
        <pc:spChg chg="mod">
          <ac:chgData name="Tippens, Kim" userId="d200ff29-2bb1-4d9d-a2a5-35ddea19f4bf" providerId="ADAL" clId="{C83AF801-7183-4A02-B692-BFD76CE99E3B}" dt="2024-02-05T01:22:58.831" v="8001" actId="962"/>
          <ac:spMkLst>
            <pc:docMk/>
            <pc:sldMk cId="526254570" sldId="320"/>
            <ac:spMk id="19" creationId="{B041F69B-8F12-424A-97ED-9FCAB8896CBF}"/>
          </ac:spMkLst>
        </pc:spChg>
        <pc:spChg chg="mod">
          <ac:chgData name="Tippens, Kim" userId="d200ff29-2bb1-4d9d-a2a5-35ddea19f4bf" providerId="ADAL" clId="{C83AF801-7183-4A02-B692-BFD76CE99E3B}" dt="2024-02-05T01:23:21.385" v="8061" actId="962"/>
          <ac:spMkLst>
            <pc:docMk/>
            <pc:sldMk cId="526254570" sldId="320"/>
            <ac:spMk id="34" creationId="{25167EF6-CF16-FBCF-8FC5-ACCA0F086998}"/>
          </ac:spMkLst>
        </pc:spChg>
        <pc:spChg chg="mod">
          <ac:chgData name="Tippens, Kim" userId="d200ff29-2bb1-4d9d-a2a5-35ddea19f4bf" providerId="ADAL" clId="{C83AF801-7183-4A02-B692-BFD76CE99E3B}" dt="2024-02-05T01:23:42.467" v="8157" actId="962"/>
          <ac:spMkLst>
            <pc:docMk/>
            <pc:sldMk cId="526254570" sldId="320"/>
            <ac:spMk id="35" creationId="{2C29A230-5E5F-E8A1-7271-432133966077}"/>
          </ac:spMkLst>
        </pc:spChg>
        <pc:spChg chg="mod">
          <ac:chgData name="Tippens, Kim" userId="d200ff29-2bb1-4d9d-a2a5-35ddea19f4bf" providerId="ADAL" clId="{C83AF801-7183-4A02-B692-BFD76CE99E3B}" dt="2024-02-05T01:23:29.898" v="8117" actId="962"/>
          <ac:spMkLst>
            <pc:docMk/>
            <pc:sldMk cId="526254570" sldId="320"/>
            <ac:spMk id="46" creationId="{F256F708-A9F3-78CF-0E5B-647C6FCDD3CD}"/>
          </ac:spMkLst>
        </pc:spChg>
        <pc:grpChg chg="mod">
          <ac:chgData name="Tippens, Kim" userId="d200ff29-2bb1-4d9d-a2a5-35ddea19f4bf" providerId="ADAL" clId="{C83AF801-7183-4A02-B692-BFD76CE99E3B}" dt="2024-01-30T22:58:40.094" v="1112" actId="1076"/>
          <ac:grpSpMkLst>
            <pc:docMk/>
            <pc:sldMk cId="526254570" sldId="320"/>
            <ac:grpSpMk id="4" creationId="{5AB11746-D3D4-BD8E-CA55-728ED6797593}"/>
          </ac:grpSpMkLst>
        </pc:grpChg>
        <pc:picChg chg="mod">
          <ac:chgData name="Tippens, Kim" userId="d200ff29-2bb1-4d9d-a2a5-35ddea19f4bf" providerId="ADAL" clId="{C83AF801-7183-4A02-B692-BFD76CE99E3B}" dt="2024-02-05T01:22:49.720" v="7965" actId="1076"/>
          <ac:picMkLst>
            <pc:docMk/>
            <pc:sldMk cId="526254570" sldId="320"/>
            <ac:picMk id="10" creationId="{F556BF6B-A87E-6D7F-7CD2-23D81429FF86}"/>
          </ac:picMkLst>
        </pc:picChg>
        <pc:picChg chg="mod">
          <ac:chgData name="Tippens, Kim" userId="d200ff29-2bb1-4d9d-a2a5-35ddea19f4bf" providerId="ADAL" clId="{C83AF801-7183-4A02-B692-BFD76CE99E3B}" dt="2024-02-05T01:23:13.421" v="8033" actId="962"/>
          <ac:picMkLst>
            <pc:docMk/>
            <pc:sldMk cId="526254570" sldId="320"/>
            <ac:picMk id="20" creationId="{1CB23263-6507-43C8-86CB-68C4CBD3374E}"/>
          </ac:picMkLst>
        </pc:picChg>
        <pc:picChg chg="mod">
          <ac:chgData name="Tippens, Kim" userId="d200ff29-2bb1-4d9d-a2a5-35ddea19f4bf" providerId="ADAL" clId="{C83AF801-7183-4A02-B692-BFD76CE99E3B}" dt="2024-02-05T01:22:47.521" v="7964" actId="962"/>
          <ac:picMkLst>
            <pc:docMk/>
            <pc:sldMk cId="526254570" sldId="320"/>
            <ac:picMk id="22" creationId="{5B6FD2D1-D0BC-5108-8E33-F850148F5435}"/>
          </ac:picMkLst>
        </pc:picChg>
        <pc:picChg chg="mod">
          <ac:chgData name="Tippens, Kim" userId="d200ff29-2bb1-4d9d-a2a5-35ddea19f4bf" providerId="ADAL" clId="{C83AF801-7183-4A02-B692-BFD76CE99E3B}" dt="2024-01-30T22:58:47.435" v="1114" actId="1076"/>
          <ac:picMkLst>
            <pc:docMk/>
            <pc:sldMk cId="526254570" sldId="320"/>
            <ac:picMk id="29" creationId="{A00BCFAD-5903-3565-68B7-5F13CECDAA68}"/>
          </ac:picMkLst>
        </pc:picChg>
        <pc:picChg chg="mod">
          <ac:chgData name="Tippens, Kim" userId="d200ff29-2bb1-4d9d-a2a5-35ddea19f4bf" providerId="ADAL" clId="{C83AF801-7183-4A02-B692-BFD76CE99E3B}" dt="2024-01-30T22:58:43.708" v="1113" actId="1076"/>
          <ac:picMkLst>
            <pc:docMk/>
            <pc:sldMk cId="526254570" sldId="320"/>
            <ac:picMk id="31" creationId="{2B0A8A52-A194-D75D-13E7-5A6FAECDE610}"/>
          </ac:picMkLst>
        </pc:picChg>
        <pc:picChg chg="mod">
          <ac:chgData name="Tippens, Kim" userId="d200ff29-2bb1-4d9d-a2a5-35ddea19f4bf" providerId="ADAL" clId="{C83AF801-7183-4A02-B692-BFD76CE99E3B}" dt="2024-02-05T01:23:44.351" v="8158" actId="1076"/>
          <ac:picMkLst>
            <pc:docMk/>
            <pc:sldMk cId="526254570" sldId="320"/>
            <ac:picMk id="43" creationId="{7293C231-54A1-F0DA-935D-A27E415F5635}"/>
          </ac:picMkLst>
        </pc:picChg>
        <pc:picChg chg="mod">
          <ac:chgData name="Tippens, Kim" userId="d200ff29-2bb1-4d9d-a2a5-35ddea19f4bf" providerId="ADAL" clId="{C83AF801-7183-4A02-B692-BFD76CE99E3B}" dt="2024-02-05T01:23:32.162" v="8118" actId="1076"/>
          <ac:picMkLst>
            <pc:docMk/>
            <pc:sldMk cId="526254570" sldId="320"/>
            <ac:picMk id="48" creationId="{F7759690-010F-45E8-B01E-AEB08F9840EE}"/>
          </ac:picMkLst>
        </pc:picChg>
        <pc:extLst>
          <p:ext xmlns:p="http://schemas.openxmlformats.org/presentationml/2006/main" uri="{D6D511B9-2390-475A-947B-AFAB55BFBCF1}">
            <pc226:cmChg xmlns:pc226="http://schemas.microsoft.com/office/powerpoint/2022/06/main/command" chg="del mod">
              <pc226:chgData name="Tippens, Kim" userId="d200ff29-2bb1-4d9d-a2a5-35ddea19f4bf" providerId="ADAL" clId="{C83AF801-7183-4A02-B692-BFD76CE99E3B}" dt="2024-02-02T17:45:31.226" v="1303"/>
              <pc2:cmMkLst xmlns:pc2="http://schemas.microsoft.com/office/powerpoint/2019/9/main/command">
                <pc:docMk/>
                <pc:sldMk cId="526254570" sldId="320"/>
                <pc2:cmMk id="{708571EA-428D-44FF-96B4-11F4478C8395}"/>
              </pc2:cmMkLst>
            </pc226:cmChg>
          </p:ext>
        </pc:extLst>
      </pc:sldChg>
      <pc:sldChg chg="modSp mod">
        <pc:chgData name="Tippens, Kim" userId="d200ff29-2bb1-4d9d-a2a5-35ddea19f4bf" providerId="ADAL" clId="{C83AF801-7183-4A02-B692-BFD76CE99E3B}" dt="2024-02-02T19:58:40.316" v="6844" actId="962"/>
        <pc:sldMkLst>
          <pc:docMk/>
          <pc:sldMk cId="220459527" sldId="323"/>
        </pc:sldMkLst>
        <pc:picChg chg="mod">
          <ac:chgData name="Tippens, Kim" userId="d200ff29-2bb1-4d9d-a2a5-35ddea19f4bf" providerId="ADAL" clId="{C83AF801-7183-4A02-B692-BFD76CE99E3B}" dt="2024-02-02T19:58:40.316" v="6844" actId="962"/>
          <ac:picMkLst>
            <pc:docMk/>
            <pc:sldMk cId="220459527" sldId="323"/>
            <ac:picMk id="3" creationId="{A078B57B-55C6-C6B3-2A0B-0B4D244637A6}"/>
          </ac:picMkLst>
        </pc:picChg>
      </pc:sldChg>
      <pc:sldChg chg="addSp delSp modSp mod modNotesTx">
        <pc:chgData name="Tippens, Kim" userId="d200ff29-2bb1-4d9d-a2a5-35ddea19f4bf" providerId="ADAL" clId="{C83AF801-7183-4A02-B692-BFD76CE99E3B}" dt="2024-02-15T16:27:35.997" v="9943" actId="20577"/>
        <pc:sldMkLst>
          <pc:docMk/>
          <pc:sldMk cId="2688799891" sldId="326"/>
        </pc:sldMkLst>
        <pc:spChg chg="mod">
          <ac:chgData name="Tippens, Kim" userId="d200ff29-2bb1-4d9d-a2a5-35ddea19f4bf" providerId="ADAL" clId="{C83AF801-7183-4A02-B692-BFD76CE99E3B}" dt="2024-02-05T16:25:20.946" v="8806" actId="962"/>
          <ac:spMkLst>
            <pc:docMk/>
            <pc:sldMk cId="2688799891" sldId="326"/>
            <ac:spMk id="8" creationId="{B199272E-7B8C-4FF1-9BDD-171713F34E6C}"/>
          </ac:spMkLst>
        </pc:spChg>
        <pc:graphicFrameChg chg="add del modGraphic">
          <ac:chgData name="Tippens, Kim" userId="d200ff29-2bb1-4d9d-a2a5-35ddea19f4bf" providerId="ADAL" clId="{C83AF801-7183-4A02-B692-BFD76CE99E3B}" dt="2024-02-05T01:30:07.008" v="8601" actId="27309"/>
          <ac:graphicFrameMkLst>
            <pc:docMk/>
            <pc:sldMk cId="2688799891" sldId="326"/>
            <ac:graphicFrameMk id="4" creationId="{C2F49EAE-EDC6-96E4-80B1-332129E0D82D}"/>
          </ac:graphicFrameMkLst>
        </pc:graphicFrameChg>
        <pc:picChg chg="mod">
          <ac:chgData name="Tippens, Kim" userId="d200ff29-2bb1-4d9d-a2a5-35ddea19f4bf" providerId="ADAL" clId="{C83AF801-7183-4A02-B692-BFD76CE99E3B}" dt="2024-02-05T01:29:39.524" v="8599" actId="1076"/>
          <ac:picMkLst>
            <pc:docMk/>
            <pc:sldMk cId="2688799891" sldId="326"/>
            <ac:picMk id="5" creationId="{91594C92-D981-28ED-C03F-862DB8D9A4E6}"/>
          </ac:picMkLst>
        </pc:picChg>
      </pc:sldChg>
      <pc:sldChg chg="modSp mod modNotesTx">
        <pc:chgData name="Tippens, Kim" userId="d200ff29-2bb1-4d9d-a2a5-35ddea19f4bf" providerId="ADAL" clId="{C83AF801-7183-4A02-B692-BFD76CE99E3B}" dt="2024-02-15T16:43:38.608" v="10050" actId="20577"/>
        <pc:sldMkLst>
          <pc:docMk/>
          <pc:sldMk cId="2874368485" sldId="327"/>
        </pc:sldMkLst>
        <pc:picChg chg="mod">
          <ac:chgData name="Tippens, Kim" userId="d200ff29-2bb1-4d9d-a2a5-35ddea19f4bf" providerId="ADAL" clId="{C83AF801-7183-4A02-B692-BFD76CE99E3B}" dt="2024-02-05T16:43:18.347" v="9008" actId="962"/>
          <ac:picMkLst>
            <pc:docMk/>
            <pc:sldMk cId="2874368485" sldId="327"/>
            <ac:picMk id="5" creationId="{9243417D-8979-4CB2-4951-68BF8357E841}"/>
          </ac:picMkLst>
        </pc:picChg>
      </pc:sldChg>
      <pc:sldChg chg="modSp mod addCm delCm modCm modNotesTx">
        <pc:chgData name="Tippens, Kim" userId="d200ff29-2bb1-4d9d-a2a5-35ddea19f4bf" providerId="ADAL" clId="{C83AF801-7183-4A02-B692-BFD76CE99E3B}" dt="2024-02-15T16:22:49.186" v="9823" actId="20577"/>
        <pc:sldMkLst>
          <pc:docMk/>
          <pc:sldMk cId="3771036821" sldId="331"/>
        </pc:sldMkLst>
        <pc:spChg chg="mod">
          <ac:chgData name="Tippens, Kim" userId="d200ff29-2bb1-4d9d-a2a5-35ddea19f4bf" providerId="ADAL" clId="{C83AF801-7183-4A02-B692-BFD76CE99E3B}" dt="2024-01-30T16:07:21.015" v="1036" actId="948"/>
          <ac:spMkLst>
            <pc:docMk/>
            <pc:sldMk cId="3771036821" sldId="331"/>
            <ac:spMk id="8" creationId="{E235A834-7BDF-4D34-BBEB-DEBAF6C1EB70}"/>
          </ac:spMkLst>
        </pc:spChg>
        <pc:picChg chg="mod">
          <ac:chgData name="Tippens, Kim" userId="d200ff29-2bb1-4d9d-a2a5-35ddea19f4bf" providerId="ADAL" clId="{C83AF801-7183-4A02-B692-BFD76CE99E3B}" dt="2024-02-05T01:29:33.884" v="8598" actId="1076"/>
          <ac:picMkLst>
            <pc:docMk/>
            <pc:sldMk cId="3771036821" sldId="331"/>
            <ac:picMk id="5" creationId="{D8EDF759-61C9-8A05-664F-2BDCB86CB9DE}"/>
          </ac:picMkLst>
        </pc:picChg>
        <pc:extLst>
          <p:ext xmlns:p="http://schemas.openxmlformats.org/presentationml/2006/main" uri="{D6D511B9-2390-475A-947B-AFAB55BFBCF1}">
            <pc226:cmChg xmlns:pc226="http://schemas.microsoft.com/office/powerpoint/2022/06/main/command" chg="add del mod">
              <pc226:chgData name="Tippens, Kim" userId="d200ff29-2bb1-4d9d-a2a5-35ddea19f4bf" providerId="ADAL" clId="{C83AF801-7183-4A02-B692-BFD76CE99E3B}" dt="2024-01-30T16:07:03.804" v="1035"/>
              <pc2:cmMkLst xmlns:pc2="http://schemas.microsoft.com/office/powerpoint/2019/9/main/command">
                <pc:docMk/>
                <pc:sldMk cId="3771036821" sldId="331"/>
                <pc2:cmMk id="{15FCEFFE-B9A3-4F96-9E5B-BC338AED270D}"/>
              </pc2:cmMkLst>
              <pc226:cmRplyChg chg="add">
                <pc226:chgData name="Tippens, Kim" userId="d200ff29-2bb1-4d9d-a2a5-35ddea19f4bf" providerId="ADAL" clId="{C83AF801-7183-4A02-B692-BFD76CE99E3B}" dt="2024-01-30T00:58:08.212" v="1011"/>
                <pc2:cmRplyMkLst xmlns:pc2="http://schemas.microsoft.com/office/powerpoint/2019/9/main/command">
                  <pc:docMk/>
                  <pc:sldMk cId="3771036821" sldId="331"/>
                  <pc2:cmMk id="{15FCEFFE-B9A3-4F96-9E5B-BC338AED270D}"/>
                  <pc2:cmRplyMk id="{36E9BB1B-58F5-4936-B031-2CA4E9CB82E3}"/>
                </pc2:cmRplyMkLst>
              </pc226:cmRplyChg>
            </pc226:cmChg>
          </p:ext>
        </pc:extLst>
      </pc:sldChg>
      <pc:sldChg chg="modSp mod modNotesTx">
        <pc:chgData name="Tippens, Kim" userId="d200ff29-2bb1-4d9d-a2a5-35ddea19f4bf" providerId="ADAL" clId="{C83AF801-7183-4A02-B692-BFD76CE99E3B}" dt="2024-02-15T15:58:16.002" v="9373" actId="20577"/>
        <pc:sldMkLst>
          <pc:docMk/>
          <pc:sldMk cId="1166583909" sldId="332"/>
        </pc:sldMkLst>
        <pc:picChg chg="mod">
          <ac:chgData name="Tippens, Kim" userId="d200ff29-2bb1-4d9d-a2a5-35ddea19f4bf" providerId="ADAL" clId="{C83AF801-7183-4A02-B692-BFD76CE99E3B}" dt="2024-02-02T18:16:24.871" v="3689" actId="962"/>
          <ac:picMkLst>
            <pc:docMk/>
            <pc:sldMk cId="1166583909" sldId="332"/>
            <ac:picMk id="6" creationId="{E73AFEE7-87B7-BA85-1649-66BFD34A8615}"/>
          </ac:picMkLst>
        </pc:picChg>
      </pc:sldChg>
      <pc:sldChg chg="addSp delSp modSp add del mod addCm delCm modCm modNotesTx">
        <pc:chgData name="Tippens, Kim" userId="d200ff29-2bb1-4d9d-a2a5-35ddea19f4bf" providerId="ADAL" clId="{C83AF801-7183-4A02-B692-BFD76CE99E3B}" dt="2024-02-15T18:24:55.590" v="10593" actId="20577"/>
        <pc:sldMkLst>
          <pc:docMk/>
          <pc:sldMk cId="1411659190" sldId="347"/>
        </pc:sldMkLst>
        <pc:spChg chg="add del mod">
          <ac:chgData name="Tippens, Kim" userId="d200ff29-2bb1-4d9d-a2a5-35ddea19f4bf" providerId="ADAL" clId="{C83AF801-7183-4A02-B692-BFD76CE99E3B}" dt="2024-01-24T18:24:04.620" v="966" actId="1076"/>
          <ac:spMkLst>
            <pc:docMk/>
            <pc:sldMk cId="1411659190" sldId="347"/>
            <ac:spMk id="3" creationId="{123A32A6-3B9A-7B86-E63C-823ECA850361}"/>
          </ac:spMkLst>
        </pc:spChg>
        <pc:spChg chg="mod">
          <ac:chgData name="Tippens, Kim" userId="d200ff29-2bb1-4d9d-a2a5-35ddea19f4bf" providerId="ADAL" clId="{C83AF801-7183-4A02-B692-BFD76CE99E3B}" dt="2024-01-24T18:24:15.198" v="969" actId="1076"/>
          <ac:spMkLst>
            <pc:docMk/>
            <pc:sldMk cId="1411659190" sldId="347"/>
            <ac:spMk id="5" creationId="{22BE64AF-A6D5-576C-BBB2-730EB587FAE8}"/>
          </ac:spMkLst>
        </pc:spChg>
        <pc:spChg chg="mod">
          <ac:chgData name="Tippens, Kim" userId="d200ff29-2bb1-4d9d-a2a5-35ddea19f4bf" providerId="ADAL" clId="{C83AF801-7183-4A02-B692-BFD76CE99E3B}" dt="2024-01-24T18:22:57.894" v="963" actId="1076"/>
          <ac:spMkLst>
            <pc:docMk/>
            <pc:sldMk cId="1411659190" sldId="347"/>
            <ac:spMk id="6" creationId="{572CD8A8-C5B2-08DE-7A4F-D666CF2EFDAA}"/>
          </ac:spMkLst>
        </pc:spChg>
        <pc:spChg chg="mod">
          <ac:chgData name="Tippens, Kim" userId="d200ff29-2bb1-4d9d-a2a5-35ddea19f4bf" providerId="ADAL" clId="{C83AF801-7183-4A02-B692-BFD76CE99E3B}" dt="2024-01-24T18:22:28.135" v="957" actId="1076"/>
          <ac:spMkLst>
            <pc:docMk/>
            <pc:sldMk cId="1411659190" sldId="347"/>
            <ac:spMk id="7" creationId="{16F1FF95-5FF0-7573-ADB2-0F86D328CE6B}"/>
          </ac:spMkLst>
        </pc:spChg>
        <pc:spChg chg="mod">
          <ac:chgData name="Tippens, Kim" userId="d200ff29-2bb1-4d9d-a2a5-35ddea19f4bf" providerId="ADAL" clId="{C83AF801-7183-4A02-B692-BFD76CE99E3B}" dt="2024-01-24T18:24:11.632" v="968" actId="1076"/>
          <ac:spMkLst>
            <pc:docMk/>
            <pc:sldMk cId="1411659190" sldId="347"/>
            <ac:spMk id="8" creationId="{A63918AB-F2FC-8F75-A320-3E97E71EB607}"/>
          </ac:spMkLst>
        </pc:spChg>
        <pc:spChg chg="mod">
          <ac:chgData name="Tippens, Kim" userId="d200ff29-2bb1-4d9d-a2a5-35ddea19f4bf" providerId="ADAL" clId="{C83AF801-7183-4A02-B692-BFD76CE99E3B}" dt="2024-01-24T18:24:07.658" v="967" actId="1076"/>
          <ac:spMkLst>
            <pc:docMk/>
            <pc:sldMk cId="1411659190" sldId="347"/>
            <ac:spMk id="9" creationId="{3B4344BF-E821-CE98-B345-F4B971D0A809}"/>
          </ac:spMkLst>
        </pc:spChg>
        <pc:spChg chg="mod">
          <ac:chgData name="Tippens, Kim" userId="d200ff29-2bb1-4d9d-a2a5-35ddea19f4bf" providerId="ADAL" clId="{C83AF801-7183-4A02-B692-BFD76CE99E3B}" dt="2024-01-24T18:22:40.897" v="960" actId="14100"/>
          <ac:spMkLst>
            <pc:docMk/>
            <pc:sldMk cId="1411659190" sldId="347"/>
            <ac:spMk id="10" creationId="{9E157615-81C5-99E1-3FB6-30F4E5A00161}"/>
          </ac:spMkLst>
        </pc:spChg>
        <pc:spChg chg="add del mod">
          <ac:chgData name="Tippens, Kim" userId="d200ff29-2bb1-4d9d-a2a5-35ddea19f4bf" providerId="ADAL" clId="{C83AF801-7183-4A02-B692-BFD76CE99E3B}" dt="2024-01-24T03:41:10.590" v="758" actId="767"/>
          <ac:spMkLst>
            <pc:docMk/>
            <pc:sldMk cId="1411659190" sldId="347"/>
            <ac:spMk id="11" creationId="{5D30D5CD-D687-A382-C384-3C0CEAC184C4}"/>
          </ac:spMkLst>
        </pc:spChg>
        <pc:spChg chg="add mod">
          <ac:chgData name="Tippens, Kim" userId="d200ff29-2bb1-4d9d-a2a5-35ddea19f4bf" providerId="ADAL" clId="{C83AF801-7183-4A02-B692-BFD76CE99E3B}" dt="2024-01-24T18:22:07.596" v="953" actId="113"/>
          <ac:spMkLst>
            <pc:docMk/>
            <pc:sldMk cId="1411659190" sldId="347"/>
            <ac:spMk id="12" creationId="{2E590B0C-B948-E59B-8B91-36EAFB2761D1}"/>
          </ac:spMkLst>
        </pc:spChg>
        <pc:spChg chg="mod">
          <ac:chgData name="Tippens, Kim" userId="d200ff29-2bb1-4d9d-a2a5-35ddea19f4bf" providerId="ADAL" clId="{C83AF801-7183-4A02-B692-BFD76CE99E3B}" dt="2024-01-24T18:19:52.887" v="921" actId="1076"/>
          <ac:spMkLst>
            <pc:docMk/>
            <pc:sldMk cId="1411659190" sldId="347"/>
            <ac:spMk id="13" creationId="{EF41B85C-DAEA-D721-4A41-E258FDFC0BC0}"/>
          </ac:spMkLst>
        </pc:spChg>
        <pc:spChg chg="mod">
          <ac:chgData name="Tippens, Kim" userId="d200ff29-2bb1-4d9d-a2a5-35ddea19f4bf" providerId="ADAL" clId="{C83AF801-7183-4A02-B692-BFD76CE99E3B}" dt="2024-01-24T18:20:34.218" v="934" actId="1076"/>
          <ac:spMkLst>
            <pc:docMk/>
            <pc:sldMk cId="1411659190" sldId="347"/>
            <ac:spMk id="14" creationId="{086A6211-8985-8DD2-393B-D6CA25B8E51F}"/>
          </ac:spMkLst>
        </pc:spChg>
        <pc:picChg chg="mod">
          <ac:chgData name="Tippens, Kim" userId="d200ff29-2bb1-4d9d-a2a5-35ddea19f4bf" providerId="ADAL" clId="{C83AF801-7183-4A02-B692-BFD76CE99E3B}" dt="2024-02-05T01:25:32.551" v="8191" actId="962"/>
          <ac:picMkLst>
            <pc:docMk/>
            <pc:sldMk cId="1411659190" sldId="347"/>
            <ac:picMk id="4" creationId="{41A65D75-671E-F66C-AC42-42EB29AF78AD}"/>
          </ac:picMkLst>
        </pc:picChg>
        <pc:extLst>
          <p:ext xmlns:p="http://schemas.openxmlformats.org/presentationml/2006/main" uri="{D6D511B9-2390-475A-947B-AFAB55BFBCF1}">
            <pc226:cmChg xmlns:pc226="http://schemas.microsoft.com/office/powerpoint/2022/06/main/command" chg="add del">
              <pc226:chgData name="Tippens, Kim" userId="d200ff29-2bb1-4d9d-a2a5-35ddea19f4bf" providerId="ADAL" clId="{C83AF801-7183-4A02-B692-BFD76CE99E3B}" dt="2024-02-02T17:45:23.961" v="1301"/>
              <pc2:cmMkLst xmlns:pc2="http://schemas.microsoft.com/office/powerpoint/2019/9/main/command">
                <pc:docMk/>
                <pc:sldMk cId="1411659190" sldId="347"/>
                <pc2:cmMk id="{24881861-0BD7-4BE4-8171-80A8487E68AD}"/>
              </pc2:cmMkLst>
              <pc226:cmRplyChg chg="add">
                <pc226:chgData name="Tippens, Kim" userId="d200ff29-2bb1-4d9d-a2a5-35ddea19f4bf" providerId="ADAL" clId="{C83AF801-7183-4A02-B692-BFD76CE99E3B}" dt="2024-01-29T23:29:29.308" v="971"/>
                <pc2:cmRplyMkLst xmlns:pc2="http://schemas.microsoft.com/office/powerpoint/2019/9/main/command">
                  <pc:docMk/>
                  <pc:sldMk cId="1411659190" sldId="347"/>
                  <pc2:cmMk id="{24881861-0BD7-4BE4-8171-80A8487E68AD}"/>
                  <pc2:cmRplyMk id="{78B44B36-D56A-460D-A0E2-489D8DB224ED}"/>
                </pc2:cmRplyMkLst>
              </pc226:cmRplyChg>
            </pc226:cmChg>
            <pc226:cmChg xmlns:pc226="http://schemas.microsoft.com/office/powerpoint/2022/06/main/command" chg="add del">
              <pc226:chgData name="Tippens, Kim" userId="d200ff29-2bb1-4d9d-a2a5-35ddea19f4bf" providerId="ADAL" clId="{C83AF801-7183-4A02-B692-BFD76CE99E3B}" dt="2024-02-02T17:45:26.118" v="1302"/>
              <pc2:cmMkLst xmlns:pc2="http://schemas.microsoft.com/office/powerpoint/2019/9/main/command">
                <pc:docMk/>
                <pc:sldMk cId="1411659190" sldId="347"/>
                <pc2:cmMk id="{457F9E83-918B-4E46-B669-F9DFBB11EF68}"/>
              </pc2:cmMkLst>
              <pc226:cmRplyChg chg="add">
                <pc226:chgData name="Tippens, Kim" userId="d200ff29-2bb1-4d9d-a2a5-35ddea19f4bf" providerId="ADAL" clId="{C83AF801-7183-4A02-B692-BFD76CE99E3B}" dt="2024-01-29T23:42:13.549" v="1002"/>
                <pc2:cmRplyMkLst xmlns:pc2="http://schemas.microsoft.com/office/powerpoint/2019/9/main/command">
                  <pc:docMk/>
                  <pc:sldMk cId="1411659190" sldId="347"/>
                  <pc2:cmMk id="{457F9E83-918B-4E46-B669-F9DFBB11EF68}"/>
                  <pc2:cmRplyMk id="{7C5D2ABA-5930-4A2D-BA64-5BE14434E054}"/>
                </pc2:cmRplyMkLst>
              </pc226:cmRplyChg>
            </pc226:cmChg>
            <pc226:cmChg xmlns:pc226="http://schemas.microsoft.com/office/powerpoint/2022/06/main/command" chg="add del mod">
              <pc226:chgData name="Tippens, Kim" userId="d200ff29-2bb1-4d9d-a2a5-35ddea19f4bf" providerId="ADAL" clId="{C83AF801-7183-4A02-B692-BFD76CE99E3B}" dt="2024-02-02T17:45:19.918" v="1300"/>
              <pc2:cmMkLst xmlns:pc2="http://schemas.microsoft.com/office/powerpoint/2019/9/main/command">
                <pc:docMk/>
                <pc:sldMk cId="1411659190" sldId="347"/>
                <pc2:cmMk id="{700E3287-9756-4F7E-8D39-83EF50D585A6}"/>
              </pc2:cmMkLst>
            </pc226:cmChg>
          </p:ext>
        </pc:extLst>
      </pc:sldChg>
      <pc:sldChg chg="modSp mod modNotesTx">
        <pc:chgData name="Tippens, Kim" userId="d200ff29-2bb1-4d9d-a2a5-35ddea19f4bf" providerId="ADAL" clId="{C83AF801-7183-4A02-B692-BFD76CE99E3B}" dt="2024-02-15T16:40:21.731" v="10004" actId="20577"/>
        <pc:sldMkLst>
          <pc:docMk/>
          <pc:sldMk cId="1854103066" sldId="367"/>
        </pc:sldMkLst>
        <pc:spChg chg="mod">
          <ac:chgData name="Tippens, Kim" userId="d200ff29-2bb1-4d9d-a2a5-35ddea19f4bf" providerId="ADAL" clId="{C83AF801-7183-4A02-B692-BFD76CE99E3B}" dt="2024-02-05T16:28:57.593" v="8810" actId="1076"/>
          <ac:spMkLst>
            <pc:docMk/>
            <pc:sldMk cId="1854103066" sldId="367"/>
            <ac:spMk id="19" creationId="{00000000-0000-0000-0000-000000000000}"/>
          </ac:spMkLst>
        </pc:spChg>
        <pc:picChg chg="mod">
          <ac:chgData name="Tippens, Kim" userId="d200ff29-2bb1-4d9d-a2a5-35ddea19f4bf" providerId="ADAL" clId="{C83AF801-7183-4A02-B692-BFD76CE99E3B}" dt="2024-02-05T16:35:39.848" v="8914" actId="962"/>
          <ac:picMkLst>
            <pc:docMk/>
            <pc:sldMk cId="1854103066" sldId="367"/>
            <ac:picMk id="6" creationId="{9BE7400A-9762-30CD-E17C-1D5F40E7B86C}"/>
          </ac:picMkLst>
        </pc:picChg>
        <pc:picChg chg="mod">
          <ac:chgData name="Tippens, Kim" userId="d200ff29-2bb1-4d9d-a2a5-35ddea19f4bf" providerId="ADAL" clId="{C83AF801-7183-4A02-B692-BFD76CE99E3B}" dt="2024-02-05T16:37:23.825" v="9004" actId="962"/>
          <ac:picMkLst>
            <pc:docMk/>
            <pc:sldMk cId="1854103066" sldId="367"/>
            <ac:picMk id="8" creationId="{58D8A2AA-9B87-A5D8-F7BC-89F903D30E8C}"/>
          </ac:picMkLst>
        </pc:picChg>
      </pc:sldChg>
      <pc:sldChg chg="addSp modSp modNotesTx">
        <pc:chgData name="Tippens, Kim" userId="d200ff29-2bb1-4d9d-a2a5-35ddea19f4bf" providerId="ADAL" clId="{C83AF801-7183-4A02-B692-BFD76CE99E3B}" dt="2024-02-14T22:01:20.942" v="9337" actId="20577"/>
        <pc:sldMkLst>
          <pc:docMk/>
          <pc:sldMk cId="1149714704" sldId="368"/>
        </pc:sldMkLst>
        <pc:spChg chg="add mod">
          <ac:chgData name="Tippens, Kim" userId="d200ff29-2bb1-4d9d-a2a5-35ddea19f4bf" providerId="ADAL" clId="{C83AF801-7183-4A02-B692-BFD76CE99E3B}" dt="2024-02-02T17:52:34.012" v="1366" actId="207"/>
          <ac:spMkLst>
            <pc:docMk/>
            <pc:sldMk cId="1149714704" sldId="368"/>
            <ac:spMk id="2" creationId="{9832B5E3-2971-8EB2-F589-FC24563C5D24}"/>
          </ac:spMkLst>
        </pc:spChg>
      </pc:sldChg>
      <pc:sldChg chg="modSp mod addCm delCm modCm modNotesTx">
        <pc:chgData name="Tippens, Kim" userId="d200ff29-2bb1-4d9d-a2a5-35ddea19f4bf" providerId="ADAL" clId="{C83AF801-7183-4A02-B692-BFD76CE99E3B}" dt="2024-02-15T18:28:36.981" v="10640" actId="20577"/>
        <pc:sldMkLst>
          <pc:docMk/>
          <pc:sldMk cId="2464309404" sldId="373"/>
        </pc:sldMkLst>
        <pc:spChg chg="mod">
          <ac:chgData name="Tippens, Kim" userId="d200ff29-2bb1-4d9d-a2a5-35ddea19f4bf" providerId="ADAL" clId="{C83AF801-7183-4A02-B692-BFD76CE99E3B}" dt="2024-01-31T19:49:47.801" v="1269" actId="20577"/>
          <ac:spMkLst>
            <pc:docMk/>
            <pc:sldMk cId="2464309404" sldId="373"/>
            <ac:spMk id="8" creationId="{533BFF43-B4C2-0F32-242F-A0B06BE525D6}"/>
          </ac:spMkLst>
        </pc:spChg>
        <pc:spChg chg="mod">
          <ac:chgData name="Tippens, Kim" userId="d200ff29-2bb1-4d9d-a2a5-35ddea19f4bf" providerId="ADAL" clId="{C83AF801-7183-4A02-B692-BFD76CE99E3B}" dt="2024-01-29T23:52:50.228" v="1004" actId="115"/>
          <ac:spMkLst>
            <pc:docMk/>
            <pc:sldMk cId="2464309404" sldId="373"/>
            <ac:spMk id="34" creationId="{00000000-0000-0000-0000-000000000000}"/>
          </ac:spMkLst>
        </pc:spChg>
        <pc:picChg chg="mod">
          <ac:chgData name="Tippens, Kim" userId="d200ff29-2bb1-4d9d-a2a5-35ddea19f4bf" providerId="ADAL" clId="{C83AF801-7183-4A02-B692-BFD76CE99E3B}" dt="2024-02-02T18:58:07.656" v="6645" actId="962"/>
          <ac:picMkLst>
            <pc:docMk/>
            <pc:sldMk cId="2464309404" sldId="373"/>
            <ac:picMk id="3" creationId="{12758004-9A77-E967-B159-3138DB6A7962}"/>
          </ac:picMkLst>
        </pc:picChg>
        <pc:picChg chg="mod">
          <ac:chgData name="Tippens, Kim" userId="d200ff29-2bb1-4d9d-a2a5-35ddea19f4bf" providerId="ADAL" clId="{C83AF801-7183-4A02-B692-BFD76CE99E3B}" dt="2024-02-02T18:58:36.671" v="6713" actId="962"/>
          <ac:picMkLst>
            <pc:docMk/>
            <pc:sldMk cId="2464309404" sldId="373"/>
            <ac:picMk id="4" creationId="{4B0EF484-0B27-C88D-0A6B-FFE1E5F8781E}"/>
          </ac:picMkLst>
        </pc:picChg>
        <pc:extLst>
          <p:ext xmlns:p="http://schemas.openxmlformats.org/presentationml/2006/main" uri="{D6D511B9-2390-475A-947B-AFAB55BFBCF1}">
            <pc226:cmChg xmlns:pc226="http://schemas.microsoft.com/office/powerpoint/2022/06/main/command" chg="add del mod">
              <pc226:chgData name="Tippens, Kim" userId="d200ff29-2bb1-4d9d-a2a5-35ddea19f4bf" providerId="ADAL" clId="{C83AF801-7183-4A02-B692-BFD76CE99E3B}" dt="2024-01-31T19:49:17.818" v="1251"/>
              <pc2:cmMkLst xmlns:pc2="http://schemas.microsoft.com/office/powerpoint/2019/9/main/command">
                <pc:docMk/>
                <pc:sldMk cId="2464309404" sldId="373"/>
                <pc2:cmMk id="{C9D43F55-EF86-4FC7-9E86-E17D09CA8C45}"/>
              </pc2:cmMkLst>
            </pc226:cmChg>
          </p:ext>
        </pc:extLst>
      </pc:sldChg>
      <pc:sldChg chg="modSp mod addCm delCm modCm modNotesTx">
        <pc:chgData name="Tippens, Kim" userId="d200ff29-2bb1-4d9d-a2a5-35ddea19f4bf" providerId="ADAL" clId="{C83AF801-7183-4A02-B692-BFD76CE99E3B}" dt="2024-02-15T16:25:45.093" v="9899" actId="20577"/>
        <pc:sldMkLst>
          <pc:docMk/>
          <pc:sldMk cId="3016255258" sldId="375"/>
        </pc:sldMkLst>
        <pc:spChg chg="mod">
          <ac:chgData name="Tippens, Kim" userId="d200ff29-2bb1-4d9d-a2a5-35ddea19f4bf" providerId="ADAL" clId="{C83AF801-7183-4A02-B692-BFD76CE99E3B}" dt="2024-01-30T16:36:00.192" v="1065" actId="20577"/>
          <ac:spMkLst>
            <pc:docMk/>
            <pc:sldMk cId="3016255258" sldId="375"/>
            <ac:spMk id="12" creationId="{C4F93693-A924-2C02-4A6A-FE4A51F1537A}"/>
          </ac:spMkLst>
        </pc:spChg>
        <pc:picChg chg="mod">
          <ac:chgData name="Tippens, Kim" userId="d200ff29-2bb1-4d9d-a2a5-35ddea19f4bf" providerId="ADAL" clId="{C83AF801-7183-4A02-B692-BFD76CE99E3B}" dt="2024-02-02T18:58:55.571" v="6763" actId="962"/>
          <ac:picMkLst>
            <pc:docMk/>
            <pc:sldMk cId="3016255258" sldId="375"/>
            <ac:picMk id="2" creationId="{4B1546C3-DEB4-BEC5-01C2-06CF2A137D89}"/>
          </ac:picMkLst>
        </pc:picChg>
        <pc:picChg chg="mod">
          <ac:chgData name="Tippens, Kim" userId="d200ff29-2bb1-4d9d-a2a5-35ddea19f4bf" providerId="ADAL" clId="{C83AF801-7183-4A02-B692-BFD76CE99E3B}" dt="2024-02-05T01:29:10.272" v="8597" actId="962"/>
          <ac:picMkLst>
            <pc:docMk/>
            <pc:sldMk cId="3016255258" sldId="375"/>
            <ac:picMk id="10" creationId="{0BA13C9D-D2A7-E77C-D9F4-E1D0C6A80BE1}"/>
          </ac:picMkLst>
        </pc:picChg>
        <pc:picChg chg="mod">
          <ac:chgData name="Tippens, Kim" userId="d200ff29-2bb1-4d9d-a2a5-35ddea19f4bf" providerId="ADAL" clId="{C83AF801-7183-4A02-B692-BFD76CE99E3B}" dt="2024-02-05T01:28:50.609" v="8581" actId="962"/>
          <ac:picMkLst>
            <pc:docMk/>
            <pc:sldMk cId="3016255258" sldId="375"/>
            <ac:picMk id="20" creationId="{83D8A406-BF7A-93EB-9EDE-9ED447180284}"/>
          </ac:picMkLst>
        </pc:picChg>
        <pc:picChg chg="mod">
          <ac:chgData name="Tippens, Kim" userId="d200ff29-2bb1-4d9d-a2a5-35ddea19f4bf" providerId="ADAL" clId="{C83AF801-7183-4A02-B692-BFD76CE99E3B}" dt="2024-02-02T18:59:12.826" v="6813" actId="962"/>
          <ac:picMkLst>
            <pc:docMk/>
            <pc:sldMk cId="3016255258" sldId="375"/>
            <ac:picMk id="28" creationId="{D4D39D57-CCC7-F59F-9ABA-9EA169329970}"/>
          </ac:picMkLst>
        </pc:picChg>
        <pc:extLst>
          <p:ext xmlns:p="http://schemas.openxmlformats.org/presentationml/2006/main" uri="{D6D511B9-2390-475A-947B-AFAB55BFBCF1}">
            <pc226:cmChg xmlns:pc226="http://schemas.microsoft.com/office/powerpoint/2022/06/main/command" chg="add del mod">
              <pc226:chgData name="Tippens, Kim" userId="d200ff29-2bb1-4d9d-a2a5-35ddea19f4bf" providerId="ADAL" clId="{C83AF801-7183-4A02-B692-BFD76CE99E3B}" dt="2024-02-02T17:44:19.482" v="1295"/>
              <pc2:cmMkLst xmlns:pc2="http://schemas.microsoft.com/office/powerpoint/2019/9/main/command">
                <pc:docMk/>
                <pc:sldMk cId="3016255258" sldId="375"/>
                <pc2:cmMk id="{10F5C087-203F-4F23-96EE-BAF75EE717FF}"/>
              </pc2:cmMkLst>
              <pc226:cmRplyChg chg="add">
                <pc226:chgData name="Tippens, Kim" userId="d200ff29-2bb1-4d9d-a2a5-35ddea19f4bf" providerId="ADAL" clId="{C83AF801-7183-4A02-B692-BFD76CE99E3B}" dt="2024-01-30T16:21:44.856" v="1063"/>
                <pc2:cmRplyMkLst xmlns:pc2="http://schemas.microsoft.com/office/powerpoint/2019/9/main/command">
                  <pc:docMk/>
                  <pc:sldMk cId="3016255258" sldId="375"/>
                  <pc2:cmMk id="{10F5C087-203F-4F23-96EE-BAF75EE717FF}"/>
                  <pc2:cmRplyMk id="{C41E81A9-C7BA-4B99-9F4B-9B942BDBF398}"/>
                </pc2:cmRplyMkLst>
              </pc226:cmRplyChg>
            </pc226:cmChg>
          </p:ext>
        </pc:extLst>
      </pc:sldChg>
      <pc:sldChg chg="addSp delSp modSp mod modClrScheme addCm delCm modCm chgLayout modNotesTx">
        <pc:chgData name="Tippens, Kim" userId="d200ff29-2bb1-4d9d-a2a5-35ddea19f4bf" providerId="ADAL" clId="{C83AF801-7183-4A02-B692-BFD76CE99E3B}" dt="2024-02-15T18:20:46.612" v="10389" actId="12"/>
        <pc:sldMkLst>
          <pc:docMk/>
          <pc:sldMk cId="727788915" sldId="378"/>
        </pc:sldMkLst>
        <pc:spChg chg="mod ord">
          <ac:chgData name="Tippens, Kim" userId="d200ff29-2bb1-4d9d-a2a5-35ddea19f4bf" providerId="ADAL" clId="{C83AF801-7183-4A02-B692-BFD76CE99E3B}" dt="2024-01-23T23:03:39.990" v="409" actId="700"/>
          <ac:spMkLst>
            <pc:docMk/>
            <pc:sldMk cId="727788915" sldId="378"/>
            <ac:spMk id="2" creationId="{5CC2B844-1E8B-B8E3-7249-62E556E27BB4}"/>
          </ac:spMkLst>
        </pc:spChg>
        <pc:spChg chg="add del mod ord">
          <ac:chgData name="Tippens, Kim" userId="d200ff29-2bb1-4d9d-a2a5-35ddea19f4bf" providerId="ADAL" clId="{C83AF801-7183-4A02-B692-BFD76CE99E3B}" dt="2024-01-23T23:04:25.213" v="412" actId="478"/>
          <ac:spMkLst>
            <pc:docMk/>
            <pc:sldMk cId="727788915" sldId="378"/>
            <ac:spMk id="3" creationId="{ADB0D563-BC16-0012-63C7-D0E19233B124}"/>
          </ac:spMkLst>
        </pc:spChg>
        <pc:picChg chg="mod">
          <ac:chgData name="Tippens, Kim" userId="d200ff29-2bb1-4d9d-a2a5-35ddea19f4bf" providerId="ADAL" clId="{C83AF801-7183-4A02-B692-BFD76CE99E3B}" dt="2024-02-05T01:26:38.406" v="8241" actId="962"/>
          <ac:picMkLst>
            <pc:docMk/>
            <pc:sldMk cId="727788915" sldId="378"/>
            <ac:picMk id="39" creationId="{5D2B0620-B31D-483A-800E-35C255371CAC}"/>
          </ac:picMkLst>
        </pc:picChg>
        <pc:picChg chg="mod">
          <ac:chgData name="Tippens, Kim" userId="d200ff29-2bb1-4d9d-a2a5-35ddea19f4bf" providerId="ADAL" clId="{C83AF801-7183-4A02-B692-BFD76CE99E3B}" dt="2024-02-05T01:26:33.771" v="8229" actId="962"/>
          <ac:picMkLst>
            <pc:docMk/>
            <pc:sldMk cId="727788915" sldId="378"/>
            <ac:picMk id="40" creationId="{DE057C1E-506F-4876-A603-5DA58EF3D85B}"/>
          </ac:picMkLst>
        </pc:picChg>
        <pc:picChg chg="mod">
          <ac:chgData name="Tippens, Kim" userId="d200ff29-2bb1-4d9d-a2a5-35ddea19f4bf" providerId="ADAL" clId="{C83AF801-7183-4A02-B692-BFD76CE99E3B}" dt="2024-02-05T01:27:08.689" v="8511" actId="962"/>
          <ac:picMkLst>
            <pc:docMk/>
            <pc:sldMk cId="727788915" sldId="378"/>
            <ac:picMk id="42" creationId="{BEB0413A-0B22-4203-A409-A7A7E7879966}"/>
          </ac:picMkLst>
        </pc:picChg>
        <pc:picChg chg="mod">
          <ac:chgData name="Tippens, Kim" userId="d200ff29-2bb1-4d9d-a2a5-35ddea19f4bf" providerId="ADAL" clId="{C83AF801-7183-4A02-B692-BFD76CE99E3B}" dt="2024-02-05T01:27:11.029" v="8512" actId="1076"/>
          <ac:picMkLst>
            <pc:docMk/>
            <pc:sldMk cId="727788915" sldId="378"/>
            <ac:picMk id="45" creationId="{86C1841B-C618-47E0-AF98-0813B7FCA35E}"/>
          </ac:picMkLst>
        </pc:picChg>
        <pc:picChg chg="mod">
          <ac:chgData name="Tippens, Kim" userId="d200ff29-2bb1-4d9d-a2a5-35ddea19f4bf" providerId="ADAL" clId="{C83AF801-7183-4A02-B692-BFD76CE99E3B}" dt="2024-02-05T01:26:52.040" v="8379" actId="962"/>
          <ac:picMkLst>
            <pc:docMk/>
            <pc:sldMk cId="727788915" sldId="378"/>
            <ac:picMk id="48" creationId="{F28455A2-BEFE-436A-8F2E-AD441551B1AC}"/>
          </ac:picMkLst>
        </pc:picChg>
        <pc:extLst>
          <p:ext xmlns:p="http://schemas.openxmlformats.org/presentationml/2006/main" uri="{D6D511B9-2390-475A-947B-AFAB55BFBCF1}">
            <pc226:cmChg xmlns:pc226="http://schemas.microsoft.com/office/powerpoint/2022/06/main/command" chg="add del">
              <pc226:chgData name="Tippens, Kim" userId="d200ff29-2bb1-4d9d-a2a5-35ddea19f4bf" providerId="ADAL" clId="{C83AF801-7183-4A02-B692-BFD76CE99E3B}" dt="2024-02-02T17:45:14.057" v="1299"/>
              <pc2:cmMkLst xmlns:pc2="http://schemas.microsoft.com/office/powerpoint/2019/9/main/command">
                <pc:docMk/>
                <pc:sldMk cId="727788915" sldId="378"/>
                <pc2:cmMk id="{E547D557-4913-4A85-A10B-D769CBC68C86}"/>
              </pc2:cmMkLst>
            </pc226:cmChg>
          </p:ext>
        </pc:extLst>
      </pc:sldChg>
      <pc:sldChg chg="modSp mod addCm delCm modNotesTx">
        <pc:chgData name="Tippens, Kim" userId="d200ff29-2bb1-4d9d-a2a5-35ddea19f4bf" providerId="ADAL" clId="{C83AF801-7183-4A02-B692-BFD76CE99E3B}" dt="2024-02-15T16:47:40.751" v="10095" actId="20577"/>
        <pc:sldMkLst>
          <pc:docMk/>
          <pc:sldMk cId="1985942501" sldId="379"/>
        </pc:sldMkLst>
        <pc:spChg chg="mod">
          <ac:chgData name="Tippens, Kim" userId="d200ff29-2bb1-4d9d-a2a5-35ddea19f4bf" providerId="ADAL" clId="{C83AF801-7183-4A02-B692-BFD76CE99E3B}" dt="2024-01-30T16:12:36.917" v="1050" actId="1076"/>
          <ac:spMkLst>
            <pc:docMk/>
            <pc:sldMk cId="1985942501" sldId="379"/>
            <ac:spMk id="11" creationId="{5E234E43-F3F3-B6F7-148B-4A11D6FE1F12}"/>
          </ac:spMkLst>
        </pc:spChg>
        <pc:spChg chg="mod">
          <ac:chgData name="Tippens, Kim" userId="d200ff29-2bb1-4d9d-a2a5-35ddea19f4bf" providerId="ADAL" clId="{C83AF801-7183-4A02-B692-BFD76CE99E3B}" dt="2024-01-30T16:12:12.784" v="1044" actId="1076"/>
          <ac:spMkLst>
            <pc:docMk/>
            <pc:sldMk cId="1985942501" sldId="379"/>
            <ac:spMk id="19" creationId="{00000000-0000-0000-0000-000000000000}"/>
          </ac:spMkLst>
        </pc:spChg>
        <pc:picChg chg="mod">
          <ac:chgData name="Tippens, Kim" userId="d200ff29-2bb1-4d9d-a2a5-35ddea19f4bf" providerId="ADAL" clId="{C83AF801-7183-4A02-B692-BFD76CE99E3B}" dt="2024-02-05T16:48:23.374" v="9050" actId="962"/>
          <ac:picMkLst>
            <pc:docMk/>
            <pc:sldMk cId="1985942501" sldId="379"/>
            <ac:picMk id="5" creationId="{4AE3DFE6-8DC6-6743-6FBE-FB25A3E5720E}"/>
          </ac:picMkLst>
        </pc:picChg>
        <pc:extLst>
          <p:ext xmlns:p="http://schemas.openxmlformats.org/presentationml/2006/main" uri="{D6D511B9-2390-475A-947B-AFAB55BFBCF1}">
            <pc226:cmChg xmlns:pc226="http://schemas.microsoft.com/office/powerpoint/2022/06/main/command" chg="add del">
              <pc226:chgData name="Tippens, Kim" userId="d200ff29-2bb1-4d9d-a2a5-35ddea19f4bf" providerId="ADAL" clId="{C83AF801-7183-4A02-B692-BFD76CE99E3B}" dt="2024-02-02T17:44:48.302" v="1296"/>
              <pc2:cmMkLst xmlns:pc2="http://schemas.microsoft.com/office/powerpoint/2019/9/main/command">
                <pc:docMk/>
                <pc:sldMk cId="1985942501" sldId="379"/>
                <pc2:cmMk id="{AAB92E7B-0356-4E5C-B633-4FBBA37F3620}"/>
              </pc2:cmMkLst>
            </pc226:cmChg>
          </p:ext>
        </pc:extLst>
      </pc:sldChg>
      <pc:sldChg chg="modSp mod modNotesTx">
        <pc:chgData name="Tippens, Kim" userId="d200ff29-2bb1-4d9d-a2a5-35ddea19f4bf" providerId="ADAL" clId="{C83AF801-7183-4A02-B692-BFD76CE99E3B}" dt="2024-02-15T16:48:37.187" v="10146" actId="20577"/>
        <pc:sldMkLst>
          <pc:docMk/>
          <pc:sldMk cId="640314049" sldId="380"/>
        </pc:sldMkLst>
        <pc:spChg chg="mod">
          <ac:chgData name="Tippens, Kim" userId="d200ff29-2bb1-4d9d-a2a5-35ddea19f4bf" providerId="ADAL" clId="{C83AF801-7183-4A02-B692-BFD76CE99E3B}" dt="2024-01-30T16:13:02.250" v="1053" actId="1076"/>
          <ac:spMkLst>
            <pc:docMk/>
            <pc:sldMk cId="640314049" sldId="380"/>
            <ac:spMk id="19" creationId="{00000000-0000-0000-0000-000000000000}"/>
          </ac:spMkLst>
        </pc:spChg>
        <pc:picChg chg="mod">
          <ac:chgData name="Tippens, Kim" userId="d200ff29-2bb1-4d9d-a2a5-35ddea19f4bf" providerId="ADAL" clId="{C83AF801-7183-4A02-B692-BFD76CE99E3B}" dt="2024-02-05T17:34:53.853" v="9124" actId="962"/>
          <ac:picMkLst>
            <pc:docMk/>
            <pc:sldMk cId="640314049" sldId="380"/>
            <ac:picMk id="5" creationId="{797F2745-1971-9F21-0A06-63437B51FE49}"/>
          </ac:picMkLst>
        </pc:picChg>
      </pc:sldChg>
      <pc:sldChg chg="modSp mod addCm delCm modCm modNotesTx">
        <pc:chgData name="Tippens, Kim" userId="d200ff29-2bb1-4d9d-a2a5-35ddea19f4bf" providerId="ADAL" clId="{C83AF801-7183-4A02-B692-BFD76CE99E3B}" dt="2024-02-15T18:18:41.082" v="10326" actId="20577"/>
        <pc:sldMkLst>
          <pc:docMk/>
          <pc:sldMk cId="606285588" sldId="384"/>
        </pc:sldMkLst>
        <pc:spChg chg="mod">
          <ac:chgData name="Tippens, Kim" userId="d200ff29-2bb1-4d9d-a2a5-35ddea19f4bf" providerId="ADAL" clId="{C83AF801-7183-4A02-B692-BFD76CE99E3B}" dt="2024-01-29T23:59:08.063" v="1008" actId="20577"/>
          <ac:spMkLst>
            <pc:docMk/>
            <pc:sldMk cId="606285588" sldId="384"/>
            <ac:spMk id="14" creationId="{A2511798-3B5B-56A2-B47E-F32705344634}"/>
          </ac:spMkLst>
        </pc:spChg>
        <pc:spChg chg="mod">
          <ac:chgData name="Tippens, Kim" userId="d200ff29-2bb1-4d9d-a2a5-35ddea19f4bf" providerId="ADAL" clId="{C83AF801-7183-4A02-B692-BFD76CE99E3B}" dt="2024-01-30T16:13:34.510" v="1056" actId="1076"/>
          <ac:spMkLst>
            <pc:docMk/>
            <pc:sldMk cId="606285588" sldId="384"/>
            <ac:spMk id="19" creationId="{00000000-0000-0000-0000-000000000000}"/>
          </ac:spMkLst>
        </pc:spChg>
        <pc:picChg chg="mod">
          <ac:chgData name="Tippens, Kim" userId="d200ff29-2bb1-4d9d-a2a5-35ddea19f4bf" providerId="ADAL" clId="{C83AF801-7183-4A02-B692-BFD76CE99E3B}" dt="2024-02-05T17:50:37.649" v="9238" actId="962"/>
          <ac:picMkLst>
            <pc:docMk/>
            <pc:sldMk cId="606285588" sldId="384"/>
            <ac:picMk id="6" creationId="{0D7F5445-5129-EF18-D7B8-74F667799591}"/>
          </ac:picMkLst>
        </pc:picChg>
        <pc:extLst>
          <p:ext xmlns:p="http://schemas.openxmlformats.org/presentationml/2006/main" uri="{D6D511B9-2390-475A-947B-AFAB55BFBCF1}">
            <pc226:cmChg xmlns:pc226="http://schemas.microsoft.com/office/powerpoint/2022/06/main/command" chg="add del mod">
              <pc226:chgData name="Tippens, Kim" userId="d200ff29-2bb1-4d9d-a2a5-35ddea19f4bf" providerId="ADAL" clId="{C83AF801-7183-4A02-B692-BFD76CE99E3B}" dt="2024-02-02T17:45:01.761" v="1297"/>
              <pc2:cmMkLst xmlns:pc2="http://schemas.microsoft.com/office/powerpoint/2019/9/main/command">
                <pc:docMk/>
                <pc:sldMk cId="606285588" sldId="384"/>
                <pc2:cmMk id="{9071E89F-6AD8-4952-A237-3BDCBA72B747}"/>
              </pc2:cmMkLst>
            </pc226:cmChg>
          </p:ext>
        </pc:extLst>
      </pc:sldChg>
      <pc:sldChg chg="modSp mod addCm delCm modCm modNotesTx">
        <pc:chgData name="Tippens, Kim" userId="d200ff29-2bb1-4d9d-a2a5-35ddea19f4bf" providerId="ADAL" clId="{C83AF801-7183-4A02-B692-BFD76CE99E3B}" dt="2024-02-15T18:14:59.812" v="10169" actId="12"/>
        <pc:sldMkLst>
          <pc:docMk/>
          <pc:sldMk cId="3491525218" sldId="385"/>
        </pc:sldMkLst>
        <pc:spChg chg="mod">
          <ac:chgData name="Tippens, Kim" userId="d200ff29-2bb1-4d9d-a2a5-35ddea19f4bf" providerId="ADAL" clId="{C83AF801-7183-4A02-B692-BFD76CE99E3B}" dt="2024-01-30T16:13:58.297" v="1059" actId="1076"/>
          <ac:spMkLst>
            <pc:docMk/>
            <pc:sldMk cId="3491525218" sldId="385"/>
            <ac:spMk id="19" creationId="{00000000-0000-0000-0000-000000000000}"/>
          </ac:spMkLst>
        </pc:spChg>
        <pc:picChg chg="mod">
          <ac:chgData name="Tippens, Kim" userId="d200ff29-2bb1-4d9d-a2a5-35ddea19f4bf" providerId="ADAL" clId="{C83AF801-7183-4A02-B692-BFD76CE99E3B}" dt="2024-02-05T17:58:50.660" v="9330" actId="962"/>
          <ac:picMkLst>
            <pc:docMk/>
            <pc:sldMk cId="3491525218" sldId="385"/>
            <ac:picMk id="8" creationId="{46129B46-FA14-E3C4-B6C7-1BA4910E0D80}"/>
          </ac:picMkLst>
        </pc:picChg>
        <pc:extLst>
          <p:ext xmlns:p="http://schemas.openxmlformats.org/presentationml/2006/main" uri="{D6D511B9-2390-475A-947B-AFAB55BFBCF1}">
            <pc226:cmChg xmlns:pc226="http://schemas.microsoft.com/office/powerpoint/2022/06/main/command" chg="add del">
              <pc226:chgData name="Tippens, Kim" userId="d200ff29-2bb1-4d9d-a2a5-35ddea19f4bf" providerId="ADAL" clId="{C83AF801-7183-4A02-B692-BFD76CE99E3B}" dt="2024-02-02T17:45:10.313" v="1298"/>
              <pc2:cmMkLst xmlns:pc2="http://schemas.microsoft.com/office/powerpoint/2019/9/main/command">
                <pc:docMk/>
                <pc:sldMk cId="3491525218" sldId="385"/>
                <pc2:cmMk id="{0A4A6944-FED3-4D93-80D4-82DDF46407C1}"/>
              </pc2:cmMkLst>
            </pc226:cmChg>
          </p:ext>
        </pc:extLst>
      </pc:sldChg>
      <pc:sldChg chg="modSp del mod modNotesTx">
        <pc:chgData name="Tippens, Kim" userId="d200ff29-2bb1-4d9d-a2a5-35ddea19f4bf" providerId="ADAL" clId="{C83AF801-7183-4A02-B692-BFD76CE99E3B}" dt="2024-01-23T22:27:26.216" v="27" actId="47"/>
        <pc:sldMkLst>
          <pc:docMk/>
          <pc:sldMk cId="4200883491" sldId="386"/>
        </pc:sldMkLst>
        <pc:spChg chg="mod">
          <ac:chgData name="Tippens, Kim" userId="d200ff29-2bb1-4d9d-a2a5-35ddea19f4bf" providerId="ADAL" clId="{C83AF801-7183-4A02-B692-BFD76CE99E3B}" dt="2024-01-23T22:27:09.138" v="25" actId="20577"/>
          <ac:spMkLst>
            <pc:docMk/>
            <pc:sldMk cId="4200883491" sldId="386"/>
            <ac:spMk id="2" creationId="{D81FF851-AA94-60BE-FD8A-26B03D869543}"/>
          </ac:spMkLst>
        </pc:spChg>
      </pc:sldChg>
      <pc:sldChg chg="addSp delSp modSp mod ord addCm delCm modCm modNotesTx">
        <pc:chgData name="Tippens, Kim" userId="d200ff29-2bb1-4d9d-a2a5-35ddea19f4bf" providerId="ADAL" clId="{C83AF801-7183-4A02-B692-BFD76CE99E3B}" dt="2024-02-02T19:47:40.950" v="6838"/>
        <pc:sldMkLst>
          <pc:docMk/>
          <pc:sldMk cId="3845281187" sldId="387"/>
        </pc:sldMkLst>
        <pc:spChg chg="mod">
          <ac:chgData name="Tippens, Kim" userId="d200ff29-2bb1-4d9d-a2a5-35ddea19f4bf" providerId="ADAL" clId="{C83AF801-7183-4A02-B692-BFD76CE99E3B}" dt="2024-01-23T22:27:36.225" v="52" actId="20577"/>
          <ac:spMkLst>
            <pc:docMk/>
            <pc:sldMk cId="3845281187" sldId="387"/>
            <ac:spMk id="2" creationId="{A6C728A0-86F8-3EA2-5C21-7EDF8C54040A}"/>
          </ac:spMkLst>
        </pc:spChg>
        <pc:spChg chg="del">
          <ac:chgData name="Tippens, Kim" userId="d200ff29-2bb1-4d9d-a2a5-35ddea19f4bf" providerId="ADAL" clId="{C83AF801-7183-4A02-B692-BFD76CE99E3B}" dt="2024-01-23T22:43:17.928" v="131"/>
          <ac:spMkLst>
            <pc:docMk/>
            <pc:sldMk cId="3845281187" sldId="387"/>
            <ac:spMk id="3" creationId="{649799EB-4242-C78F-2609-FB7BEAAACB19}"/>
          </ac:spMkLst>
        </pc:spChg>
        <pc:spChg chg="add mod">
          <ac:chgData name="Tippens, Kim" userId="d200ff29-2bb1-4d9d-a2a5-35ddea19f4bf" providerId="ADAL" clId="{C83AF801-7183-4A02-B692-BFD76CE99E3B}" dt="2024-01-23T22:35:01.630" v="126"/>
          <ac:spMkLst>
            <pc:docMk/>
            <pc:sldMk cId="3845281187" sldId="387"/>
            <ac:spMk id="4" creationId="{CE2D634D-1478-41B5-6112-09949B87B93A}"/>
          </ac:spMkLst>
        </pc:spChg>
        <pc:spChg chg="mod">
          <ac:chgData name="Tippens, Kim" userId="d200ff29-2bb1-4d9d-a2a5-35ddea19f4bf" providerId="ADAL" clId="{C83AF801-7183-4A02-B692-BFD76CE99E3B}" dt="2024-01-23T23:06:58.555" v="418" actId="403"/>
          <ac:spMkLst>
            <pc:docMk/>
            <pc:sldMk cId="3845281187" sldId="387"/>
            <ac:spMk id="5" creationId="{4737732B-49B4-6E6E-4825-EBB2A3536FDB}"/>
          </ac:spMkLst>
        </pc:spChg>
        <pc:spChg chg="add mod">
          <ac:chgData name="Tippens, Kim" userId="d200ff29-2bb1-4d9d-a2a5-35ddea19f4bf" providerId="ADAL" clId="{C83AF801-7183-4A02-B692-BFD76CE99E3B}" dt="2024-01-23T22:46:26.955" v="203" actId="1076"/>
          <ac:spMkLst>
            <pc:docMk/>
            <pc:sldMk cId="3845281187" sldId="387"/>
            <ac:spMk id="8" creationId="{AFD53D81-FA2E-13B5-4688-2C2D1B59DC36}"/>
          </ac:spMkLst>
        </pc:spChg>
        <pc:spChg chg="add mod">
          <ac:chgData name="Tippens, Kim" userId="d200ff29-2bb1-4d9d-a2a5-35ddea19f4bf" providerId="ADAL" clId="{C83AF801-7183-4A02-B692-BFD76CE99E3B}" dt="2024-01-23T22:46:46.828" v="207" actId="20577"/>
          <ac:spMkLst>
            <pc:docMk/>
            <pc:sldMk cId="3845281187" sldId="387"/>
            <ac:spMk id="9" creationId="{B183477C-D738-3FBA-B57B-EB0B3CCEDE1C}"/>
          </ac:spMkLst>
        </pc:spChg>
        <pc:spChg chg="add mod">
          <ac:chgData name="Tippens, Kim" userId="d200ff29-2bb1-4d9d-a2a5-35ddea19f4bf" providerId="ADAL" clId="{C83AF801-7183-4A02-B692-BFD76CE99E3B}" dt="2024-01-23T23:11:06.601" v="564" actId="692"/>
          <ac:spMkLst>
            <pc:docMk/>
            <pc:sldMk cId="3845281187" sldId="387"/>
            <ac:spMk id="10" creationId="{25E81281-8593-FB3C-62D9-6A0FEEBB0296}"/>
          </ac:spMkLst>
        </pc:spChg>
        <pc:picChg chg="add mod modCrop">
          <ac:chgData name="Tippens, Kim" userId="d200ff29-2bb1-4d9d-a2a5-35ddea19f4bf" providerId="ADAL" clId="{C83AF801-7183-4A02-B692-BFD76CE99E3B}" dt="2024-01-23T23:09:19.876" v="420" actId="14100"/>
          <ac:picMkLst>
            <pc:docMk/>
            <pc:sldMk cId="3845281187" sldId="387"/>
            <ac:picMk id="6" creationId="{73660BA4-85E0-0D4E-1D1B-E98C36D26438}"/>
          </ac:picMkLst>
        </pc:picChg>
        <pc:picChg chg="add mod modCrop">
          <ac:chgData name="Tippens, Kim" userId="d200ff29-2bb1-4d9d-a2a5-35ddea19f4bf" providerId="ADAL" clId="{C83AF801-7183-4A02-B692-BFD76CE99E3B}" dt="2024-01-23T23:09:23.352" v="421" actId="14100"/>
          <ac:picMkLst>
            <pc:docMk/>
            <pc:sldMk cId="3845281187" sldId="387"/>
            <ac:picMk id="7" creationId="{D0C73BB4-57DC-8483-7A38-828BE25C2FDD}"/>
          </ac:picMkLst>
        </pc:picChg>
        <pc:extLst>
          <p:ext xmlns:p="http://schemas.openxmlformats.org/presentationml/2006/main" uri="{D6D511B9-2390-475A-947B-AFAB55BFBCF1}">
            <pc226:cmChg xmlns:pc226="http://schemas.microsoft.com/office/powerpoint/2022/06/main/command" chg="mod">
              <pc226:chgData name="Tippens, Kim" userId="d200ff29-2bb1-4d9d-a2a5-35ddea19f4bf" providerId="ADAL" clId="{C83AF801-7183-4A02-B692-BFD76CE99E3B}" dt="2024-02-01T19:06:46.381" v="1283"/>
              <pc2:cmMkLst xmlns:pc2="http://schemas.microsoft.com/office/powerpoint/2019/9/main/command">
                <pc:docMk/>
                <pc:sldMk cId="3845281187" sldId="387"/>
                <pc2:cmMk id="{BC9D2013-8DB2-4E65-902E-C571B4CD8D49}"/>
              </pc2:cmMkLst>
            </pc226:cmChg>
            <pc226:cmChg xmlns:pc226="http://schemas.microsoft.com/office/powerpoint/2022/06/main/command" chg="add del">
              <pc226:chgData name="Tippens, Kim" userId="d200ff29-2bb1-4d9d-a2a5-35ddea19f4bf" providerId="ADAL" clId="{C83AF801-7183-4A02-B692-BFD76CE99E3B}" dt="2024-01-31T00:59:34.521" v="1241"/>
              <pc2:cmMkLst xmlns:pc2="http://schemas.microsoft.com/office/powerpoint/2019/9/main/command">
                <pc:docMk/>
                <pc:sldMk cId="3845281187" sldId="387"/>
                <pc2:cmMk id="{ACDEA157-DF1A-4E42-881D-B1680CF49EE8}"/>
              </pc2:cmMkLst>
            </pc226:cmChg>
            <pc226:cmChg xmlns:pc226="http://schemas.microsoft.com/office/powerpoint/2022/06/main/command" chg="add del mod">
              <pc226:chgData name="Tippens, Kim" userId="d200ff29-2bb1-4d9d-a2a5-35ddea19f4bf" providerId="ADAL" clId="{C83AF801-7183-4A02-B692-BFD76CE99E3B}" dt="2024-01-31T00:59:33.542" v="1239"/>
              <pc2:cmMkLst xmlns:pc2="http://schemas.microsoft.com/office/powerpoint/2019/9/main/command">
                <pc:docMk/>
                <pc:sldMk cId="3845281187" sldId="387"/>
                <pc2:cmMk id="{A3113F92-4E52-4557-AC23-15A2644B64E5}"/>
              </pc2:cmMkLst>
            </pc226:cmChg>
            <pc226:cmChg xmlns:pc226="http://schemas.microsoft.com/office/powerpoint/2022/06/main/command" chg="add del mod">
              <pc226:chgData name="Tippens, Kim" userId="d200ff29-2bb1-4d9d-a2a5-35ddea19f4bf" providerId="ADAL" clId="{C83AF801-7183-4A02-B692-BFD76CE99E3B}" dt="2024-01-31T00:59:33.984" v="1240"/>
              <pc2:cmMkLst xmlns:pc2="http://schemas.microsoft.com/office/powerpoint/2019/9/main/command">
                <pc:docMk/>
                <pc:sldMk cId="3845281187" sldId="387"/>
                <pc2:cmMk id="{4B1A8E99-B404-43E4-BF89-966E488C415A}"/>
              </pc2:cmMkLst>
            </pc226:cmChg>
          </p:ext>
        </pc:extLst>
      </pc:sldChg>
      <pc:sldChg chg="delSp modSp mod delCm modCm modNotesTx">
        <pc:chgData name="Tippens, Kim" userId="d200ff29-2bb1-4d9d-a2a5-35ddea19f4bf" providerId="ADAL" clId="{C83AF801-7183-4A02-B692-BFD76CE99E3B}" dt="2024-02-15T15:58:09.006" v="9370" actId="20577"/>
        <pc:sldMkLst>
          <pc:docMk/>
          <pc:sldMk cId="1093358822" sldId="388"/>
        </pc:sldMkLst>
        <pc:spChg chg="del mod">
          <ac:chgData name="Tippens, Kim" userId="d200ff29-2bb1-4d9d-a2a5-35ddea19f4bf" providerId="ADAL" clId="{C83AF801-7183-4A02-B692-BFD76CE99E3B}" dt="2024-02-01T19:05:57.977" v="1276" actId="478"/>
          <ac:spMkLst>
            <pc:docMk/>
            <pc:sldMk cId="1093358822" sldId="388"/>
            <ac:spMk id="4" creationId="{E60CCBEB-711E-1AA4-2C0B-5BA765481762}"/>
          </ac:spMkLst>
        </pc:spChg>
        <pc:spChg chg="mod">
          <ac:chgData name="Tippens, Kim" userId="d200ff29-2bb1-4d9d-a2a5-35ddea19f4bf" providerId="ADAL" clId="{C83AF801-7183-4A02-B692-BFD76CE99E3B}" dt="2024-02-01T19:05:52.111" v="1274" actId="20577"/>
          <ac:spMkLst>
            <pc:docMk/>
            <pc:sldMk cId="1093358822" sldId="388"/>
            <ac:spMk id="5" creationId="{03CE6EBB-C77E-E766-FDC7-07F179890C85}"/>
          </ac:spMkLst>
        </pc:spChg>
        <pc:spChg chg="mod">
          <ac:chgData name="Tippens, Kim" userId="d200ff29-2bb1-4d9d-a2a5-35ddea19f4bf" providerId="ADAL" clId="{C83AF801-7183-4A02-B692-BFD76CE99E3B}" dt="2024-02-01T19:06:22.125" v="1282" actId="1076"/>
          <ac:spMkLst>
            <pc:docMk/>
            <pc:sldMk cId="1093358822" sldId="388"/>
            <ac:spMk id="12" creationId="{A7F5397D-0EF7-6F07-F1BF-9E0723A6074B}"/>
          </ac:spMkLst>
        </pc:spChg>
        <pc:spChg chg="del">
          <ac:chgData name="Tippens, Kim" userId="d200ff29-2bb1-4d9d-a2a5-35ddea19f4bf" providerId="ADAL" clId="{C83AF801-7183-4A02-B692-BFD76CE99E3B}" dt="2024-02-01T19:06:02.116" v="1277" actId="478"/>
          <ac:spMkLst>
            <pc:docMk/>
            <pc:sldMk cId="1093358822" sldId="388"/>
            <ac:spMk id="17" creationId="{8E643AC7-59E5-AA25-4854-02F652EA07E5}"/>
          </ac:spMkLst>
        </pc:spChg>
        <pc:spChg chg="del">
          <ac:chgData name="Tippens, Kim" userId="d200ff29-2bb1-4d9d-a2a5-35ddea19f4bf" providerId="ADAL" clId="{C83AF801-7183-4A02-B692-BFD76CE99E3B}" dt="2024-02-01T19:06:06.976" v="1278" actId="478"/>
          <ac:spMkLst>
            <pc:docMk/>
            <pc:sldMk cId="1093358822" sldId="388"/>
            <ac:spMk id="18" creationId="{AD114DD5-FF3F-A862-EE9F-F685E7558DA9}"/>
          </ac:spMkLst>
        </pc:spChg>
        <pc:picChg chg="mod">
          <ac:chgData name="Tippens, Kim" userId="d200ff29-2bb1-4d9d-a2a5-35ddea19f4bf" providerId="ADAL" clId="{C83AF801-7183-4A02-B692-BFD76CE99E3B}" dt="2024-02-02T18:17:43.376" v="3717" actId="962"/>
          <ac:picMkLst>
            <pc:docMk/>
            <pc:sldMk cId="1093358822" sldId="388"/>
            <ac:picMk id="7" creationId="{2D5F8603-D897-59BD-8F11-10FED440401A}"/>
          </ac:picMkLst>
        </pc:picChg>
        <pc:picChg chg="del">
          <ac:chgData name="Tippens, Kim" userId="d200ff29-2bb1-4d9d-a2a5-35ddea19f4bf" providerId="ADAL" clId="{C83AF801-7183-4A02-B692-BFD76CE99E3B}" dt="2024-02-01T19:06:10.163" v="1279" actId="478"/>
          <ac:picMkLst>
            <pc:docMk/>
            <pc:sldMk cId="1093358822" sldId="388"/>
            <ac:picMk id="13" creationId="{A777AEE7-0BC0-F3E8-4C10-62A50E8186CC}"/>
          </ac:picMkLst>
        </pc:picChg>
        <pc:extLst>
          <p:ext xmlns:p="http://schemas.openxmlformats.org/presentationml/2006/main" uri="{D6D511B9-2390-475A-947B-AFAB55BFBCF1}">
            <pc226:cmChg xmlns:pc226="http://schemas.microsoft.com/office/powerpoint/2022/06/main/command" chg="del">
              <pc226:chgData name="Tippens, Kim" userId="d200ff29-2bb1-4d9d-a2a5-35ddea19f4bf" providerId="ADAL" clId="{C83AF801-7183-4A02-B692-BFD76CE99E3B}" dt="2024-02-02T17:44:02.797" v="1294"/>
              <pc2:cmMkLst xmlns:pc2="http://schemas.microsoft.com/office/powerpoint/2019/9/main/command">
                <pc:docMk/>
                <pc:sldMk cId="1093358822" sldId="388"/>
                <pc2:cmMk id="{EB04A454-7D5E-476D-8F30-0E348FDD19AA}"/>
              </pc2:cmMkLst>
            </pc226:cmChg>
            <pc226:cmChg xmlns:pc226="http://schemas.microsoft.com/office/powerpoint/2022/06/main/command" chg="mod">
              <pc226:chgData name="Tippens, Kim" userId="d200ff29-2bb1-4d9d-a2a5-35ddea19f4bf" providerId="ADAL" clId="{C83AF801-7183-4A02-B692-BFD76CE99E3B}" dt="2024-02-01T19:05:55.161" v="1275" actId="6549"/>
              <pc2:cmMkLst xmlns:pc2="http://schemas.microsoft.com/office/powerpoint/2019/9/main/command">
                <pc:docMk/>
                <pc:sldMk cId="1093358822" sldId="388"/>
                <pc2:cmMk id="{9D1041A3-85D0-413D-950F-1A29977D828A}"/>
              </pc2:cmMkLst>
            </pc226:cmChg>
          </p:ext>
        </pc:extLst>
      </pc:sldChg>
      <pc:sldChg chg="new del">
        <pc:chgData name="Tippens, Kim" userId="d200ff29-2bb1-4d9d-a2a5-35ddea19f4bf" providerId="ADAL" clId="{C83AF801-7183-4A02-B692-BFD76CE99E3B}" dt="2024-01-23T23:03:35.419" v="408" actId="680"/>
        <pc:sldMkLst>
          <pc:docMk/>
          <pc:sldMk cId="1201311979" sldId="388"/>
        </pc:sldMkLst>
      </pc:sldChg>
      <pc:sldChg chg="modCm">
        <pc:chgData name="Tippens, Kim" userId="d200ff29-2bb1-4d9d-a2a5-35ddea19f4bf" providerId="ADAL" clId="{C83AF801-7183-4A02-B692-BFD76CE99E3B}" dt="2024-01-24T17:46:14.479" v="806"/>
        <pc:sldMkLst>
          <pc:docMk/>
          <pc:sldMk cId="3099253981" sldId="388"/>
        </pc:sldMkLst>
      </pc:sldChg>
      <pc:sldChg chg="modSp mod">
        <pc:chgData name="Tippens, Kim" userId="d200ff29-2bb1-4d9d-a2a5-35ddea19f4bf" providerId="ADAL" clId="{C83AF801-7183-4A02-B692-BFD76CE99E3B}" dt="2024-01-29T23:09:52.412" v="970" actId="27636"/>
        <pc:sldMkLst>
          <pc:docMk/>
          <pc:sldMk cId="3675328158" sldId="388"/>
        </pc:sldMkLst>
        <pc:spChg chg="mod">
          <ac:chgData name="Tippens, Kim" userId="d200ff29-2bb1-4d9d-a2a5-35ddea19f4bf" providerId="ADAL" clId="{C83AF801-7183-4A02-B692-BFD76CE99E3B}" dt="2024-01-29T23:09:52.412" v="970" actId="27636"/>
          <ac:spMkLst>
            <pc:docMk/>
            <pc:sldMk cId="3675328158" sldId="388"/>
            <ac:spMk id="2" creationId="{3C41F089-91D9-947C-37F5-F509B3B678E5}"/>
          </ac:spMkLst>
        </pc:spChg>
      </pc:sldChg>
      <pc:sldChg chg="modSp mod modNotesTx">
        <pc:chgData name="Tippens, Kim" userId="d200ff29-2bb1-4d9d-a2a5-35ddea19f4bf" providerId="ADAL" clId="{C83AF801-7183-4A02-B692-BFD76CE99E3B}" dt="2024-02-02T18:41:43.439" v="4437" actId="962"/>
        <pc:sldMkLst>
          <pc:docMk/>
          <pc:sldMk cId="4013796591" sldId="389"/>
        </pc:sldMkLst>
        <pc:spChg chg="mod">
          <ac:chgData name="Tippens, Kim" userId="d200ff29-2bb1-4d9d-a2a5-35ddea19f4bf" providerId="ADAL" clId="{C83AF801-7183-4A02-B692-BFD76CE99E3B}" dt="2024-02-01T21:54:50.823" v="1293" actId="14100"/>
          <ac:spMkLst>
            <pc:docMk/>
            <pc:sldMk cId="4013796591" sldId="389"/>
            <ac:spMk id="4" creationId="{7B67720A-E3B2-D198-6D86-4C90132A731A}"/>
          </ac:spMkLst>
        </pc:spChg>
        <pc:spChg chg="mod">
          <ac:chgData name="Tippens, Kim" userId="d200ff29-2bb1-4d9d-a2a5-35ddea19f4bf" providerId="ADAL" clId="{C83AF801-7183-4A02-B692-BFD76CE99E3B}" dt="2024-02-01T19:05:38.994" v="1271" actId="14100"/>
          <ac:spMkLst>
            <pc:docMk/>
            <pc:sldMk cId="4013796591" sldId="389"/>
            <ac:spMk id="18" creationId="{5B022C46-415F-C73D-68D6-78B4DD19F659}"/>
          </ac:spMkLst>
        </pc:spChg>
        <pc:picChg chg="mod">
          <ac:chgData name="Tippens, Kim" userId="d200ff29-2bb1-4d9d-a2a5-35ddea19f4bf" providerId="ADAL" clId="{C83AF801-7183-4A02-B692-BFD76CE99E3B}" dt="2024-02-02T18:41:43.439" v="4437" actId="962"/>
          <ac:picMkLst>
            <pc:docMk/>
            <pc:sldMk cId="4013796591" sldId="389"/>
            <ac:picMk id="13" creationId="{72AA0AE8-85AF-34AA-36E1-EA56196D0607}"/>
          </ac:picMkLst>
        </pc:picChg>
      </pc:sldChg>
      <pc:sldMasterChg chg="del delSldLayout">
        <pc:chgData name="Tippens, Kim" userId="d200ff29-2bb1-4d9d-a2a5-35ddea19f4bf" providerId="ADAL" clId="{C83AF801-7183-4A02-B692-BFD76CE99E3B}" dt="2024-01-31T00:30:04.817" v="1116" actId="2696"/>
        <pc:sldMasterMkLst>
          <pc:docMk/>
          <pc:sldMasterMk cId="1201142933" sldId="2147483648"/>
        </pc:sldMasterMkLst>
        <pc:sldLayoutChg chg="del">
          <pc:chgData name="Tippens, Kim" userId="d200ff29-2bb1-4d9d-a2a5-35ddea19f4bf" providerId="ADAL" clId="{C83AF801-7183-4A02-B692-BFD76CE99E3B}" dt="2024-01-31T00:30:04.817" v="1116" actId="2696"/>
          <pc:sldLayoutMkLst>
            <pc:docMk/>
            <pc:sldMasterMk cId="1201142933" sldId="2147483648"/>
            <pc:sldLayoutMk cId="1159886206" sldId="2147483649"/>
          </pc:sldLayoutMkLst>
        </pc:sldLayoutChg>
        <pc:sldLayoutChg chg="del">
          <pc:chgData name="Tippens, Kim" userId="d200ff29-2bb1-4d9d-a2a5-35ddea19f4bf" providerId="ADAL" clId="{C83AF801-7183-4A02-B692-BFD76CE99E3B}" dt="2024-01-31T00:30:04.817" v="1116" actId="2696"/>
          <pc:sldLayoutMkLst>
            <pc:docMk/>
            <pc:sldMasterMk cId="1201142933" sldId="2147483648"/>
            <pc:sldLayoutMk cId="2576694246" sldId="2147483650"/>
          </pc:sldLayoutMkLst>
        </pc:sldLayoutChg>
        <pc:sldLayoutChg chg="del">
          <pc:chgData name="Tippens, Kim" userId="d200ff29-2bb1-4d9d-a2a5-35ddea19f4bf" providerId="ADAL" clId="{C83AF801-7183-4A02-B692-BFD76CE99E3B}" dt="2024-01-31T00:30:04.817" v="1116" actId="2696"/>
          <pc:sldLayoutMkLst>
            <pc:docMk/>
            <pc:sldMasterMk cId="1201142933" sldId="2147483648"/>
            <pc:sldLayoutMk cId="2753576705" sldId="2147483651"/>
          </pc:sldLayoutMkLst>
        </pc:sldLayoutChg>
        <pc:sldLayoutChg chg="del">
          <pc:chgData name="Tippens, Kim" userId="d200ff29-2bb1-4d9d-a2a5-35ddea19f4bf" providerId="ADAL" clId="{C83AF801-7183-4A02-B692-BFD76CE99E3B}" dt="2024-01-31T00:30:04.817" v="1116" actId="2696"/>
          <pc:sldLayoutMkLst>
            <pc:docMk/>
            <pc:sldMasterMk cId="1201142933" sldId="2147483648"/>
            <pc:sldLayoutMk cId="2867499741" sldId="2147483652"/>
          </pc:sldLayoutMkLst>
        </pc:sldLayoutChg>
        <pc:sldLayoutChg chg="del">
          <pc:chgData name="Tippens, Kim" userId="d200ff29-2bb1-4d9d-a2a5-35ddea19f4bf" providerId="ADAL" clId="{C83AF801-7183-4A02-B692-BFD76CE99E3B}" dt="2024-01-31T00:30:04.817" v="1116" actId="2696"/>
          <pc:sldLayoutMkLst>
            <pc:docMk/>
            <pc:sldMasterMk cId="1201142933" sldId="2147483648"/>
            <pc:sldLayoutMk cId="1273854021" sldId="2147483653"/>
          </pc:sldLayoutMkLst>
        </pc:sldLayoutChg>
        <pc:sldLayoutChg chg="del">
          <pc:chgData name="Tippens, Kim" userId="d200ff29-2bb1-4d9d-a2a5-35ddea19f4bf" providerId="ADAL" clId="{C83AF801-7183-4A02-B692-BFD76CE99E3B}" dt="2024-01-31T00:30:04.817" v="1116" actId="2696"/>
          <pc:sldLayoutMkLst>
            <pc:docMk/>
            <pc:sldMasterMk cId="1201142933" sldId="2147483648"/>
            <pc:sldLayoutMk cId="3079050190" sldId="2147483654"/>
          </pc:sldLayoutMkLst>
        </pc:sldLayoutChg>
        <pc:sldLayoutChg chg="del">
          <pc:chgData name="Tippens, Kim" userId="d200ff29-2bb1-4d9d-a2a5-35ddea19f4bf" providerId="ADAL" clId="{C83AF801-7183-4A02-B692-BFD76CE99E3B}" dt="2024-01-31T00:30:04.817" v="1116" actId="2696"/>
          <pc:sldLayoutMkLst>
            <pc:docMk/>
            <pc:sldMasterMk cId="1201142933" sldId="2147483648"/>
            <pc:sldLayoutMk cId="1962668716" sldId="2147483655"/>
          </pc:sldLayoutMkLst>
        </pc:sldLayoutChg>
        <pc:sldLayoutChg chg="del">
          <pc:chgData name="Tippens, Kim" userId="d200ff29-2bb1-4d9d-a2a5-35ddea19f4bf" providerId="ADAL" clId="{C83AF801-7183-4A02-B692-BFD76CE99E3B}" dt="2024-01-31T00:30:04.817" v="1116" actId="2696"/>
          <pc:sldLayoutMkLst>
            <pc:docMk/>
            <pc:sldMasterMk cId="1201142933" sldId="2147483648"/>
            <pc:sldLayoutMk cId="4287064806" sldId="2147483656"/>
          </pc:sldLayoutMkLst>
        </pc:sldLayoutChg>
        <pc:sldLayoutChg chg="del">
          <pc:chgData name="Tippens, Kim" userId="d200ff29-2bb1-4d9d-a2a5-35ddea19f4bf" providerId="ADAL" clId="{C83AF801-7183-4A02-B692-BFD76CE99E3B}" dt="2024-01-31T00:30:04.817" v="1116" actId="2696"/>
          <pc:sldLayoutMkLst>
            <pc:docMk/>
            <pc:sldMasterMk cId="1201142933" sldId="2147483648"/>
            <pc:sldLayoutMk cId="3508802538" sldId="2147483657"/>
          </pc:sldLayoutMkLst>
        </pc:sldLayoutChg>
        <pc:sldLayoutChg chg="del">
          <pc:chgData name="Tippens, Kim" userId="d200ff29-2bb1-4d9d-a2a5-35ddea19f4bf" providerId="ADAL" clId="{C83AF801-7183-4A02-B692-BFD76CE99E3B}" dt="2024-01-31T00:30:04.817" v="1116" actId="2696"/>
          <pc:sldLayoutMkLst>
            <pc:docMk/>
            <pc:sldMasterMk cId="1201142933" sldId="2147483648"/>
            <pc:sldLayoutMk cId="2404603620" sldId="2147483658"/>
          </pc:sldLayoutMkLst>
        </pc:sldLayoutChg>
        <pc:sldLayoutChg chg="del">
          <pc:chgData name="Tippens, Kim" userId="d200ff29-2bb1-4d9d-a2a5-35ddea19f4bf" providerId="ADAL" clId="{C83AF801-7183-4A02-B692-BFD76CE99E3B}" dt="2024-01-31T00:30:04.817" v="1116" actId="2696"/>
          <pc:sldLayoutMkLst>
            <pc:docMk/>
            <pc:sldMasterMk cId="1201142933" sldId="2147483648"/>
            <pc:sldLayoutMk cId="2973946344" sldId="2147483659"/>
          </pc:sldLayoutMkLst>
        </pc:sldLayoutChg>
        <pc:sldLayoutChg chg="del">
          <pc:chgData name="Tippens, Kim" userId="d200ff29-2bb1-4d9d-a2a5-35ddea19f4bf" providerId="ADAL" clId="{C83AF801-7183-4A02-B692-BFD76CE99E3B}" dt="2024-01-31T00:30:04.817" v="1116" actId="2696"/>
          <pc:sldLayoutMkLst>
            <pc:docMk/>
            <pc:sldMasterMk cId="1201142933" sldId="2147483648"/>
            <pc:sldLayoutMk cId="3461979557" sldId="2147483676"/>
          </pc:sldLayoutMkLst>
        </pc:sldLayoutChg>
      </pc:sldMasterChg>
    </pc:docChg>
  </pc:docChgLst>
  <pc:docChgLst>
    <pc:chgData name="Joseph, Aley" userId="S::aley.joseph@kingcounty.gov::c9d1d529-d20e-4661-8cd5-ef54f8f6dce3" providerId="AD" clId="Web-{84D5CD8B-E7D7-DE27-876B-CDD5A2547F42}"/>
    <pc:docChg chg="addSld delSld modSection">
      <pc:chgData name="Joseph, Aley" userId="S::aley.joseph@kingcounty.gov::c9d1d529-d20e-4661-8cd5-ef54f8f6dce3" providerId="AD" clId="Web-{84D5CD8B-E7D7-DE27-876B-CDD5A2547F42}" dt="2024-01-29T23:09:53.672" v="1"/>
      <pc:docMkLst>
        <pc:docMk/>
      </pc:docMkLst>
      <pc:sldChg chg="new del">
        <pc:chgData name="Joseph, Aley" userId="S::aley.joseph@kingcounty.gov::c9d1d529-d20e-4661-8cd5-ef54f8f6dce3" providerId="AD" clId="Web-{84D5CD8B-E7D7-DE27-876B-CDD5A2547F42}" dt="2024-01-29T23:09:53.672" v="1"/>
        <pc:sldMkLst>
          <pc:docMk/>
          <pc:sldMk cId="3675328158" sldId="388"/>
        </pc:sldMkLst>
      </pc:sldChg>
    </pc:docChg>
  </pc:docChgLst>
  <pc:docChgLst>
    <pc:chgData name="Tippens, Kim" userId="S::ktippens@kingcounty.gov::d200ff29-2bb1-4d9d-a2a5-35ddea19f4bf" providerId="AD" clId="Web-{021A13F1-89A1-DC2E-A674-443A9A5219F4}"/>
    <pc:docChg chg="modSld">
      <pc:chgData name="Tippens, Kim" userId="S::ktippens@kingcounty.gov::d200ff29-2bb1-4d9d-a2a5-35ddea19f4bf" providerId="AD" clId="Web-{021A13F1-89A1-DC2E-A674-443A9A5219F4}" dt="2024-02-01T21:48:22.213" v="11"/>
      <pc:docMkLst>
        <pc:docMk/>
      </pc:docMkLst>
      <pc:sldChg chg="modSp">
        <pc:chgData name="Tippens, Kim" userId="S::ktippens@kingcounty.gov::d200ff29-2bb1-4d9d-a2a5-35ddea19f4bf" providerId="AD" clId="Web-{021A13F1-89A1-DC2E-A674-443A9A5219F4}" dt="2024-02-01T21:38:47.330" v="10" actId="14100"/>
        <pc:sldMkLst>
          <pc:docMk/>
          <pc:sldMk cId="3845281187" sldId="387"/>
        </pc:sldMkLst>
        <pc:spChg chg="mod">
          <ac:chgData name="Tippens, Kim" userId="S::ktippens@kingcounty.gov::d200ff29-2bb1-4d9d-a2a5-35ddea19f4bf" providerId="AD" clId="Web-{021A13F1-89A1-DC2E-A674-443A9A5219F4}" dt="2024-02-01T21:38:47.330" v="10" actId="14100"/>
          <ac:spMkLst>
            <pc:docMk/>
            <pc:sldMk cId="3845281187" sldId="387"/>
            <ac:spMk id="12" creationId="{D1396DE4-492E-86D4-EBF7-783D11D13C33}"/>
          </ac:spMkLst>
        </pc:spChg>
      </pc:sldChg>
      <pc:sldChg chg="modSp addCm delCm modCm">
        <pc:chgData name="Tippens, Kim" userId="S::ktippens@kingcounty.gov::d200ff29-2bb1-4d9d-a2a5-35ddea19f4bf" providerId="AD" clId="Web-{021A13F1-89A1-DC2E-A674-443A9A5219F4}" dt="2024-02-01T21:48:22.213" v="11"/>
        <pc:sldMkLst>
          <pc:docMk/>
          <pc:sldMk cId="1093358822" sldId="388"/>
        </pc:sldMkLst>
        <pc:spChg chg="mod">
          <ac:chgData name="Tippens, Kim" userId="S::ktippens@kingcounty.gov::d200ff29-2bb1-4d9d-a2a5-35ddea19f4bf" providerId="AD" clId="Web-{021A13F1-89A1-DC2E-A674-443A9A5219F4}" dt="2024-02-01T21:38:39.486" v="9" actId="14100"/>
          <ac:spMkLst>
            <pc:docMk/>
            <pc:sldMk cId="1093358822" sldId="388"/>
            <ac:spMk id="12" creationId="{A7F5397D-0EF7-6F07-F1BF-9E0723A6074B}"/>
          </ac:spMkLst>
        </pc:spChg>
        <pc:extLst>
          <p:ext xmlns:p="http://schemas.openxmlformats.org/presentationml/2006/main" uri="{D6D511B9-2390-475A-947B-AFAB55BFBCF1}">
            <pc226:cmChg xmlns:pc226="http://schemas.microsoft.com/office/powerpoint/2022/06/main/command" chg="del">
              <pc226:chgData name="Tippens, Kim" userId="S::ktippens@kingcounty.gov::d200ff29-2bb1-4d9d-a2a5-35ddea19f4bf" providerId="AD" clId="Web-{021A13F1-89A1-DC2E-A674-443A9A5219F4}" dt="2024-02-01T21:36:45.657" v="2"/>
              <pc2:cmMkLst xmlns:pc2="http://schemas.microsoft.com/office/powerpoint/2019/9/main/command">
                <pc:docMk/>
                <pc:sldMk cId="1093358822" sldId="388"/>
                <pc2:cmMk id="{DAB8E71D-B090-48E7-80D9-E6FB19C32854}"/>
              </pc2:cmMkLst>
            </pc226:cmChg>
            <pc226:cmChg xmlns:pc226="http://schemas.microsoft.com/office/powerpoint/2022/06/main/command" chg="del">
              <pc226:chgData name="Tippens, Kim" userId="S::ktippens@kingcounty.gov::d200ff29-2bb1-4d9d-a2a5-35ddea19f4bf" providerId="AD" clId="Web-{021A13F1-89A1-DC2E-A674-443A9A5219F4}" dt="2024-02-01T21:36:41.579" v="1"/>
              <pc2:cmMkLst xmlns:pc2="http://schemas.microsoft.com/office/powerpoint/2019/9/main/command">
                <pc:docMk/>
                <pc:sldMk cId="1093358822" sldId="388"/>
                <pc2:cmMk id="{1BDE7527-9CDA-4878-B2B1-FA4EF9D69C2B}"/>
              </pc2:cmMkLst>
            </pc226:cmChg>
            <pc226:cmChg xmlns:pc226="http://schemas.microsoft.com/office/powerpoint/2022/06/main/command" chg="add">
              <pc226:chgData name="Tippens, Kim" userId="S::ktippens@kingcounty.gov::d200ff29-2bb1-4d9d-a2a5-35ddea19f4bf" providerId="AD" clId="Web-{021A13F1-89A1-DC2E-A674-443A9A5219F4}" dt="2024-02-01T21:48:22.213" v="11"/>
              <pc2:cmMkLst xmlns:pc2="http://schemas.microsoft.com/office/powerpoint/2019/9/main/command">
                <pc:docMk/>
                <pc:sldMk cId="1093358822" sldId="388"/>
                <pc2:cmMk id="{EB04A454-7D5E-476D-8F30-0E348FDD19AA}"/>
              </pc2:cmMkLst>
              <pc226:cmRplyChg chg="mod modRxn">
                <pc226:chgData name="Tippens, Kim" userId="S::ktippens@kingcounty.gov::d200ff29-2bb1-4d9d-a2a5-35ddea19f4bf" providerId="AD" clId="Web-{021A13F1-89A1-DC2E-A674-443A9A5219F4}" dt="2024-02-01T21:48:22.213" v="11"/>
                <pc2:cmRplyMkLst xmlns:pc2="http://schemas.microsoft.com/office/powerpoint/2019/9/main/command">
                  <pc:docMk/>
                  <pc:sldMk cId="1093358822" sldId="388"/>
                  <pc2:cmMk id="{EB04A454-7D5E-476D-8F30-0E348FDD19AA}"/>
                  <pc2:cmRplyMk id="{FE1A84CF-D547-4AD3-A10F-7B63CB702510}"/>
                </pc2:cmRplyMkLst>
              </pc226:cmRplyChg>
            </pc226:cmChg>
            <pc226:cmChg xmlns:pc226="http://schemas.microsoft.com/office/powerpoint/2022/06/main/command" chg="del">
              <pc226:chgData name="Tippens, Kim" userId="S::ktippens@kingcounty.gov::d200ff29-2bb1-4d9d-a2a5-35ddea19f4bf" providerId="AD" clId="Web-{021A13F1-89A1-DC2E-A674-443A9A5219F4}" dt="2024-02-01T21:36:46.516" v="3"/>
              <pc2:cmMkLst xmlns:pc2="http://schemas.microsoft.com/office/powerpoint/2019/9/main/command">
                <pc:docMk/>
                <pc:sldMk cId="1093358822" sldId="388"/>
                <pc2:cmMk id="{0828379C-814F-4C2B-8F0E-0D7BB1193F75}"/>
              </pc2:cmMkLst>
            </pc226:cmChg>
            <pc226:cmChg xmlns:pc226="http://schemas.microsoft.com/office/powerpoint/2022/06/main/command" chg="del">
              <pc226:chgData name="Tippens, Kim" userId="S::ktippens@kingcounty.gov::d200ff29-2bb1-4d9d-a2a5-35ddea19f4bf" providerId="AD" clId="Web-{021A13F1-89A1-DC2E-A674-443A9A5219F4}" dt="2024-02-01T21:36:47.032" v="4"/>
              <pc2:cmMkLst xmlns:pc2="http://schemas.microsoft.com/office/powerpoint/2019/9/main/command">
                <pc:docMk/>
                <pc:sldMk cId="1093358822" sldId="388"/>
                <pc2:cmMk id="{9D1041A3-85D0-413D-950F-1A29977D828A}"/>
              </pc2:cmMkLst>
            </pc226:cmChg>
          </p:ext>
        </pc:extLst>
      </pc:sldChg>
      <pc:sldChg chg="delCm">
        <pc:chgData name="Tippens, Kim" userId="S::ktippens@kingcounty.gov::d200ff29-2bb1-4d9d-a2a5-35ddea19f4bf" providerId="AD" clId="Web-{021A13F1-89A1-DC2E-A674-443A9A5219F4}" dt="2024-02-01T21:36:50.922" v="7"/>
        <pc:sldMkLst>
          <pc:docMk/>
          <pc:sldMk cId="4013796591" sldId="389"/>
        </pc:sldMkLst>
        <pc:extLst>
          <p:ext xmlns:p="http://schemas.openxmlformats.org/presentationml/2006/main" uri="{D6D511B9-2390-475A-947B-AFAB55BFBCF1}">
            <pc226:cmChg xmlns:pc226="http://schemas.microsoft.com/office/powerpoint/2022/06/main/command" chg="del">
              <pc226:chgData name="Tippens, Kim" userId="S::ktippens@kingcounty.gov::d200ff29-2bb1-4d9d-a2a5-35ddea19f4bf" providerId="AD" clId="Web-{021A13F1-89A1-DC2E-A674-443A9A5219F4}" dt="2024-02-01T21:36:50.922" v="7"/>
              <pc2:cmMkLst xmlns:pc2="http://schemas.microsoft.com/office/powerpoint/2019/9/main/command">
                <pc:docMk/>
                <pc:sldMk cId="4013796591" sldId="389"/>
                <pc2:cmMk id="{9D957A6C-E668-4B4B-BE76-595E542A2396}"/>
              </pc2:cmMkLst>
            </pc226:cmChg>
            <pc226:cmChg xmlns:pc226="http://schemas.microsoft.com/office/powerpoint/2022/06/main/command" chg="del">
              <pc226:chgData name="Tippens, Kim" userId="S::ktippens@kingcounty.gov::d200ff29-2bb1-4d9d-a2a5-35ddea19f4bf" providerId="AD" clId="Web-{021A13F1-89A1-DC2E-A674-443A9A5219F4}" dt="2024-02-01T21:36:50.407" v="6"/>
              <pc2:cmMkLst xmlns:pc2="http://schemas.microsoft.com/office/powerpoint/2019/9/main/command">
                <pc:docMk/>
                <pc:sldMk cId="4013796591" sldId="389"/>
                <pc2:cmMk id="{4AD99077-962F-4B9D-9CE9-4C3EFCAB73D7}"/>
              </pc2:cmMkLst>
            </pc226:cmChg>
            <pc226:cmChg xmlns:pc226="http://schemas.microsoft.com/office/powerpoint/2022/06/main/command" chg="del">
              <pc226:chgData name="Tippens, Kim" userId="S::ktippens@kingcounty.gov::d200ff29-2bb1-4d9d-a2a5-35ddea19f4bf" providerId="AD" clId="Web-{021A13F1-89A1-DC2E-A674-443A9A5219F4}" dt="2024-02-01T21:36:49.813" v="5"/>
              <pc2:cmMkLst xmlns:pc2="http://schemas.microsoft.com/office/powerpoint/2019/9/main/command">
                <pc:docMk/>
                <pc:sldMk cId="4013796591" sldId="389"/>
                <pc2:cmMk id="{BCC1A19F-FDC6-4BFA-B32A-18BF3F684A59}"/>
              </pc2:cmMkLst>
            </pc226:cmChg>
            <pc226:cmChg xmlns:pc226="http://schemas.microsoft.com/office/powerpoint/2022/06/main/command" chg="del">
              <pc226:chgData name="Tippens, Kim" userId="S::ktippens@kingcounty.gov::d200ff29-2bb1-4d9d-a2a5-35ddea19f4bf" providerId="AD" clId="Web-{021A13F1-89A1-DC2E-A674-443A9A5219F4}" dt="2024-02-01T21:36:36.407" v="0"/>
              <pc2:cmMkLst xmlns:pc2="http://schemas.microsoft.com/office/powerpoint/2019/9/main/command">
                <pc:docMk/>
                <pc:sldMk cId="4013796591" sldId="389"/>
                <pc2:cmMk id="{7669B5A6-3E14-4C67-A92A-2B0EFB1C95AC}"/>
              </pc2:cmMkLst>
            </pc226:cmChg>
          </p:ext>
        </pc:extLst>
      </pc:sldChg>
    </pc:docChg>
  </pc:docChgLst>
  <pc:docChgLst>
    <pc:chgData name="Tippens, Kim" userId="S::ktippens@kingcounty.gov::d200ff29-2bb1-4d9d-a2a5-35ddea19f4bf" providerId="AD" clId="Web-{DA8E5E4A-E767-84D1-CA21-77B04DEC0A43}"/>
    <pc:docChg chg="modSld">
      <pc:chgData name="Tippens, Kim" userId="S::ktippens@kingcounty.gov::d200ff29-2bb1-4d9d-a2a5-35ddea19f4bf" providerId="AD" clId="Web-{DA8E5E4A-E767-84D1-CA21-77B04DEC0A43}" dt="2024-01-26T22:07:23" v="0"/>
      <pc:docMkLst>
        <pc:docMk/>
      </pc:docMkLst>
      <pc:sldChg chg="modNotes">
        <pc:chgData name="Tippens, Kim" userId="S::ktippens@kingcounty.gov::d200ff29-2bb1-4d9d-a2a5-35ddea19f4bf" providerId="AD" clId="Web-{DA8E5E4A-E767-84D1-CA21-77B04DEC0A43}" dt="2024-01-26T22:07:23" v="0"/>
        <pc:sldMkLst>
          <pc:docMk/>
          <pc:sldMk cId="1149714704" sldId="368"/>
        </pc:sldMkLst>
      </pc:sldChg>
    </pc:docChg>
  </pc:docChgLst>
  <pc:docChgLst>
    <pc:chgData name="Joseph, Aley" userId="S::aley.joseph@kingcounty.gov::c9d1d529-d20e-4661-8cd5-ef54f8f6dce3" providerId="AD" clId="Web-{9F1A817A-429E-51D4-D39A-49EA215FB66C}"/>
    <pc:docChg chg="">
      <pc:chgData name="Joseph, Aley" userId="S::aley.joseph@kingcounty.gov::c9d1d529-d20e-4661-8cd5-ef54f8f6dce3" providerId="AD" clId="Web-{9F1A817A-429E-51D4-D39A-49EA215FB66C}" dt="2024-01-26T00:34:57.065" v="0"/>
      <pc:docMkLst>
        <pc:docMk/>
      </pc:docMkLst>
      <pc:sldChg chg="modCm">
        <pc:chgData name="Joseph, Aley" userId="S::aley.joseph@kingcounty.gov::c9d1d529-d20e-4661-8cd5-ef54f8f6dce3" providerId="AD" clId="Web-{9F1A817A-429E-51D4-D39A-49EA215FB66C}" dt="2024-01-26T00:34:57.065" v="0"/>
        <pc:sldMkLst>
          <pc:docMk/>
          <pc:sldMk cId="606285588" sldId="384"/>
        </pc:sldMkLst>
      </pc:sldChg>
    </pc:docChg>
  </pc:docChgLst>
  <pc:docChgLst>
    <pc:chgData name="Tippens, Kim" userId="S::ktippens@kingcounty.gov::d200ff29-2bb1-4d9d-a2a5-35ddea19f4bf" providerId="AD" clId="Web-{84EFFAA1-1D81-3F4B-9602-5B58EF4BB050}"/>
    <pc:docChg chg="addSld modSld modSection">
      <pc:chgData name="Tippens, Kim" userId="S::ktippens@kingcounty.gov::d200ff29-2bb1-4d9d-a2a5-35ddea19f4bf" providerId="AD" clId="Web-{84EFFAA1-1D81-3F4B-9602-5B58EF4BB050}" dt="2024-02-01T19:05:02.766" v="15" actId="1076"/>
      <pc:docMkLst>
        <pc:docMk/>
      </pc:docMkLst>
      <pc:sldChg chg="addCm">
        <pc:chgData name="Tippens, Kim" userId="S::ktippens@kingcounty.gov::d200ff29-2bb1-4d9d-a2a5-35ddea19f4bf" providerId="AD" clId="Web-{84EFFAA1-1D81-3F4B-9602-5B58EF4BB050}" dt="2024-02-01T19:03:49.202" v="0"/>
        <pc:sldMkLst>
          <pc:docMk/>
          <pc:sldMk cId="3845281187" sldId="387"/>
        </pc:sldMkLst>
        <pc:extLst>
          <p:ext xmlns:p="http://schemas.openxmlformats.org/presentationml/2006/main" uri="{D6D511B9-2390-475A-947B-AFAB55BFBCF1}">
            <pc226:cmChg xmlns:pc226="http://schemas.microsoft.com/office/powerpoint/2022/06/main/command" chg="add">
              <pc226:chgData name="Tippens, Kim" userId="S::ktippens@kingcounty.gov::d200ff29-2bb1-4d9d-a2a5-35ddea19f4bf" providerId="AD" clId="Web-{84EFFAA1-1D81-3F4B-9602-5B58EF4BB050}" dt="2024-02-01T19:03:49.202" v="0"/>
              <pc2:cmMkLst xmlns:pc2="http://schemas.microsoft.com/office/powerpoint/2019/9/main/command">
                <pc:docMk/>
                <pc:sldMk cId="3845281187" sldId="387"/>
                <pc2:cmMk id="{BC9D2013-8DB2-4E65-902E-C571B4CD8D49}"/>
              </pc2:cmMkLst>
            </pc226:cmChg>
          </p:ext>
        </pc:extLst>
      </pc:sldChg>
      <pc:sldChg chg="add replId">
        <pc:chgData name="Tippens, Kim" userId="S::ktippens@kingcounty.gov::d200ff29-2bb1-4d9d-a2a5-35ddea19f4bf" providerId="AD" clId="Web-{84EFFAA1-1D81-3F4B-9602-5B58EF4BB050}" dt="2024-02-01T19:03:56.749" v="1"/>
        <pc:sldMkLst>
          <pc:docMk/>
          <pc:sldMk cId="1093358822" sldId="388"/>
        </pc:sldMkLst>
      </pc:sldChg>
      <pc:sldChg chg="delSp modSp add replId modCm">
        <pc:chgData name="Tippens, Kim" userId="S::ktippens@kingcounty.gov::d200ff29-2bb1-4d9d-a2a5-35ddea19f4bf" providerId="AD" clId="Web-{84EFFAA1-1D81-3F4B-9602-5B58EF4BB050}" dt="2024-02-01T19:05:02.766" v="15" actId="1076"/>
        <pc:sldMkLst>
          <pc:docMk/>
          <pc:sldMk cId="4013796591" sldId="389"/>
        </pc:sldMkLst>
        <pc:spChg chg="mod">
          <ac:chgData name="Tippens, Kim" userId="S::ktippens@kingcounty.gov::d200ff29-2bb1-4d9d-a2a5-35ddea19f4bf" providerId="AD" clId="Web-{84EFFAA1-1D81-3F4B-9602-5B58EF4BB050}" dt="2024-02-01T19:04:37.469" v="10" actId="14100"/>
          <ac:spMkLst>
            <pc:docMk/>
            <pc:sldMk cId="4013796591" sldId="389"/>
            <ac:spMk id="4" creationId="{7B67720A-E3B2-D198-6D86-4C90132A731A}"/>
          </ac:spMkLst>
        </pc:spChg>
        <pc:spChg chg="mod">
          <ac:chgData name="Tippens, Kim" userId="S::ktippens@kingcounty.gov::d200ff29-2bb1-4d9d-a2a5-35ddea19f4bf" providerId="AD" clId="Web-{84EFFAA1-1D81-3F4B-9602-5B58EF4BB050}" dt="2024-02-01T19:04:11.437" v="4" actId="20577"/>
          <ac:spMkLst>
            <pc:docMk/>
            <pc:sldMk cId="4013796591" sldId="389"/>
            <ac:spMk id="5" creationId="{17B6295E-BBB7-C156-009C-8E8C8830E869}"/>
          </ac:spMkLst>
        </pc:spChg>
        <pc:spChg chg="del">
          <ac:chgData name="Tippens, Kim" userId="S::ktippens@kingcounty.gov::d200ff29-2bb1-4d9d-a2a5-35ddea19f4bf" providerId="AD" clId="Web-{84EFFAA1-1D81-3F4B-9602-5B58EF4BB050}" dt="2024-02-01T19:04:16.812" v="6"/>
          <ac:spMkLst>
            <pc:docMk/>
            <pc:sldMk cId="4013796591" sldId="389"/>
            <ac:spMk id="12" creationId="{6FF5BC25-1F46-CA68-586D-6FED1DD1D9CF}"/>
          </ac:spMkLst>
        </pc:spChg>
        <pc:spChg chg="mod">
          <ac:chgData name="Tippens, Kim" userId="S::ktippens@kingcounty.gov::d200ff29-2bb1-4d9d-a2a5-35ddea19f4bf" providerId="AD" clId="Web-{84EFFAA1-1D81-3F4B-9602-5B58EF4BB050}" dt="2024-02-01T19:04:24.672" v="8" actId="14100"/>
          <ac:spMkLst>
            <pc:docMk/>
            <pc:sldMk cId="4013796591" sldId="389"/>
            <ac:spMk id="17" creationId="{566E5C8D-049F-70F6-C1DC-E76206267080}"/>
          </ac:spMkLst>
        </pc:spChg>
        <pc:spChg chg="mod">
          <ac:chgData name="Tippens, Kim" userId="S::ktippens@kingcounty.gov::d200ff29-2bb1-4d9d-a2a5-35ddea19f4bf" providerId="AD" clId="Web-{84EFFAA1-1D81-3F4B-9602-5B58EF4BB050}" dt="2024-02-01T19:05:02.766" v="15" actId="1076"/>
          <ac:spMkLst>
            <pc:docMk/>
            <pc:sldMk cId="4013796591" sldId="389"/>
            <ac:spMk id="18" creationId="{5B022C46-415F-C73D-68D6-78B4DD19F659}"/>
          </ac:spMkLst>
        </pc:spChg>
        <pc:picChg chg="del">
          <ac:chgData name="Tippens, Kim" userId="S::ktippens@kingcounty.gov::d200ff29-2bb1-4d9d-a2a5-35ddea19f4bf" providerId="AD" clId="Web-{84EFFAA1-1D81-3F4B-9602-5B58EF4BB050}" dt="2024-02-01T19:04:14.375" v="5"/>
          <ac:picMkLst>
            <pc:docMk/>
            <pc:sldMk cId="4013796591" sldId="389"/>
            <ac:picMk id="7" creationId="{B1DCA7AF-063A-537C-BC20-125F83328E54}"/>
          </ac:picMkLst>
        </pc:picChg>
        <pc:picChg chg="mod">
          <ac:chgData name="Tippens, Kim" userId="S::ktippens@kingcounty.gov::d200ff29-2bb1-4d9d-a2a5-35ddea19f4bf" providerId="AD" clId="Web-{84EFFAA1-1D81-3F4B-9602-5B58EF4BB050}" dt="2024-02-01T19:04:53.610" v="13" actId="14100"/>
          <ac:picMkLst>
            <pc:docMk/>
            <pc:sldMk cId="4013796591" sldId="389"/>
            <ac:picMk id="13" creationId="{72AA0AE8-85AF-34AA-36E1-EA56196D0607}"/>
          </ac:picMkLst>
        </pc:picChg>
        <pc:extLst>
          <p:ext xmlns:p="http://schemas.openxmlformats.org/presentationml/2006/main" uri="{D6D511B9-2390-475A-947B-AFAB55BFBCF1}">
            <pc226:cmChg xmlns:pc226="http://schemas.microsoft.com/office/powerpoint/2022/06/main/command" chg="mod">
              <pc226:chgData name="Tippens, Kim" userId="S::ktippens@kingcounty.gov::d200ff29-2bb1-4d9d-a2a5-35ddea19f4bf" providerId="AD" clId="Web-{84EFFAA1-1D81-3F4B-9602-5B58EF4BB050}" dt="2024-02-01T19:04:11.437" v="4" actId="20577"/>
              <pc2:cmMkLst xmlns:pc2="http://schemas.microsoft.com/office/powerpoint/2019/9/main/command">
                <pc:docMk/>
                <pc:sldMk cId="4013796591" sldId="389"/>
                <pc2:cmMk id="{9D957A6C-E668-4B4B-BE76-595E542A2396}"/>
              </pc2:cmMkLst>
            </pc226:cmChg>
          </p:ext>
        </pc:extLst>
      </pc:sldChg>
    </pc:docChg>
  </pc:docChgLst>
  <pc:docChgLst>
    <pc:chgData name="Joseph, Aley" userId="c9d1d529-d20e-4661-8cd5-ef54f8f6dce3" providerId="ADAL" clId="{56547D9F-16D8-41FC-80BC-D11B79DB53F8}"/>
    <pc:docChg chg="">
      <pc:chgData name="Joseph, Aley" userId="c9d1d529-d20e-4661-8cd5-ef54f8f6dce3" providerId="ADAL" clId="{56547D9F-16D8-41FC-80BC-D11B79DB53F8}" dt="2024-07-26T05:19:13.573" v="2"/>
      <pc:docMkLst>
        <pc:docMk/>
      </pc:docMkLst>
      <pc:sldChg chg="modCm">
        <pc:chgData name="Joseph, Aley" userId="c9d1d529-d20e-4661-8cd5-ef54f8f6dce3" providerId="ADAL" clId="{56547D9F-16D8-41FC-80BC-D11B79DB53F8}" dt="2024-07-26T05:18:01.732" v="0"/>
        <pc:sldMkLst>
          <pc:docMk/>
          <pc:sldMk cId="2464309404" sldId="373"/>
        </pc:sldMkLst>
        <pc:extLst>
          <p:ext xmlns:p="http://schemas.openxmlformats.org/presentationml/2006/main" uri="{D6D511B9-2390-475A-947B-AFAB55BFBCF1}">
            <pc226:cmChg xmlns:pc226="http://schemas.microsoft.com/office/powerpoint/2022/06/main/command" chg="">
              <pc226:chgData name="Joseph, Aley" userId="c9d1d529-d20e-4661-8cd5-ef54f8f6dce3" providerId="ADAL" clId="{56547D9F-16D8-41FC-80BC-D11B79DB53F8}" dt="2024-07-26T05:18:01.732" v="0"/>
              <pc2:cmMkLst xmlns:pc2="http://schemas.microsoft.com/office/powerpoint/2019/9/main/command">
                <pc:docMk/>
                <pc:sldMk cId="2464309404" sldId="373"/>
                <pc2:cmMk id="{EFE15FE1-B129-446F-90EB-3FFE086904A3}"/>
              </pc2:cmMkLst>
              <pc226:cmRplyChg chg="add">
                <pc226:chgData name="Joseph, Aley" userId="c9d1d529-d20e-4661-8cd5-ef54f8f6dce3" providerId="ADAL" clId="{56547D9F-16D8-41FC-80BC-D11B79DB53F8}" dt="2024-07-26T05:18:01.732" v="0"/>
                <pc2:cmRplyMkLst xmlns:pc2="http://schemas.microsoft.com/office/powerpoint/2019/9/main/command">
                  <pc:docMk/>
                  <pc:sldMk cId="2464309404" sldId="373"/>
                  <pc2:cmMk id="{EFE15FE1-B129-446F-90EB-3FFE086904A3}"/>
                  <pc2:cmRplyMk id="{6B3EEE74-58EF-4D0A-8C6E-6B7C863DFF20}"/>
                </pc2:cmRplyMkLst>
              </pc226:cmRplyChg>
            </pc226:cmChg>
          </p:ext>
        </pc:extLst>
      </pc:sldChg>
      <pc:sldChg chg="modCm">
        <pc:chgData name="Joseph, Aley" userId="c9d1d529-d20e-4661-8cd5-ef54f8f6dce3" providerId="ADAL" clId="{56547D9F-16D8-41FC-80BC-D11B79DB53F8}" dt="2024-07-26T05:18:46.559" v="1"/>
        <pc:sldMkLst>
          <pc:docMk/>
          <pc:sldMk cId="3016255258" sldId="375"/>
        </pc:sldMkLst>
        <pc:extLst>
          <p:ext xmlns:p="http://schemas.openxmlformats.org/presentationml/2006/main" uri="{D6D511B9-2390-475A-947B-AFAB55BFBCF1}">
            <pc226:cmChg xmlns:pc226="http://schemas.microsoft.com/office/powerpoint/2022/06/main/command" chg="">
              <pc226:chgData name="Joseph, Aley" userId="c9d1d529-d20e-4661-8cd5-ef54f8f6dce3" providerId="ADAL" clId="{56547D9F-16D8-41FC-80BC-D11B79DB53F8}" dt="2024-07-26T05:18:46.559" v="1"/>
              <pc2:cmMkLst xmlns:pc2="http://schemas.microsoft.com/office/powerpoint/2019/9/main/command">
                <pc:docMk/>
                <pc:sldMk cId="3016255258" sldId="375"/>
                <pc2:cmMk id="{CF11627A-09ED-4E0C-8F5E-1933A2500649}"/>
              </pc2:cmMkLst>
              <pc226:cmRplyChg chg="add">
                <pc226:chgData name="Joseph, Aley" userId="c9d1d529-d20e-4661-8cd5-ef54f8f6dce3" providerId="ADAL" clId="{56547D9F-16D8-41FC-80BC-D11B79DB53F8}" dt="2024-07-26T05:18:46.559" v="1"/>
                <pc2:cmRplyMkLst xmlns:pc2="http://schemas.microsoft.com/office/powerpoint/2019/9/main/command">
                  <pc:docMk/>
                  <pc:sldMk cId="3016255258" sldId="375"/>
                  <pc2:cmMk id="{CF11627A-09ED-4E0C-8F5E-1933A2500649}"/>
                  <pc2:cmRplyMk id="{ECEF045D-3238-42A1-8D2B-9D4EB74AB0C8}"/>
                </pc2:cmRplyMkLst>
              </pc226:cmRplyChg>
            </pc226:cmChg>
          </p:ext>
        </pc:extLst>
      </pc:sldChg>
      <pc:sldChg chg="modCm">
        <pc:chgData name="Joseph, Aley" userId="c9d1d529-d20e-4661-8cd5-ef54f8f6dce3" providerId="ADAL" clId="{56547D9F-16D8-41FC-80BC-D11B79DB53F8}" dt="2024-07-26T05:19:13.573" v="2"/>
        <pc:sldMkLst>
          <pc:docMk/>
          <pc:sldMk cId="1955892093" sldId="390"/>
        </pc:sldMkLst>
        <pc:extLst>
          <p:ext xmlns:p="http://schemas.openxmlformats.org/presentationml/2006/main" uri="{D6D511B9-2390-475A-947B-AFAB55BFBCF1}">
            <pc226:cmChg xmlns:pc226="http://schemas.microsoft.com/office/powerpoint/2022/06/main/command" chg="">
              <pc226:chgData name="Joseph, Aley" userId="c9d1d529-d20e-4661-8cd5-ef54f8f6dce3" providerId="ADAL" clId="{56547D9F-16D8-41FC-80BC-D11B79DB53F8}" dt="2024-07-26T05:19:13.573" v="2"/>
              <pc2:cmMkLst xmlns:pc2="http://schemas.microsoft.com/office/powerpoint/2019/9/main/command">
                <pc:docMk/>
                <pc:sldMk cId="1955892093" sldId="390"/>
                <pc2:cmMk id="{81ACFA49-8DB6-4AC2-B808-68C83DBE47BA}"/>
              </pc2:cmMkLst>
              <pc226:cmRplyChg chg="add">
                <pc226:chgData name="Joseph, Aley" userId="c9d1d529-d20e-4661-8cd5-ef54f8f6dce3" providerId="ADAL" clId="{56547D9F-16D8-41FC-80BC-D11B79DB53F8}" dt="2024-07-26T05:19:13.573" v="2"/>
                <pc2:cmRplyMkLst xmlns:pc2="http://schemas.microsoft.com/office/powerpoint/2019/9/main/command">
                  <pc:docMk/>
                  <pc:sldMk cId="1955892093" sldId="390"/>
                  <pc2:cmMk id="{81ACFA49-8DB6-4AC2-B808-68C83DBE47BA}"/>
                  <pc2:cmRplyMk id="{6801EFFA-5624-46AB-9FB6-6E68D52FE809}"/>
                </pc2:cmRplyMkLst>
              </pc226:cmRplyChg>
            </pc226:cmChg>
          </p:ext>
        </pc:extLst>
      </pc:sldChg>
    </pc:docChg>
  </pc:docChgLst>
  <pc:docChgLst>
    <pc:chgData name="Whitehurst, Tiffany (she/her)" userId="S::twhitehurst@kingcounty.gov::298a17e2-2e94-41c2-9b0f-8f9f78f0d902" providerId="AD" clId="Web-{0BE84FAC-353D-F0BC-602A-579ABA495205}"/>
    <pc:docChg chg="">
      <pc:chgData name="Whitehurst, Tiffany (she/her)" userId="S::twhitehurst@kingcounty.gov::298a17e2-2e94-41c2-9b0f-8f9f78f0d902" providerId="AD" clId="Web-{0BE84FAC-353D-F0BC-602A-579ABA495205}" dt="2024-02-21T23:16:10.181" v="0"/>
      <pc:docMkLst>
        <pc:docMk/>
      </pc:docMkLst>
      <pc:sldChg chg="modCm">
        <pc:chgData name="Whitehurst, Tiffany (she/her)" userId="S::twhitehurst@kingcounty.gov::298a17e2-2e94-41c2-9b0f-8f9f78f0d902" providerId="AD" clId="Web-{0BE84FAC-353D-F0BC-602A-579ABA495205}" dt="2024-02-21T23:16:10.181" v="0"/>
        <pc:sldMkLst>
          <pc:docMk/>
          <pc:sldMk cId="3043792447" sldId="283"/>
        </pc:sldMkLst>
        <pc:extLst>
          <p:ext xmlns:p="http://schemas.openxmlformats.org/presentationml/2006/main" uri="{D6D511B9-2390-475A-947B-AFAB55BFBCF1}">
            <pc226:cmChg xmlns:pc226="http://schemas.microsoft.com/office/powerpoint/2022/06/main/command" chg="">
              <pc226:chgData name="Whitehurst, Tiffany (she/her)" userId="S::twhitehurst@kingcounty.gov::298a17e2-2e94-41c2-9b0f-8f9f78f0d902" providerId="AD" clId="Web-{0BE84FAC-353D-F0BC-602A-579ABA495205}" dt="2024-02-21T23:16:10.181" v="0"/>
              <pc2:cmMkLst xmlns:pc2="http://schemas.microsoft.com/office/powerpoint/2019/9/main/command">
                <pc:docMk/>
                <pc:sldMk cId="3043792447" sldId="283"/>
                <pc2:cmMk id="{618763DD-0653-4F23-9777-F19BBF538C48}"/>
              </pc2:cmMkLst>
              <pc226:cmRplyChg chg="add">
                <pc226:chgData name="Whitehurst, Tiffany (she/her)" userId="S::twhitehurst@kingcounty.gov::298a17e2-2e94-41c2-9b0f-8f9f78f0d902" providerId="AD" clId="Web-{0BE84FAC-353D-F0BC-602A-579ABA495205}" dt="2024-02-21T23:16:10.181" v="0"/>
                <pc2:cmRplyMkLst xmlns:pc2="http://schemas.microsoft.com/office/powerpoint/2019/9/main/command">
                  <pc:docMk/>
                  <pc:sldMk cId="3043792447" sldId="283"/>
                  <pc2:cmMk id="{618763DD-0653-4F23-9777-F19BBF538C48}"/>
                  <pc2:cmRplyMk id="{EC5F62FF-0F0A-4A09-A9E8-2AB2EC9C39D1}"/>
                </pc2:cmRplyMkLst>
              </pc226:cmRplyChg>
            </pc226:cmChg>
          </p:ext>
        </pc:extLst>
      </pc:sldChg>
    </pc:docChg>
  </pc:docChgLst>
  <pc:docChgLst>
    <pc:chgData name="Joseph, Aley" userId="S::aley.joseph@kingcounty.gov::c9d1d529-d20e-4661-8cd5-ef54f8f6dce3" providerId="AD" clId="Web-{5D4F309C-DBBB-C52D-AC5B-707D82A15A96}"/>
    <pc:docChg chg="">
      <pc:chgData name="Joseph, Aley" userId="S::aley.joseph@kingcounty.gov::c9d1d529-d20e-4661-8cd5-ef54f8f6dce3" providerId="AD" clId="Web-{5D4F309C-DBBB-C52D-AC5B-707D82A15A96}" dt="2024-01-25T18:35:10.777" v="2"/>
      <pc:docMkLst>
        <pc:docMk/>
      </pc:docMkLst>
      <pc:sldChg chg="modCm">
        <pc:chgData name="Joseph, Aley" userId="S::aley.joseph@kingcounty.gov::c9d1d529-d20e-4661-8cd5-ef54f8f6dce3" providerId="AD" clId="Web-{5D4F309C-DBBB-C52D-AC5B-707D82A15A96}" dt="2024-01-25T18:35:10.777" v="2"/>
        <pc:sldMkLst>
          <pc:docMk/>
          <pc:sldMk cId="3845281187" sldId="387"/>
        </pc:sldMkLst>
      </pc:sldChg>
    </pc:docChg>
  </pc:docChgLst>
  <pc:docChgLst>
    <pc:chgData name="McGroder, Nancy" userId="S::nancy.mcgroder@kingcounty.gov::0f2f887a-9acd-496a-a785-cd2b4292f0b6" providerId="AD" clId="Web-{7F68CFBA-B89E-D616-13D5-DDD468407487}"/>
    <pc:docChg chg="modSld">
      <pc:chgData name="McGroder, Nancy" userId="S::nancy.mcgroder@kingcounty.gov::0f2f887a-9acd-496a-a785-cd2b4292f0b6" providerId="AD" clId="Web-{7F68CFBA-B89E-D616-13D5-DDD468407487}" dt="2024-02-15T18:38:35.301" v="356" actId="14100"/>
      <pc:docMkLst>
        <pc:docMk/>
      </pc:docMkLst>
      <pc:sldChg chg="modSp">
        <pc:chgData name="McGroder, Nancy" userId="S::nancy.mcgroder@kingcounty.gov::0f2f887a-9acd-496a-a785-cd2b4292f0b6" providerId="AD" clId="Web-{7F68CFBA-B89E-D616-13D5-DDD468407487}" dt="2024-02-15T18:38:35.301" v="356" actId="14100"/>
        <pc:sldMkLst>
          <pc:docMk/>
          <pc:sldMk cId="220459527" sldId="323"/>
        </pc:sldMkLst>
        <pc:spChg chg="mod">
          <ac:chgData name="McGroder, Nancy" userId="S::nancy.mcgroder@kingcounty.gov::0f2f887a-9acd-496a-a785-cd2b4292f0b6" providerId="AD" clId="Web-{7F68CFBA-B89E-D616-13D5-DDD468407487}" dt="2024-02-15T18:38:35.301" v="356" actId="14100"/>
          <ac:spMkLst>
            <pc:docMk/>
            <pc:sldMk cId="220459527" sldId="323"/>
            <ac:spMk id="6" creationId="{00000000-0000-0000-0000-000000000000}"/>
          </ac:spMkLst>
        </pc:spChg>
        <pc:spChg chg="mod">
          <ac:chgData name="McGroder, Nancy" userId="S::nancy.mcgroder@kingcounty.gov::0f2f887a-9acd-496a-a785-cd2b4292f0b6" providerId="AD" clId="Web-{7F68CFBA-B89E-D616-13D5-DDD468407487}" dt="2024-02-15T18:37:48.503" v="355" actId="20577"/>
          <ac:spMkLst>
            <pc:docMk/>
            <pc:sldMk cId="220459527" sldId="323"/>
            <ac:spMk id="7" creationId="{F9935FA2-1181-4AB3-AD7C-809AD670D020}"/>
          </ac:spMkLst>
        </pc:spChg>
      </pc:sldChg>
      <pc:sldChg chg="modSp modNotes">
        <pc:chgData name="McGroder, Nancy" userId="S::nancy.mcgroder@kingcounty.gov::0f2f887a-9acd-496a-a785-cd2b4292f0b6" providerId="AD" clId="Web-{7F68CFBA-B89E-D616-13D5-DDD468407487}" dt="2024-02-15T18:32:10.343" v="134"/>
        <pc:sldMkLst>
          <pc:docMk/>
          <pc:sldMk cId="1093358822" sldId="388"/>
        </pc:sldMkLst>
        <pc:spChg chg="mod">
          <ac:chgData name="McGroder, Nancy" userId="S::nancy.mcgroder@kingcounty.gov::0f2f887a-9acd-496a-a785-cd2b4292f0b6" providerId="AD" clId="Web-{7F68CFBA-B89E-D616-13D5-DDD468407487}" dt="2024-02-15T18:31:06.342" v="130" actId="20577"/>
          <ac:spMkLst>
            <pc:docMk/>
            <pc:sldMk cId="1093358822" sldId="388"/>
            <ac:spMk id="23" creationId="{6C7C4365-19A1-DD6D-7356-46669D06425B}"/>
          </ac:spMkLst>
        </pc:spChg>
      </pc:sldChg>
      <pc:sldChg chg="modSp">
        <pc:chgData name="McGroder, Nancy" userId="S::nancy.mcgroder@kingcounty.gov::0f2f887a-9acd-496a-a785-cd2b4292f0b6" providerId="AD" clId="Web-{7F68CFBA-B89E-D616-13D5-DDD468407487}" dt="2024-02-15T18:35:55.564" v="310" actId="20577"/>
        <pc:sldMkLst>
          <pc:docMk/>
          <pc:sldMk cId="4013796591" sldId="389"/>
        </pc:sldMkLst>
        <pc:spChg chg="mod">
          <ac:chgData name="McGroder, Nancy" userId="S::nancy.mcgroder@kingcounty.gov::0f2f887a-9acd-496a-a785-cd2b4292f0b6" providerId="AD" clId="Web-{7F68CFBA-B89E-D616-13D5-DDD468407487}" dt="2024-02-15T18:35:55.564" v="310" actId="20577"/>
          <ac:spMkLst>
            <pc:docMk/>
            <pc:sldMk cId="4013796591" sldId="389"/>
            <ac:spMk id="23" creationId="{AAB4B824-9D1D-BECE-44FE-FCA440DF02D8}"/>
          </ac:spMkLst>
        </pc:spChg>
      </pc:sldChg>
    </pc:docChg>
  </pc:docChgLst>
  <pc:docChgLst>
    <pc:chgData name="McGroder, Nancy" userId="S::nancy.mcgroder@kingcounty.gov::0f2f887a-9acd-496a-a785-cd2b4292f0b6" providerId="AD" clId="Web-{E3240259-EE8C-3CAC-C05A-14D9EBEC7211}"/>
    <pc:docChg chg="modSld">
      <pc:chgData name="McGroder, Nancy" userId="S::nancy.mcgroder@kingcounty.gov::0f2f887a-9acd-496a-a785-cd2b4292f0b6" providerId="AD" clId="Web-{E3240259-EE8C-3CAC-C05A-14D9EBEC7211}" dt="2024-02-21T23:52:53.926" v="5" actId="14100"/>
      <pc:docMkLst>
        <pc:docMk/>
      </pc:docMkLst>
      <pc:sldChg chg="modSp">
        <pc:chgData name="McGroder, Nancy" userId="S::nancy.mcgroder@kingcounty.gov::0f2f887a-9acd-496a-a785-cd2b4292f0b6" providerId="AD" clId="Web-{E3240259-EE8C-3CAC-C05A-14D9EBEC7211}" dt="2024-02-21T23:52:53.926" v="5" actId="14100"/>
        <pc:sldMkLst>
          <pc:docMk/>
          <pc:sldMk cId="1093358822" sldId="388"/>
        </pc:sldMkLst>
        <pc:spChg chg="mod">
          <ac:chgData name="McGroder, Nancy" userId="S::nancy.mcgroder@kingcounty.gov::0f2f887a-9acd-496a-a785-cd2b4292f0b6" providerId="AD" clId="Web-{E3240259-EE8C-3CAC-C05A-14D9EBEC7211}" dt="2024-02-21T23:52:53.926" v="5" actId="14100"/>
          <ac:spMkLst>
            <pc:docMk/>
            <pc:sldMk cId="1093358822" sldId="388"/>
            <ac:spMk id="12" creationId="{A7F5397D-0EF7-6F07-F1BF-9E0723A6074B}"/>
          </ac:spMkLst>
        </pc:spChg>
      </pc:sldChg>
      <pc:sldChg chg="modSp">
        <pc:chgData name="McGroder, Nancy" userId="S::nancy.mcgroder@kingcounty.gov::0f2f887a-9acd-496a-a785-cd2b4292f0b6" providerId="AD" clId="Web-{E3240259-EE8C-3CAC-C05A-14D9EBEC7211}" dt="2024-02-21T23:51:37.066" v="1" actId="1076"/>
        <pc:sldMkLst>
          <pc:docMk/>
          <pc:sldMk cId="4013796591" sldId="389"/>
        </pc:sldMkLst>
        <pc:spChg chg="mod">
          <ac:chgData name="McGroder, Nancy" userId="S::nancy.mcgroder@kingcounty.gov::0f2f887a-9acd-496a-a785-cd2b4292f0b6" providerId="AD" clId="Web-{E3240259-EE8C-3CAC-C05A-14D9EBEC7211}" dt="2024-02-21T23:51:37.066" v="1" actId="1076"/>
          <ac:spMkLst>
            <pc:docMk/>
            <pc:sldMk cId="4013796591" sldId="389"/>
            <ac:spMk id="4" creationId="{7B67720A-E3B2-D198-6D86-4C90132A731A}"/>
          </ac:spMkLst>
        </pc:spChg>
      </pc:sldChg>
    </pc:docChg>
  </pc:docChgLst>
  <pc:docChgLst>
    <pc:chgData name="McGroder, Nancy" userId="S::nancy.mcgroder@kingcounty.gov::0f2f887a-9acd-496a-a785-cd2b4292f0b6" providerId="AD" clId="Web-{A619E710-D25F-6ADF-99A2-4260CAF79692}"/>
    <pc:docChg chg="modSld">
      <pc:chgData name="McGroder, Nancy" userId="S::nancy.mcgroder@kingcounty.gov::0f2f887a-9acd-496a-a785-cd2b4292f0b6" providerId="AD" clId="Web-{A619E710-D25F-6ADF-99A2-4260CAF79692}" dt="2024-01-24T23:24:09.110" v="22"/>
      <pc:docMkLst>
        <pc:docMk/>
      </pc:docMkLst>
      <pc:sldChg chg="modNotes">
        <pc:chgData name="McGroder, Nancy" userId="S::nancy.mcgroder@kingcounty.gov::0f2f887a-9acd-496a-a785-cd2b4292f0b6" providerId="AD" clId="Web-{A619E710-D25F-6ADF-99A2-4260CAF79692}" dt="2024-01-24T23:15:11.771" v="1"/>
        <pc:sldMkLst>
          <pc:docMk/>
          <pc:sldMk cId="2688799891" sldId="326"/>
        </pc:sldMkLst>
      </pc:sldChg>
      <pc:sldChg chg="modNotes">
        <pc:chgData name="McGroder, Nancy" userId="S::nancy.mcgroder@kingcounty.gov::0f2f887a-9acd-496a-a785-cd2b4292f0b6" providerId="AD" clId="Web-{A619E710-D25F-6ADF-99A2-4260CAF79692}" dt="2024-01-24T23:17:33.555" v="9"/>
        <pc:sldMkLst>
          <pc:docMk/>
          <pc:sldMk cId="2874368485" sldId="327"/>
        </pc:sldMkLst>
      </pc:sldChg>
      <pc:sldChg chg="modNotes">
        <pc:chgData name="McGroder, Nancy" userId="S::nancy.mcgroder@kingcounty.gov::0f2f887a-9acd-496a-a785-cd2b4292f0b6" providerId="AD" clId="Web-{A619E710-D25F-6ADF-99A2-4260CAF79692}" dt="2024-01-24T23:24:09.110" v="22"/>
        <pc:sldMkLst>
          <pc:docMk/>
          <pc:sldMk cId="727788915" sldId="378"/>
        </pc:sldMkLst>
      </pc:sldChg>
      <pc:sldChg chg="modNotes">
        <pc:chgData name="McGroder, Nancy" userId="S::nancy.mcgroder@kingcounty.gov::0f2f887a-9acd-496a-a785-cd2b4292f0b6" providerId="AD" clId="Web-{A619E710-D25F-6ADF-99A2-4260CAF79692}" dt="2024-01-24T23:19:05.791" v="11"/>
        <pc:sldMkLst>
          <pc:docMk/>
          <pc:sldMk cId="1985942501" sldId="379"/>
        </pc:sldMkLst>
      </pc:sldChg>
      <pc:sldChg chg="modNotes">
        <pc:chgData name="McGroder, Nancy" userId="S::nancy.mcgroder@kingcounty.gov::0f2f887a-9acd-496a-a785-cd2b4292f0b6" providerId="AD" clId="Web-{A619E710-D25F-6ADF-99A2-4260CAF79692}" dt="2024-01-24T23:19:39.120" v="13"/>
        <pc:sldMkLst>
          <pc:docMk/>
          <pc:sldMk cId="640314049" sldId="380"/>
        </pc:sldMkLst>
      </pc:sldChg>
      <pc:sldChg chg="modNotes">
        <pc:chgData name="McGroder, Nancy" userId="S::nancy.mcgroder@kingcounty.gov::0f2f887a-9acd-496a-a785-cd2b4292f0b6" providerId="AD" clId="Web-{A619E710-D25F-6ADF-99A2-4260CAF79692}" dt="2024-01-24T23:21:04.153" v="17"/>
        <pc:sldMkLst>
          <pc:docMk/>
          <pc:sldMk cId="606285588" sldId="384"/>
        </pc:sldMkLst>
      </pc:sldChg>
      <pc:sldChg chg="modNotes">
        <pc:chgData name="McGroder, Nancy" userId="S::nancy.mcgroder@kingcounty.gov::0f2f887a-9acd-496a-a785-cd2b4292f0b6" providerId="AD" clId="Web-{A619E710-D25F-6ADF-99A2-4260CAF79692}" dt="2024-01-24T23:21:14.138" v="19"/>
        <pc:sldMkLst>
          <pc:docMk/>
          <pc:sldMk cId="3491525218" sldId="385"/>
        </pc:sldMkLst>
      </pc:sldChg>
    </pc:docChg>
  </pc:docChgLst>
  <pc:docChgLst>
    <pc:chgData name="Tippens, Kim" userId="S::ktippens@kingcounty.gov::d200ff29-2bb1-4d9d-a2a5-35ddea19f4bf" providerId="AD" clId="Web-{0B2A2400-C331-83EB-D406-6200A23F248E}"/>
    <pc:docChg chg="delSld addSection delSection modSection">
      <pc:chgData name="Tippens, Kim" userId="S::ktippens@kingcounty.gov::d200ff29-2bb1-4d9d-a2a5-35ddea19f4bf" providerId="AD" clId="Web-{0B2A2400-C331-83EB-D406-6200A23F248E}" dt="2024-01-22T21:33:11.228" v="18"/>
      <pc:docMkLst>
        <pc:docMk/>
      </pc:docMkLst>
      <pc:sldChg chg="del">
        <pc:chgData name="Tippens, Kim" userId="S::ktippens@kingcounty.gov::d200ff29-2bb1-4d9d-a2a5-35ddea19f4bf" providerId="AD" clId="Web-{0B2A2400-C331-83EB-D406-6200A23F248E}" dt="2024-01-22T21:33:06.400" v="14"/>
        <pc:sldMkLst>
          <pc:docMk/>
          <pc:sldMk cId="1784633444" sldId="319"/>
        </pc:sldMkLst>
      </pc:sldChg>
      <pc:sldChg chg="del">
        <pc:chgData name="Tippens, Kim" userId="S::ktippens@kingcounty.gov::d200ff29-2bb1-4d9d-a2a5-35ddea19f4bf" providerId="AD" clId="Web-{0B2A2400-C331-83EB-D406-6200A23F248E}" dt="2024-01-22T21:33:07.431" v="15"/>
        <pc:sldMkLst>
          <pc:docMk/>
          <pc:sldMk cId="3982253338" sldId="369"/>
        </pc:sldMkLst>
      </pc:sldChg>
      <pc:sldChg chg="del">
        <pc:chgData name="Tippens, Kim" userId="S::ktippens@kingcounty.gov::d200ff29-2bb1-4d9d-a2a5-35ddea19f4bf" providerId="AD" clId="Web-{0B2A2400-C331-83EB-D406-6200A23F248E}" dt="2024-01-22T21:33:08.447" v="16"/>
        <pc:sldMkLst>
          <pc:docMk/>
          <pc:sldMk cId="487439813" sldId="370"/>
        </pc:sldMkLst>
      </pc:sldChg>
      <pc:sldChg chg="del">
        <pc:chgData name="Tippens, Kim" userId="S::ktippens@kingcounty.gov::d200ff29-2bb1-4d9d-a2a5-35ddea19f4bf" providerId="AD" clId="Web-{0B2A2400-C331-83EB-D406-6200A23F248E}" dt="2024-01-22T21:33:10.337" v="17"/>
        <pc:sldMkLst>
          <pc:docMk/>
          <pc:sldMk cId="2204611736" sldId="371"/>
        </pc:sldMkLst>
      </pc:sldChg>
      <pc:sldChg chg="del">
        <pc:chgData name="Tippens, Kim" userId="S::ktippens@kingcounty.gov::d200ff29-2bb1-4d9d-a2a5-35ddea19f4bf" providerId="AD" clId="Web-{0B2A2400-C331-83EB-D406-6200A23F248E}" dt="2024-01-22T21:33:11.228" v="18"/>
        <pc:sldMkLst>
          <pc:docMk/>
          <pc:sldMk cId="2927497458" sldId="372"/>
        </pc:sldMkLst>
      </pc:sldChg>
      <pc:sldChg chg="del">
        <pc:chgData name="Tippens, Kim" userId="S::ktippens@kingcounty.gov::d200ff29-2bb1-4d9d-a2a5-35ddea19f4bf" providerId="AD" clId="Web-{0B2A2400-C331-83EB-D406-6200A23F248E}" dt="2024-01-22T21:32:43.493" v="10"/>
        <pc:sldMkLst>
          <pc:docMk/>
          <pc:sldMk cId="2464309404" sldId="373"/>
        </pc:sldMkLst>
      </pc:sldChg>
      <pc:sldChg chg="del">
        <pc:chgData name="Tippens, Kim" userId="S::ktippens@kingcounty.gov::d200ff29-2bb1-4d9d-a2a5-35ddea19f4bf" providerId="AD" clId="Web-{0B2A2400-C331-83EB-D406-6200A23F248E}" dt="2024-01-22T21:33:03.931" v="13"/>
        <pc:sldMkLst>
          <pc:docMk/>
          <pc:sldMk cId="3016255258" sldId="375"/>
        </pc:sldMkLst>
      </pc:sldChg>
      <pc:sldChg chg="del">
        <pc:chgData name="Tippens, Kim" userId="S::ktippens@kingcounty.gov::d200ff29-2bb1-4d9d-a2a5-35ddea19f4bf" providerId="AD" clId="Web-{0B2A2400-C331-83EB-D406-6200A23F248E}" dt="2024-01-22T21:33:01.509" v="12"/>
        <pc:sldMkLst>
          <pc:docMk/>
          <pc:sldMk cId="427179918" sldId="376"/>
        </pc:sldMkLst>
      </pc:sldChg>
      <pc:sldChg chg="del">
        <pc:chgData name="Tippens, Kim" userId="S::ktippens@kingcounty.gov::d200ff29-2bb1-4d9d-a2a5-35ddea19f4bf" providerId="AD" clId="Web-{0B2A2400-C331-83EB-D406-6200A23F248E}" dt="2024-01-22T21:32:44.540" v="11"/>
        <pc:sldMkLst>
          <pc:docMk/>
          <pc:sldMk cId="4260754543" sldId="3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D23E348-E61B-4DD2-A2A4-77CBFC363A2C}" type="datetimeFigureOut">
              <a:rPr lang="en-US" smtClean="0"/>
              <a:t>8/1/2024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7C7EA5-A37F-4429-AB9F-5D6DD5157FBD}" type="slidenum">
              <a:rPr lang="en-US" smtClean="0"/>
              <a:t>‹#›</a:t>
            </a:fld>
            <a:endParaRPr lang="en-US"/>
          </a:p>
        </p:txBody>
      </p:sp>
    </p:spTree>
    <p:extLst>
      <p:ext uri="{BB962C8B-B14F-4D97-AF65-F5344CB8AC3E}">
        <p14:creationId xmlns:p14="http://schemas.microsoft.com/office/powerpoint/2010/main" val="283683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7EC3C69-61D3-4386-B106-61CC2E2C6E3E}" type="datetimeFigureOut">
              <a:rPr lang="en-US" smtClean="0"/>
              <a:t>8/1/2024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A913D9-5A03-4434-AF44-4DB4A28D5920}" type="slidenum">
              <a:rPr lang="en-US" smtClean="0"/>
              <a:t>‹#›</a:t>
            </a:fld>
            <a:endParaRPr lang="en-US"/>
          </a:p>
        </p:txBody>
      </p:sp>
    </p:spTree>
    <p:extLst>
      <p:ext uri="{BB962C8B-B14F-4D97-AF65-F5344CB8AC3E}">
        <p14:creationId xmlns:p14="http://schemas.microsoft.com/office/powerpoint/2010/main" val="64109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healthyyouth/data/yrbs/pdf/YRBS_Data-Summary-Trends_Report2023_508.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ingcounty.gov/covid/wellbe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BA913D9-5A03-4434-AF44-4DB4A28D5920}" type="slidenum">
              <a:rPr lang="en-US" smtClean="0"/>
              <a:t>1</a:t>
            </a:fld>
            <a:endParaRPr lang="en-US"/>
          </a:p>
        </p:txBody>
      </p:sp>
    </p:spTree>
    <p:extLst>
      <p:ext uri="{BB962C8B-B14F-4D97-AF65-F5344CB8AC3E}">
        <p14:creationId xmlns:p14="http://schemas.microsoft.com/office/powerpoint/2010/main" val="178430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Calibri" panose="020F0502020204030204" pitchFamily="34" charset="0"/>
              </a:rPr>
              <a:t>King County </a:t>
            </a:r>
            <a:r>
              <a:rPr lang="en-US" sz="1200">
                <a:effectLst/>
                <a:latin typeface="Calibri" panose="020F0502020204030204" pitchFamily="34" charset="0"/>
                <a:ea typeface="Calibri" panose="020F0502020204030204" pitchFamily="34" charset="0"/>
                <a:cs typeface="Calibri" panose="020F0502020204030204" pitchFamily="34" charset="0"/>
              </a:rPr>
              <a:t>ranks among the top counties in the U.S. on measures of health and wealth, however, there are differences in life expectancy by race and place in King County. In King county, most recent years of data show life expectancy to be the lowest it has been in several years. </a:t>
            </a:r>
          </a:p>
          <a:p>
            <a:pPr marL="0" marR="0" lvl="0" indent="0">
              <a:lnSpc>
                <a:spcPct val="107000"/>
              </a:lnSpc>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n-US" sz="1200">
                <a:effectLst/>
                <a:latin typeface="Calibri" panose="020F0502020204030204" pitchFamily="34" charset="0"/>
                <a:ea typeface="Calibri" panose="020F0502020204030204" pitchFamily="34" charset="0"/>
                <a:cs typeface="Calibri" panose="020F0502020204030204" pitchFamily="34" charset="0"/>
              </a:rPr>
              <a:t>Death rates: In King County, at the end of the pandemic’s first year (2020), death rates were found to be 12% higher than during the preceding three years (2017-2019), with certain sub-groups experiencing death rates up to 38% higher.</a:t>
            </a:r>
          </a:p>
          <a:p>
            <a:pPr marL="0" marR="0" lvl="0" indent="0">
              <a:lnSpc>
                <a:spcPct val="107000"/>
              </a:lnSpc>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n-US" sz="1200">
                <a:effectLst/>
                <a:latin typeface="Calibri" panose="020F0502020204030204" pitchFamily="34" charset="0"/>
                <a:ea typeface="Calibri" panose="020F0502020204030204" pitchFamily="34" charset="0"/>
                <a:cs typeface="Calibri" panose="020F0502020204030204" pitchFamily="34" charset="0"/>
              </a:rPr>
              <a:t>Disparities are substantial : </a:t>
            </a:r>
          </a:p>
          <a:p>
            <a:pPr marL="628650" marR="0" lvl="1" indent="-171450">
              <a:lnSpc>
                <a:spcPct val="107000"/>
              </a:lnSpc>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15 years between neighborhoods: Auburn south (~75) is 15 years less than University district (~90)</a:t>
            </a:r>
          </a:p>
          <a:p>
            <a:pPr marL="628650" marR="0" lvl="1" indent="-171450">
              <a:lnSpc>
                <a:spcPct val="107000"/>
              </a:lnSpc>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Race/ethnicity is lowest among Native Hawaiian/Pacific Islander (68.5 years) and American Indian/Alaska Native (69.1 years) King County residents – more than 10 years lower than the King County average.</a:t>
            </a:r>
          </a:p>
          <a:p>
            <a:pPr marL="628650" marR="0" lvl="1" indent="-171450">
              <a:lnSpc>
                <a:spcPct val="107000"/>
              </a:lnSpc>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Neighborhood poverty: Life expectancy is lower in high and very high-poverty areas than King County average. </a:t>
            </a:r>
          </a:p>
          <a:p>
            <a:pPr marL="91440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Calibri" panose="020F0502020204030204" pitchFamily="34" charset="0"/>
              </a:rPr>
              <a:t>This follows a nation pattern</a:t>
            </a:r>
            <a:r>
              <a:rPr lang="en-US" sz="1200">
                <a:effectLst/>
                <a:latin typeface="Calibri" panose="020F0502020204030204" pitchFamily="34" charset="0"/>
                <a:ea typeface="Calibri" panose="020F0502020204030204" pitchFamily="34" charset="0"/>
                <a:cs typeface="Calibri" panose="020F0502020204030204" pitchFamily="34" charset="0"/>
              </a:rPr>
              <a:t> (although King County is doing better than national statistics). Life expectancy started falling in 2020 nationally; COVID-19, drug overdoses, and accidental injury greatly contributing to the decline. </a:t>
            </a:r>
            <a:r>
              <a:rPr lang="en-US" sz="1200">
                <a:effectLst/>
                <a:latin typeface="Calibri" panose="020F0502020204030204" pitchFamily="34" charset="0"/>
                <a:ea typeface="Calibri" panose="020F0502020204030204" pitchFamily="34" charset="0"/>
                <a:cs typeface="Times New Roman" panose="02020603050405020304" pitchFamily="18" charset="0"/>
              </a:rPr>
              <a:t>The ‘mortality crisis’ nationally has been written about in the media, i.e. worsening overall access to social and environmental determinants of health nationwide.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0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Averaging data from 2017-2021, the death rate of King County residents is 39.8 per 100,000 for unintentional injuries. The death rate has been slowly increasing over the last 10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Among American Indian/Alaska Native residents, the rate of unintentional injury deaths was 160.7 per 100,000, which translates to 99 deaths. This rate is almost nine times the death rate among Asian residents (18.7 per 100,000) and four times the county average. The racial/ethnic group with the next highest death rate was Black residents with a rate of 64.4 per 100,000, which translates to 452 deaths.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The rate of unintentional injury death increases with level of neighborhood poverty, reaching 61.0 per 100,000 residents very high poverty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Unintentional injury death rates have risen in Seattle and South King County in 2019-2021 compared to the prior 2016-2018 time period. </a:t>
            </a:r>
            <a:endParaRPr lang="en-US" sz="120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2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Averaging data from 2018-2021 for King County, 10.3% of adults experienced food insecurity. While rates have stayed relative stable over the past several years, disparities persist.  </a:t>
            </a:r>
          </a:p>
          <a:p>
            <a:endParaRPr lang="en-US" sz="1200">
              <a:latin typeface="+mn-lt"/>
            </a:endParaRPr>
          </a:p>
          <a:p>
            <a:pPr marL="171450" indent="-171450">
              <a:buFont typeface="Arial" panose="020B0604020202020204" pitchFamily="34" charset="0"/>
              <a:buChar char="•"/>
            </a:pPr>
            <a:r>
              <a:rPr lang="en-US" sz="1200">
                <a:latin typeface="+mn-lt"/>
              </a:rPr>
              <a:t>Transgender adults (38.5%) were nearly 4 times as likely as cisgender adults (9.9%) to report food insecurity. </a:t>
            </a:r>
          </a:p>
          <a:p>
            <a:pPr marL="171450" indent="-171450">
              <a:buFont typeface="Arial" panose="020B0604020202020204" pitchFamily="34" charset="0"/>
              <a:buChar char="•"/>
            </a:pPr>
            <a:r>
              <a:rPr lang="en-US" sz="1200">
                <a:latin typeface="+mn-lt"/>
              </a:rPr>
              <a:t>LGB adults (15.0%) have a significantly higher rate than the county average. Food insecurity is highest among Black adults (29.8%) and Hispanic adults (28.4%) and is nearly three times the county average. </a:t>
            </a:r>
            <a:endParaRPr lang="en-US" sz="1200">
              <a:latin typeface="+mn-lt"/>
              <a:cs typeface="Calibri"/>
            </a:endParaRPr>
          </a:p>
          <a:p>
            <a:pPr marL="171450" indent="-171450">
              <a:buFont typeface="Arial" panose="020B0604020202020204" pitchFamily="34" charset="0"/>
              <a:buChar char="•"/>
            </a:pPr>
            <a:r>
              <a:rPr lang="en-US" sz="1200">
                <a:latin typeface="+mn-lt"/>
              </a:rPr>
              <a:t>Highest rate among households in the lowest income categories: close to 40% of households making less than $20,000, and nearly 30% making between $20,000 and $34,999 were food insecure.</a:t>
            </a:r>
          </a:p>
          <a:p>
            <a:pPr marL="0" indent="0">
              <a:buFont typeface="Arial" panose="020B0604020202020204" pitchFamily="34" charset="0"/>
              <a:buNone/>
            </a:pPr>
            <a:endParaRPr lang="en-US" sz="120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(This WA BRFSS indicator describes the percentage of adults who reported that, during the last 12 months, they bought food that sometimes or often didn’t last, and they didn’t have money to get more.)</a:t>
            </a:r>
            <a:endParaRPr lang="en-US" sz="1200">
              <a:latin typeface="+mn-lt"/>
              <a:cs typeface="Calibri"/>
            </a:endParaRPr>
          </a:p>
          <a:p>
            <a:pPr marL="0" indent="0">
              <a:buFontTx/>
              <a:buNone/>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The U.S. Census Bureau’s Household Pulse Survey found that food insecurity nearly doubled after COVID-19 mitigation strategies were implemented. Among households with children, food insecurity peaked in 2020 at 16.7% of households and was 13.5% in 2021.</a:t>
            </a:r>
            <a:endParaRPr lang="en-US" sz="1200">
              <a:latin typeface="+mn-lt"/>
              <a:cs typeface="Calibri"/>
            </a:endParaRPr>
          </a:p>
          <a:p>
            <a:pPr marL="171450" indent="-171450">
              <a:buFontTx/>
              <a:buChar char="-"/>
            </a:pPr>
            <a:endParaRPr lang="en-US"/>
          </a:p>
          <a:p>
            <a:pPr marL="171450" indent="-171450">
              <a:buFontTx/>
              <a:buChar char="-"/>
            </a:pPr>
            <a:endParaRPr lang="en-US"/>
          </a:p>
          <a:p>
            <a:pPr marL="0" indent="0">
              <a:buFontTx/>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96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rPr>
              <a:t>Firearm-related incidents continues to rise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mn-lt"/>
              </a:rPr>
              <a:t>King county EMS data is collected each month and provides a near-current picture of firearm incident responses. These data show that incidents involving firearms (as well as specifically  assault involving a firearm), has continued to increase since 2019.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Averaging data from 2017-2021, the firearm-related death rate of King County residents was 8.3 per 100,000 for firearms-related deaths. </a:t>
            </a:r>
            <a:endParaRPr lang="en-US" sz="1200" b="0">
              <a:latin typeface="+mn-lt"/>
            </a:endParaRPr>
          </a:p>
          <a:p>
            <a:endParaRPr lang="en-US" sz="1200" b="0">
              <a:latin typeface="+mn-lt"/>
            </a:endParaRPr>
          </a:p>
          <a:p>
            <a:r>
              <a:rPr lang="en-US" sz="1200" b="1">
                <a:latin typeface="+mn-lt"/>
              </a:rPr>
              <a:t>Hugely disproportionate impacts continue to be seen across the county</a:t>
            </a:r>
            <a:r>
              <a:rPr lang="en-US" sz="1200" b="0">
                <a:latin typeface="+mn-l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mn-lt"/>
              </a:rPr>
              <a:t>For firearm deaths, </a:t>
            </a:r>
            <a:r>
              <a:rPr lang="en-US" sz="1200">
                <a:latin typeface="+mn-lt"/>
              </a:rPr>
              <a:t>the rate among Black residents (21.7 per 100,000) was more than 2.5 times higher than the King County average and more than eight times the rate among Asian residents (2.5 per 100,000)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Of all King County regions, firearms-related deaths were highest in the South Region, at 12.2 per 100,000. Similarly, the rate of firearm-related injuries in 2022 was highest in southern parts of the county, including North Highline and White Center (112.8 per 100,000), and Tukwila (100.4 per 100,000), as well as in Seattle-Downtown, Belltown, and First Hill (104.9 per 100,000).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Firearm-related deaths were highest among younger and older adults, compared to other age groups: 18.7 per 100,000 adults ages 18-24, and 14.7 per 100,000 adults aged 75 and older. When looking at firearm deaths separated by intent, among suicide firearm deaths, the 65+ group has the highest rate, whereas, for homicide firearm deaths, 18 to 24-year-olds have the highest rate.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While the 18 to 24 age group has seen increasing counts for firearm incidents in previous years, the counts in 2022 decreased from 2021. On the other hand, compared to 2020, the number of incidents involving a firearm injury among middle-aged people 25 to 44 increased by 68% in 2022.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98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*Break in the line indicates suppression of data, in accordance with APDE data suppression and confidentiality criteria due to small numbers.</a:t>
            </a:r>
          </a:p>
          <a:p>
            <a:endParaRPr lang="en-US" sz="1200">
              <a:latin typeface="+mn-lt"/>
            </a:endParaRPr>
          </a:p>
          <a:p>
            <a:r>
              <a:rPr lang="en-US" sz="1200">
                <a:latin typeface="+mn-lt"/>
              </a:rPr>
              <a:t>Averaging data from 2017-2021 for King County residents, 19.1 birthing people per 100,000 live births died from pregnancy-related causes, representing 23 deaths. </a:t>
            </a:r>
          </a:p>
          <a:p>
            <a:r>
              <a:rPr lang="en-US" sz="1200">
                <a:latin typeface="+mn-lt"/>
              </a:rPr>
              <a:t>During this same time frame, there were 106 deaths across the state of WA.</a:t>
            </a:r>
            <a:endParaRPr lang="en-US" sz="1200">
              <a:latin typeface="+mn-lt"/>
              <a:cs typeface="Calibri"/>
            </a:endParaRPr>
          </a:p>
          <a:p>
            <a:pPr marL="171450" indent="-171450">
              <a:buFont typeface="Arial" panose="020B0604020202020204" pitchFamily="34" charset="0"/>
              <a:buChar char="•"/>
            </a:pPr>
            <a:r>
              <a:rPr lang="en-US" sz="1200">
                <a:latin typeface="+mn-lt"/>
              </a:rPr>
              <a:t>Compared to the national average (23.5 maternal deaths per 100,000 live births from 2018-2021), maternal or birthing person mortality was lower in King County over a similar period (19.1 per 100,000 live births from 2017-2021). </a:t>
            </a:r>
            <a:endParaRPr lang="en-US" sz="1200">
              <a:latin typeface="+mn-lt"/>
              <a:cs typeface="Calibri"/>
            </a:endParaRPr>
          </a:p>
          <a:p>
            <a:pPr marL="171450" indent="-171450">
              <a:buFont typeface="Arial" panose="020B0604020202020204" pitchFamily="34" charset="0"/>
              <a:buChar char="•"/>
            </a:pPr>
            <a:r>
              <a:rPr lang="en-US" sz="1200">
                <a:latin typeface="+mn-lt"/>
              </a:rPr>
              <a:t>Birthing person mortality more than doubled in King County over the past ten years, reaching an average of 19.1 maternal/birthing person deaths per 100,000 live births in 2017-2021 compared to 8.8 deaths per 100,000 live births in 2011-2015. Though these differences are not statistically significant, the pattern mirrors national patterns and warrants further monitoring.</a:t>
            </a:r>
            <a:endParaRPr lang="en-US" sz="1200">
              <a:latin typeface="+mn-lt"/>
              <a:cs typeface="Calibri"/>
            </a:endParaRPr>
          </a:p>
          <a:p>
            <a:pPr marL="0" indent="0">
              <a:buFontTx/>
              <a:buNone/>
            </a:pPr>
            <a:endParaRPr lang="en-US" sz="1200">
              <a:latin typeface="+mn-lt"/>
            </a:endParaRPr>
          </a:p>
          <a:p>
            <a:pPr marL="0" indent="0">
              <a:buFontTx/>
              <a:buNone/>
            </a:pPr>
            <a:r>
              <a:rPr lang="en-US" sz="1200" b="1">
                <a:latin typeface="+mn-lt"/>
              </a:rPr>
              <a:t>Underlying causes</a:t>
            </a:r>
            <a:endParaRPr lang="en-US" sz="1200" b="1">
              <a:latin typeface="+mn-lt"/>
              <a:cs typeface="Calibri"/>
            </a:endParaRPr>
          </a:p>
          <a:p>
            <a:pPr marL="171450" indent="-171450">
              <a:buFont typeface="Arial" panose="020B0604020202020204" pitchFamily="34" charset="0"/>
              <a:buChar char="•"/>
            </a:pPr>
            <a:r>
              <a:rPr lang="en-US" sz="1200">
                <a:latin typeface="+mn-lt"/>
              </a:rPr>
              <a:t>Related data from Washington state (2014-2020) shed light on the most common underlying causes of pregnancy-related deaths, which include behavioral health conditions (i.e., mental health conditions and substance use, excluding instances of substance overdose), hemorrhage, and infection. This is similar to national data.</a:t>
            </a:r>
            <a:endParaRPr lang="en-US" sz="1200">
              <a:latin typeface="+mn-lt"/>
              <a:cs typeface="Calibri"/>
            </a:endParaRPr>
          </a:p>
          <a:p>
            <a:pPr marL="171450" indent="-171450">
              <a:buFont typeface="Arial" panose="020B0604020202020204" pitchFamily="34" charset="0"/>
              <a:buChar char="•"/>
            </a:pPr>
            <a:r>
              <a:rPr lang="en-US" sz="1200">
                <a:latin typeface="+mn-lt"/>
              </a:rPr>
              <a:t>Although local data cannot be parsed out by race/ethnicity, we know from national data that Black birthing people experienced death rates (69.9 deaths per 100,000 live births) more than 2.6 times the rate for white birthing people (26.6 deaths per 100,000 live births). </a:t>
            </a:r>
            <a:endParaRPr lang="en-US" sz="1200">
              <a:latin typeface="+mn-lt"/>
              <a:cs typeface="Calibri"/>
            </a:endParaRPr>
          </a:p>
          <a:p>
            <a:pPr marL="171450" indent="-171450">
              <a:buFont typeface="Arial" panose="020B0604020202020204" pitchFamily="34" charset="0"/>
              <a:buChar char="•"/>
            </a:pPr>
            <a:r>
              <a:rPr lang="en-US" sz="1200">
                <a:latin typeface="+mn-lt"/>
              </a:rPr>
              <a:t>National data also show that more than half (52%) of pregnancy-related deaths occur after delivery, emphasizing the need for clinical and policy interventions to embrace a life course perspective by supporting birthing people before, during, and after birth.</a:t>
            </a:r>
            <a:endParaRPr lang="en-US" sz="1200">
              <a:latin typeface="+mn-lt"/>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14</a:t>
            </a:fld>
            <a:endParaRPr lang="en-US"/>
          </a:p>
        </p:txBody>
      </p:sp>
    </p:spTree>
    <p:extLst>
      <p:ext uri="{BB962C8B-B14F-4D97-AF65-F5344CB8AC3E}">
        <p14:creationId xmlns:p14="http://schemas.microsoft.com/office/powerpoint/2010/main" val="351031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DEATHS DUE TO DRUG OVERDOSE OR OTHER DRUG-RELATED CAUSES </a:t>
            </a:r>
          </a:p>
          <a:p>
            <a:endParaRPr lang="en-US" sz="1200">
              <a:latin typeface="+mn-lt"/>
            </a:endParaRPr>
          </a:p>
          <a:p>
            <a:r>
              <a:rPr lang="en-US" sz="1200">
                <a:latin typeface="+mn-lt"/>
              </a:rPr>
              <a:t>Drug-induced deaths include overdose deaths but are not limited to these. It includes deaths with an underlying cause of death based on ICD-10 diagnostic codes signifying drug poisoning/overdose and other medical conditions caused by the use of legal or illegal drugs, excluding alcohol. </a:t>
            </a:r>
          </a:p>
          <a:p>
            <a:endParaRPr lang="en-US" sz="1200">
              <a:latin typeface="+mn-lt"/>
              <a:cs typeface="Calibri"/>
            </a:endParaRPr>
          </a:p>
          <a:p>
            <a:pPr marL="171450" indent="-171450">
              <a:buFont typeface="Arial" panose="020B0604020202020204" pitchFamily="34" charset="0"/>
              <a:buChar char="•"/>
            </a:pPr>
            <a:r>
              <a:rPr lang="en-US" sz="1200">
                <a:latin typeface="+mn-lt"/>
              </a:rPr>
              <a:t>Averaging data from 2017-2021, the drug-induced death rate of King County residents was 19.4 per 100,000. </a:t>
            </a:r>
            <a:endParaRPr lang="en-US" sz="1200">
              <a:latin typeface="+mn-lt"/>
              <a:cs typeface="Calibri"/>
            </a:endParaRPr>
          </a:p>
          <a:p>
            <a:pPr marL="171450" indent="-171450">
              <a:buFont typeface="Arial" panose="020B0604020202020204" pitchFamily="34" charset="0"/>
              <a:buChar char="•"/>
            </a:pPr>
            <a:r>
              <a:rPr lang="en-US" sz="1200">
                <a:latin typeface="+mn-lt"/>
              </a:rPr>
              <a:t>Comparing recent 3-year rolling averages, the rate of drug-induced deaths among King County residents has increased from 14.8 per 100,000 (2016-2018) to 22.0 per 100,000 (2019-2021). During this period, the rate of drug-induced deaths significantly increased among Black residents, white residents; residents in Seattle, South Region, North Region; residents living in very high-, high-, and medium-poverty areas.</a:t>
            </a:r>
            <a:endParaRPr lang="en-US" sz="1200">
              <a:latin typeface="+mn-lt"/>
              <a:cs typeface="Calibri"/>
            </a:endParaRPr>
          </a:p>
          <a:p>
            <a:pPr marL="171450" indent="-171450">
              <a:buFontTx/>
              <a:buChar char="-"/>
            </a:pPr>
            <a:endParaRPr lang="en-US" sz="1200">
              <a:latin typeface="+mn-lt"/>
            </a:endParaRPr>
          </a:p>
          <a:p>
            <a:pPr marL="0" indent="0">
              <a:buFontTx/>
              <a:buNone/>
            </a:pPr>
            <a:r>
              <a:rPr lang="en-US" sz="1200">
                <a:latin typeface="+mn-lt"/>
              </a:rPr>
              <a:t>DEATHS DUE SPECIFICALLY TO DRUG OVERDOSE </a:t>
            </a:r>
          </a:p>
          <a:p>
            <a:pPr marL="0" indent="0">
              <a:buFontTx/>
              <a:buNone/>
            </a:pPr>
            <a:endParaRPr lang="en-US" sz="1200">
              <a:latin typeface="+mn-lt"/>
            </a:endParaRPr>
          </a:p>
          <a:p>
            <a:pPr marL="0" indent="0">
              <a:buFontTx/>
              <a:buNone/>
            </a:pPr>
            <a:r>
              <a:rPr lang="en-US" sz="1200">
                <a:latin typeface="+mn-lt"/>
              </a:rPr>
              <a:t>Data from our King County Medical Examiner’s Office includes overdose deaths, defined by searching across </a:t>
            </a:r>
            <a:r>
              <a:rPr lang="en-US" sz="1200" err="1">
                <a:latin typeface="+mn-lt"/>
              </a:rPr>
              <a:t>‘cause</a:t>
            </a:r>
            <a:r>
              <a:rPr lang="en-US" sz="1200">
                <a:latin typeface="+mn-lt"/>
              </a:rPr>
              <a:t> of death’ text fields for key words indicating acute drug intoxication or poisoning.</a:t>
            </a:r>
            <a:endParaRPr lang="en-US" sz="1200">
              <a:latin typeface="+mn-lt"/>
              <a:cs typeface="Calibri"/>
            </a:endParaRPr>
          </a:p>
          <a:p>
            <a:pPr marL="171450" indent="-171450">
              <a:buFont typeface="Arial" panose="020B0604020202020204" pitchFamily="34" charset="0"/>
              <a:buChar char="•"/>
            </a:pPr>
            <a:endParaRPr lang="en-US" sz="1200">
              <a:latin typeface="+mn-lt"/>
            </a:endParaRPr>
          </a:p>
          <a:p>
            <a:pPr marL="171450" indent="-171450">
              <a:buFont typeface="Arial" panose="020B0604020202020204" pitchFamily="34" charset="0"/>
              <a:buChar char="•"/>
            </a:pPr>
            <a:r>
              <a:rPr lang="en-US" sz="1200">
                <a:latin typeface="+mn-lt"/>
              </a:rPr>
              <a:t>The number of drug overdose deaths approximately doubled between 2020 and 2022 in King County. The rapid increase in drug overdose deaths reflects a sudden pervasiveness of fentanyl in the local drug supply, with fentanyl involved in over 70% of overdose deaths that occurred in 2022. Over half of the drug overdose deaths that occurred in 2022 involved both opioids (e.g., fentanyl, heroin, and/or prescription opioids) and stimulants (e.g., methamphetamine and/or cocaine), up from approximately 30% prior to 2018.</a:t>
            </a:r>
            <a:endParaRPr lang="en-US" sz="1200">
              <a:latin typeface="+mn-lt"/>
              <a:cs typeface="Calibri"/>
            </a:endParaRPr>
          </a:p>
          <a:p>
            <a:pPr marL="171450" indent="-171450">
              <a:buFont typeface="Arial" panose="020B0604020202020204" pitchFamily="34" charset="0"/>
              <a:buChar char="•"/>
            </a:pPr>
            <a:r>
              <a:rPr lang="en-US" sz="1200">
                <a:latin typeface="+mn-lt"/>
              </a:rPr>
              <a:t>Tremendous disparities in overdose incidence exist in King County, most notably for King County residents who are American Indian/Alaskan Native or Black or African American, experiencing homelessness or living at a facility managed by a social service agency, living in central Seattle or South King County, between the ages of 45 to 64, or Male.</a:t>
            </a:r>
          </a:p>
        </p:txBody>
      </p:sp>
      <p:sp>
        <p:nvSpPr>
          <p:cNvPr id="4" name="Slide Number Placeholder 3"/>
          <p:cNvSpPr>
            <a:spLocks noGrp="1"/>
          </p:cNvSpPr>
          <p:nvPr>
            <p:ph type="sldNum" sz="quarter" idx="10"/>
          </p:nvPr>
        </p:nvSpPr>
        <p:spPr/>
        <p:txBody>
          <a:bodyPr/>
          <a:lstStyle/>
          <a:p>
            <a:fld id="{F13F8CA6-00A8-4DBB-8AF9-D0ED09074DDB}" type="slidenum">
              <a:rPr lang="en-US" smtClean="0"/>
              <a:t>15</a:t>
            </a:fld>
            <a:endParaRPr lang="en-US"/>
          </a:p>
        </p:txBody>
      </p:sp>
    </p:spTree>
    <p:extLst>
      <p:ext uri="{BB962C8B-B14F-4D97-AF65-F5344CB8AC3E}">
        <p14:creationId xmlns:p14="http://schemas.microsoft.com/office/powerpoint/2010/main" val="2166286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rPr>
              <a:t>During the pandemic, there has been a steep and significant rise in domestic violence emergency department (ED) visit rates. </a:t>
            </a:r>
            <a:r>
              <a:rPr lang="en-US" sz="1200" b="0">
                <a:latin typeface="+mn-lt"/>
              </a:rPr>
              <a:t>Between</a:t>
            </a:r>
            <a:r>
              <a:rPr lang="en-US" sz="1200" b="1">
                <a:latin typeface="+mn-lt"/>
              </a:rPr>
              <a:t> </a:t>
            </a:r>
            <a:r>
              <a:rPr lang="en-US" sz="1200">
                <a:latin typeface="+mn-lt"/>
              </a:rPr>
              <a:t>2020 to 2021 there was a 20% increase (from 64.3 visits per 100,000 to 76.6 per 100,000). That was followed by an even steeper 25% increase the subsequent year, 2022, at 95.4 visits per 100,000. This represents a 48% rise in domestic violence ED visits in 2 years since the pandemic began. </a:t>
            </a:r>
          </a:p>
          <a:p>
            <a:pPr marL="171450" indent="-171450">
              <a:buFontTx/>
              <a:buChar char="-"/>
            </a:pPr>
            <a:endParaRPr lang="en-US" sz="1200">
              <a:latin typeface="+mn-lt"/>
            </a:endParaRPr>
          </a:p>
          <a:p>
            <a:pPr marL="0" indent="0">
              <a:buFontTx/>
              <a:buNone/>
            </a:pPr>
            <a:r>
              <a:rPr lang="en-US" sz="1200" b="1">
                <a:latin typeface="+mn-lt"/>
              </a:rPr>
              <a:t>Demographic breakdowns</a:t>
            </a:r>
            <a:endParaRPr lang="en-US" sz="1200" b="1">
              <a:latin typeface="+mn-lt"/>
              <a:cs typeface="Calibri"/>
            </a:endParaRPr>
          </a:p>
          <a:p>
            <a:pPr marL="171450" indent="-171450">
              <a:buFont typeface="Arial" panose="020B0604020202020204" pitchFamily="34" charset="0"/>
              <a:buChar char="•"/>
            </a:pPr>
            <a:r>
              <a:rPr lang="en-US" sz="1200">
                <a:latin typeface="+mn-lt"/>
              </a:rPr>
              <a:t>The rate of ED visits involving domestic violence was highest among residents ages 18 to 24 (200.0 per 100,000). </a:t>
            </a:r>
            <a:endParaRPr lang="en-US" sz="1200">
              <a:latin typeface="+mn-lt"/>
              <a:cs typeface="Calibri"/>
            </a:endParaRPr>
          </a:p>
          <a:p>
            <a:pPr marL="171450" indent="-171450">
              <a:buFont typeface="Arial" panose="020B0604020202020204" pitchFamily="34" charset="0"/>
              <a:buChar char="•"/>
            </a:pPr>
            <a:r>
              <a:rPr lang="en-US" sz="1200">
                <a:latin typeface="+mn-lt"/>
              </a:rPr>
              <a:t>Females (128.3 per 100,000) were twice as likely as males (64.4 per 100,000) to visit the emergency department due to domestic violence. </a:t>
            </a:r>
            <a:endParaRPr lang="en-US" sz="1200">
              <a:latin typeface="+mn-lt"/>
              <a:cs typeface="Calibri"/>
            </a:endParaRPr>
          </a:p>
          <a:p>
            <a:pPr marL="171450" indent="-171450">
              <a:buFont typeface="Arial" panose="020B0604020202020204" pitchFamily="34" charset="0"/>
              <a:buChar char="•"/>
            </a:pPr>
            <a:r>
              <a:rPr lang="en-US" sz="1200">
                <a:latin typeface="+mn-lt"/>
              </a:rPr>
              <a:t>By race, American Indian/Alaska Native residents were 22 times as likely (364.2 per 100,000), and Black residents (240.3 per 100,000) were 14 times as likely as the group with the lowest rate (‘multiple-race’ residents) to visit the emergency department due to domestic violence. </a:t>
            </a:r>
            <a:endParaRPr lang="en-US" sz="1200">
              <a:latin typeface="+mn-lt"/>
              <a:cs typeface="Calibri"/>
            </a:endParaRPr>
          </a:p>
          <a:p>
            <a:pPr marL="171450" indent="-171450">
              <a:buFont typeface="Arial" panose="020B0604020202020204" pitchFamily="34" charset="0"/>
              <a:buChar char="•"/>
            </a:pPr>
            <a:r>
              <a:rPr lang="en-US" sz="1200">
                <a:latin typeface="+mn-lt"/>
              </a:rPr>
              <a:t>Geographically, emergency visits involving domestic violence were highest in the South Region (168.3 per 100,000). The two ZIP codes with the highest rates were 98002 (344.8 per 100,000) and 98047 (250.3 per 100,000), which includes the Auburn and Pacific areas, respectively.</a:t>
            </a:r>
            <a:endParaRPr lang="en-US" sz="1200">
              <a:latin typeface="+mn-lt"/>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16</a:t>
            </a:fld>
            <a:endParaRPr lang="en-US"/>
          </a:p>
        </p:txBody>
      </p:sp>
    </p:spTree>
    <p:extLst>
      <p:ext uri="{BB962C8B-B14F-4D97-AF65-F5344CB8AC3E}">
        <p14:creationId xmlns:p14="http://schemas.microsoft.com/office/powerpoint/2010/main" val="4223642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a:latin typeface="+mn-lt"/>
              </a:rPr>
              <a:t>Ongoing areas from 2021/22 report for improvement:</a:t>
            </a:r>
          </a:p>
          <a:p>
            <a:endParaRPr lang="en-US" sz="1200" b="1" i="1">
              <a:latin typeface="+mn-lt"/>
            </a:endParaRPr>
          </a:p>
          <a:p>
            <a:pPr marL="0" marR="0">
              <a:lnSpc>
                <a:spcPct val="107000"/>
              </a:lnSpc>
              <a:spcBef>
                <a:spcPts val="0"/>
              </a:spcBef>
              <a:spcAft>
                <a:spcPts val="800"/>
              </a:spcAft>
            </a:pPr>
            <a:r>
              <a:rPr lang="en-US" sz="1200" b="1" kern="100">
                <a:effectLst/>
                <a:latin typeface="+mn-lt"/>
                <a:ea typeface="Calibri" panose="020F0502020204030204" pitchFamily="34" charset="0"/>
                <a:cs typeface="Calibri"/>
              </a:rPr>
              <a:t>Youth depression continues its steep rise since 2016</a:t>
            </a:r>
            <a:endParaRPr lang="en-US" sz="1200" kern="100">
              <a:effectLst/>
              <a:latin typeface="+mn-lt"/>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mn-lt"/>
                <a:ea typeface="Calibri" panose="020F0502020204030204" pitchFamily="34" charset="0"/>
                <a:cs typeface="Calibri"/>
              </a:rPr>
              <a:t>Depression among King County students rose 11% from before to after the pandemic years, from 32.9% in 2018 to 36.4% in 2021</a:t>
            </a:r>
            <a:r>
              <a:rPr lang="en-US" sz="1200" kern="100">
                <a:latin typeface="+mn-lt"/>
                <a:ea typeface="Calibri" panose="020F0502020204030204" pitchFamily="34" charset="0"/>
                <a:cs typeface="Calibri"/>
              </a:rPr>
              <a:t>.</a:t>
            </a:r>
            <a:endParaRPr lang="en-US" sz="1200" kern="100">
              <a:effectLst/>
              <a:latin typeface="+mn-lt"/>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mn-lt"/>
                <a:ea typeface="Calibri" panose="020F0502020204030204" pitchFamily="34" charset="0"/>
                <a:cs typeface="Calibri"/>
              </a:rPr>
              <a:t>Differences by gender are stark.</a:t>
            </a:r>
          </a:p>
          <a:p>
            <a:pPr marL="742950" lvl="1" indent="-285750">
              <a:lnSpc>
                <a:spcPct val="107000"/>
              </a:lnSpc>
              <a:buFont typeface="Courier New" panose="02070309020205020404" pitchFamily="49" charset="0"/>
              <a:buChar char="o"/>
            </a:pPr>
            <a:r>
              <a:rPr lang="en-US" sz="1200" kern="100">
                <a:effectLst/>
                <a:latin typeface="+mn-lt"/>
                <a:ea typeface="Calibri" panose="020F0502020204030204" pitchFamily="34" charset="0"/>
                <a:cs typeface="Calibri"/>
              </a:rPr>
              <a:t>Steep rises in depressive symptoms among female, gender non-confirming, transgender and gender questioning students. Female students saw a 12% rise in depressive symptoms between 2018 and 2021, while for transgender students it was a 26% increase.</a:t>
            </a:r>
            <a:r>
              <a:rPr lang="en-US" sz="1200" kern="100">
                <a:latin typeface="+mn-lt"/>
                <a:ea typeface="Calibri" panose="020F0502020204030204" pitchFamily="34" charset="0"/>
                <a:cs typeface="Calibri"/>
              </a:rPr>
              <a:t> </a:t>
            </a:r>
            <a:endParaRPr lang="en-US" sz="1200" kern="100">
              <a:effectLst/>
              <a:latin typeface="+mn-lt"/>
              <a:ea typeface="Calibri" panose="020F0502020204030204" pitchFamily="34" charset="0"/>
              <a:cs typeface="Calibri"/>
            </a:endParaRPr>
          </a:p>
          <a:p>
            <a:pPr marL="742950" lvl="1" indent="-285750">
              <a:lnSpc>
                <a:spcPct val="107000"/>
              </a:lnSpc>
              <a:buFont typeface="Courier New" panose="02070309020205020404" pitchFamily="49" charset="0"/>
              <a:buChar char="o"/>
            </a:pPr>
            <a:r>
              <a:rPr lang="en-US" sz="1200" kern="100">
                <a:effectLst/>
                <a:latin typeface="+mn-lt"/>
                <a:ea typeface="Calibri" panose="020F0502020204030204" pitchFamily="34" charset="0"/>
                <a:cs typeface="Calibri"/>
              </a:rPr>
              <a:t>Compared to male students (26%), females had a much higher prevalence of depressive symptoms (42%). Moreso, transgender students</a:t>
            </a:r>
            <a:r>
              <a:rPr lang="en-US" kern="100">
                <a:ea typeface="Calibri" panose="020F0502020204030204" pitchFamily="34" charset="0"/>
                <a:cs typeface="Calibri"/>
              </a:rPr>
              <a:t>,</a:t>
            </a:r>
            <a:r>
              <a:rPr lang="en-US" sz="1200" kern="100">
                <a:effectLst/>
                <a:latin typeface="+mn-lt"/>
                <a:ea typeface="Calibri" panose="020F0502020204030204" pitchFamily="34" charset="0"/>
                <a:cs typeface="Calibri"/>
              </a:rPr>
              <a:t> students who reported that ‘something else fits </a:t>
            </a:r>
            <a:r>
              <a:rPr lang="en-US" kern="100">
                <a:ea typeface="Calibri" panose="020F0502020204030204" pitchFamily="34" charset="0"/>
                <a:cs typeface="Calibri"/>
              </a:rPr>
              <a:t>better’, and</a:t>
            </a:r>
            <a:r>
              <a:rPr lang="en-US" sz="1200" kern="100">
                <a:effectLst/>
                <a:latin typeface="+mn-lt"/>
                <a:ea typeface="Calibri" panose="020F0502020204030204" pitchFamily="34" charset="0"/>
                <a:cs typeface="Calibri"/>
              </a:rPr>
              <a:t> students who were questioning their gender reported depression rates that were more than 2.5 times as high as male students’ depression rates.</a:t>
            </a:r>
          </a:p>
          <a:p>
            <a:pPr marL="342900" indent="-342900">
              <a:lnSpc>
                <a:spcPct val="107000"/>
              </a:lnSpc>
              <a:buFont typeface="Symbol" panose="05050102010706020507" pitchFamily="18" charset="2"/>
              <a:buChar char=""/>
            </a:pPr>
            <a:r>
              <a:rPr lang="en-US" sz="1200" kern="100">
                <a:effectLst/>
                <a:latin typeface="+mn-lt"/>
                <a:ea typeface="Calibri" panose="020F0502020204030204" pitchFamily="34" charset="0"/>
                <a:cs typeface="Calibri"/>
              </a:rPr>
              <a:t>National data released by the CDC paints a similar picture, with adolescent girls reporting high rates of sadness, suicidal thoughts and sexual violence, as did teenagers who identified as gay or bisexual. </a:t>
            </a:r>
            <a:r>
              <a:rPr lang="en-US">
                <a:hlinkClick r:id="rId3" tooltip="https://www.cdc.gov/healthyyouth/data/yrbs/pdf/yrbs_data-summary-trends_report2023_508.pdf"/>
              </a:rPr>
              <a:t>www.cdc.gov/healthyyouth/data/yrbs/pdf/YRBS_Data-Summary-Trends_Report2023_508.pdf</a:t>
            </a:r>
            <a:endParaRPr lang="en-US" sz="1200" kern="100">
              <a:effectLst/>
              <a:latin typeface="+mn-lt"/>
              <a:ea typeface="Calibri" panose="020F0502020204030204" pitchFamily="34" charset="0"/>
              <a:cs typeface="Calibri"/>
            </a:endParaRP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mn-lt"/>
                <a:ea typeface="Calibri" panose="020F0502020204030204" pitchFamily="34" charset="0"/>
                <a:cs typeface="Calibri"/>
              </a:rPr>
              <a:t>Locally, disparities continue with higher rates among LGB students, those living in the south region, certain Asian subgroups (Filipino), and Hispanic students.</a:t>
            </a:r>
          </a:p>
        </p:txBody>
      </p:sp>
      <p:sp>
        <p:nvSpPr>
          <p:cNvPr id="4" name="Slide Number Placeholder 3"/>
          <p:cNvSpPr>
            <a:spLocks noGrp="1"/>
          </p:cNvSpPr>
          <p:nvPr>
            <p:ph type="sldNum" sz="quarter" idx="10"/>
          </p:nvPr>
        </p:nvSpPr>
        <p:spPr/>
        <p:txBody>
          <a:bodyPr/>
          <a:lstStyle/>
          <a:p>
            <a:fld id="{F13F8CA6-00A8-4DBB-8AF9-D0ED09074DDB}" type="slidenum">
              <a:rPr lang="en-US" smtClean="0"/>
              <a:t>17</a:t>
            </a:fld>
            <a:endParaRPr lang="en-US"/>
          </a:p>
        </p:txBody>
      </p:sp>
    </p:spTree>
    <p:extLst>
      <p:ext uri="{BB962C8B-B14F-4D97-AF65-F5344CB8AC3E}">
        <p14:creationId xmlns:p14="http://schemas.microsoft.com/office/powerpoint/2010/main" val="999964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a:latin typeface="Calibri" panose="020F0502020204030204" pitchFamily="34" charset="0"/>
                <a:ea typeface="Calibri" panose="020F0502020204030204" pitchFamily="34" charset="0"/>
                <a:cs typeface="Calibri" panose="020F0502020204030204" pitchFamily="34" charset="0"/>
              </a:rPr>
              <a:t>Ongoing areas from 2021/22 report for improvement:</a:t>
            </a:r>
          </a:p>
          <a:p>
            <a:pPr>
              <a:defRPr/>
            </a:pPr>
            <a:r>
              <a:rPr lang="en-US" sz="1200" b="0" i="0">
                <a:latin typeface="Calibri" panose="020F0502020204030204" pitchFamily="34" charset="0"/>
                <a:ea typeface="Calibri" panose="020F0502020204030204" pitchFamily="34" charset="0"/>
                <a:cs typeface="Calibri" panose="020F0502020204030204" pitchFamily="34" charset="0"/>
              </a:rPr>
              <a:t>The previous (2021/22) CHNA reported</a:t>
            </a:r>
            <a:r>
              <a:rPr lang="en-US" sz="1200">
                <a:latin typeface="Calibri" panose="020F0502020204030204" pitchFamily="34" charset="0"/>
                <a:ea typeface="Calibri" panose="020F0502020204030204" pitchFamily="34" charset="0"/>
                <a:cs typeface="Calibri" panose="020F0502020204030204" pitchFamily="34" charset="0"/>
              </a:rPr>
              <a:t> that fewer than 1 in 4 adults and youth were getting the recommended amount of physical activity/exercise. </a:t>
            </a:r>
          </a:p>
          <a:p>
            <a:endParaRPr lang="en-US" sz="1200">
              <a:latin typeface="Calibri" panose="020F0502020204030204" pitchFamily="34" charset="0"/>
              <a:ea typeface="Calibri" panose="020F0502020204030204" pitchFamily="34" charset="0"/>
              <a:cs typeface="Calibri" panose="020F0502020204030204" pitchFamily="34" charset="0"/>
            </a:endParaRPr>
          </a:p>
          <a:p>
            <a:r>
              <a:rPr lang="en-US" sz="1200">
                <a:latin typeface="Calibri" panose="020F0502020204030204" pitchFamily="34" charset="0"/>
                <a:ea typeface="Calibri" panose="020F0502020204030204" pitchFamily="34" charset="0"/>
                <a:cs typeface="Calibri" panose="020F0502020204030204" pitchFamily="34" charset="0"/>
              </a:rPr>
              <a:t>The percentage of King County students who meet physical activity recommendations has declined with each survey year since 2014. Averaging data from 2018 and 2021, 18.5% of King County 8th, 10th, and 12th graders participated in physical activity for 60+ minutes each day for the past seven days.</a:t>
            </a:r>
          </a:p>
          <a:p>
            <a:pPr marL="171450" indent="-171450">
              <a:buFont typeface="Arial" panose="020B0604020202020204" pitchFamily="34" charset="0"/>
              <a:buChar char="•"/>
            </a:pPr>
            <a:r>
              <a:rPr lang="en-US" sz="1200">
                <a:latin typeface="Calibri" panose="020F0502020204030204" pitchFamily="34" charset="0"/>
                <a:ea typeface="Calibri" panose="020F0502020204030204" pitchFamily="34" charset="0"/>
                <a:cs typeface="Calibri" panose="020F0502020204030204" pitchFamily="34" charset="0"/>
              </a:rPr>
              <a:t>American Indian/Alaska Native (29.8%) and white (20.5%) students were significantly more likely to meet physical activity recommendations than the average King County student (18.5%). </a:t>
            </a:r>
          </a:p>
          <a:p>
            <a:pPr marL="171450" indent="-171450">
              <a:buFont typeface="Arial" panose="020B0604020202020204" pitchFamily="34" charset="0"/>
              <a:buChar char="•"/>
            </a:pPr>
            <a:r>
              <a:rPr lang="en-US" sz="1200">
                <a:latin typeface="Calibri" panose="020F0502020204030204" pitchFamily="34" charset="0"/>
                <a:ea typeface="Calibri" panose="020F0502020204030204" pitchFamily="34" charset="0"/>
                <a:cs typeface="Calibri" panose="020F0502020204030204" pitchFamily="34" charset="0"/>
              </a:rPr>
              <a:t>Hispanic (14.6%) and Asian (15.7%) students were significantly less likely to meet physical activity recommendations than the average King County student (18.5%). </a:t>
            </a:r>
          </a:p>
          <a:p>
            <a:pPr marL="171450" indent="-171450">
              <a:buFont typeface="Arial" panose="020B0604020202020204" pitchFamily="34" charset="0"/>
              <a:buChar char="•"/>
            </a:pPr>
            <a:r>
              <a:rPr lang="en-US" sz="1200">
                <a:latin typeface="Calibri" panose="020F0502020204030204" pitchFamily="34" charset="0"/>
                <a:ea typeface="Calibri" panose="020F0502020204030204" pitchFamily="34" charset="0"/>
                <a:cs typeface="Calibri" panose="020F0502020204030204" pitchFamily="34" charset="0"/>
              </a:rPr>
              <a:t>Male students (23.5%) were most likely to meet physical activity recommendations compared to all other gender identities.</a:t>
            </a:r>
          </a:p>
          <a:p>
            <a:pPr marL="171450" indent="-171450">
              <a:buFont typeface="Arial" panose="020B0604020202020204" pitchFamily="34" charset="0"/>
              <a:buChar char="•"/>
            </a:pPr>
            <a:r>
              <a:rPr lang="en-US" sz="1200">
                <a:latin typeface="Calibri" panose="020F0502020204030204" pitchFamily="34" charset="0"/>
                <a:ea typeface="Calibri" panose="020F0502020204030204" pitchFamily="34" charset="0"/>
                <a:cs typeface="Calibri" panose="020F0502020204030204" pitchFamily="34" charset="0"/>
              </a:rPr>
              <a:t>As grade level increases, student participation in physical activity declines. By 12th grade, only 15.1% of students met recommendations compared to 22.8% of 8th graders.</a:t>
            </a:r>
          </a:p>
          <a:p>
            <a:pPr marL="171450" indent="-171450">
              <a:buFont typeface="Arial" panose="020B0604020202020204" pitchFamily="34" charset="0"/>
              <a:buChar char="•"/>
            </a:pPr>
            <a:r>
              <a:rPr lang="en-US" sz="1200">
                <a:latin typeface="Calibri" panose="020F0502020204030204" pitchFamily="34" charset="0"/>
                <a:ea typeface="Calibri" panose="020F0502020204030204" pitchFamily="34" charset="0"/>
                <a:cs typeface="Calibri" panose="020F0502020204030204" pitchFamily="34" charset="0"/>
              </a:rPr>
              <a:t>The percentage of King County students who meet physical activity recommendations was 17.7% in 2021 compared to 21.3% in 2016, representing a 17 percent decline.</a:t>
            </a:r>
          </a:p>
          <a:p>
            <a:pPr marL="0" indent="0">
              <a:buFontTx/>
              <a:buNone/>
            </a:pPr>
            <a:endParaRPr lang="en-US" sz="1200">
              <a:latin typeface="Calibri" panose="020F0502020204030204" pitchFamily="34" charset="0"/>
              <a:ea typeface="Calibri" panose="020F0502020204030204" pitchFamily="34" charset="0"/>
              <a:cs typeface="Calibri" panose="020F0502020204030204" pitchFamily="34" charset="0"/>
            </a:endParaRPr>
          </a:p>
          <a:p>
            <a:r>
              <a:rPr lang="en-US" sz="1200">
                <a:latin typeface="Calibri" panose="020F0502020204030204" pitchFamily="34" charset="0"/>
                <a:ea typeface="Calibri" panose="020F0502020204030204" pitchFamily="34" charset="0"/>
                <a:cs typeface="Calibri" panose="020F0502020204030204" pitchFamily="34" charset="0"/>
              </a:rPr>
              <a:t>Similarly, the percentage of youth in the top 5% for Body Mass Index (BMI) by age and gender has increased in King County over time from 8.8% in 2014 to 12.3% in 2021. The percentage of Native Hawaiian/ Pacific Islander (37.2%), Hispanic (20.7%), and Black (15.9%) youth in this BMI category was significantly higher than the King County average (11.4%). Students in the South Region were most likely to be in the top 5% for BMI compared to all other regions of the county.</a:t>
            </a:r>
          </a:p>
        </p:txBody>
      </p:sp>
      <p:sp>
        <p:nvSpPr>
          <p:cNvPr id="4" name="Slide Number Placeholder 3"/>
          <p:cNvSpPr>
            <a:spLocks noGrp="1"/>
          </p:cNvSpPr>
          <p:nvPr>
            <p:ph type="sldNum" sz="quarter" idx="10"/>
          </p:nvPr>
        </p:nvSpPr>
        <p:spPr/>
        <p:txBody>
          <a:bodyPr/>
          <a:lstStyle/>
          <a:p>
            <a:fld id="{F13F8CA6-00A8-4DBB-8AF9-D0ED09074DDB}" type="slidenum">
              <a:rPr lang="en-US" smtClean="0"/>
              <a:t>18</a:t>
            </a:fld>
            <a:endParaRPr lang="en-US"/>
          </a:p>
        </p:txBody>
      </p:sp>
    </p:spTree>
    <p:extLst>
      <p:ext uri="{BB962C8B-B14F-4D97-AF65-F5344CB8AC3E}">
        <p14:creationId xmlns:p14="http://schemas.microsoft.com/office/powerpoint/2010/main" val="150566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To assess community-identified priorities, we did two things:</a:t>
            </a:r>
          </a:p>
          <a:p>
            <a:pPr marL="228600" indent="-228600">
              <a:buFontTx/>
              <a:buAutoNum type="arabicPeriod"/>
              <a:defRPr/>
            </a:pPr>
            <a:r>
              <a:rPr lang="en-US" sz="1200">
                <a:latin typeface="+mn-lt"/>
              </a:rPr>
              <a:t>We reviewed over 30 community reports produced between 2021 and 2023. (linked in Appendix A of the full report). </a:t>
            </a:r>
            <a:endParaRPr lang="en-US" sz="1200">
              <a:latin typeface="+mn-lt"/>
              <a:cs typeface="Calibri"/>
            </a:endParaRPr>
          </a:p>
          <a:p>
            <a:pPr marL="228600" indent="-228600">
              <a:buFontTx/>
              <a:buAutoNum type="arabicPeriod"/>
              <a:defRPr/>
            </a:pPr>
            <a:r>
              <a:rPr lang="en-US" sz="1200">
                <a:latin typeface="+mn-lt"/>
              </a:rPr>
              <a:t>We conducted listening sessions with community groups (on next slide) </a:t>
            </a:r>
            <a:endParaRPr lang="en-US" sz="120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a:defRPr/>
            </a:pPr>
            <a:r>
              <a:rPr lang="en-US" sz="1200">
                <a:latin typeface="+mn-lt"/>
              </a:rPr>
              <a:t>This slide shows some of the main priorities/topic areas that emerged from our </a:t>
            </a:r>
            <a:r>
              <a:rPr lang="en-US" sz="1200" b="1">
                <a:latin typeface="+mn-lt"/>
              </a:rPr>
              <a:t>review of community reports </a:t>
            </a:r>
            <a:r>
              <a:rPr lang="en-US" sz="1200">
                <a:latin typeface="+mn-lt"/>
              </a:rPr>
              <a:t>across King County. </a:t>
            </a:r>
            <a:r>
              <a:rPr lang="en-US" sz="1200">
                <a:effectLst/>
                <a:latin typeface="+mn-lt"/>
                <a:cs typeface="Segoe UI"/>
              </a:rPr>
              <a:t>We acknowledge and appreciate the countless community members who contributed their voices, perspectives, and personal experiences to these reports, and the community-based organizations that gathered this data to elevate those voices and experiences. We encourage readers to refer to the original reports linked in Appendix A for more information about the concerns and needs outlined by specific King County communities and organizations.</a:t>
            </a:r>
            <a:r>
              <a:rPr lang="en-US" sz="1200">
                <a:latin typeface="+mn-lt"/>
                <a:cs typeface="Segoe UI"/>
              </a:rPr>
              <a:t> </a:t>
            </a:r>
            <a:endParaRPr lang="en-US" sz="1200">
              <a:latin typeface="+mn-lt"/>
            </a:endParaRPr>
          </a:p>
          <a:p>
            <a:endParaRPr lang="en-US" sz="1200">
              <a:latin typeface="+mn-lt"/>
            </a:endParaRPr>
          </a:p>
          <a:p>
            <a:r>
              <a:rPr lang="en-US" sz="1200" b="1">
                <a:latin typeface="+mn-lt"/>
              </a:rPr>
              <a:t>Communities highlighted needs related to:</a:t>
            </a:r>
            <a:endParaRPr lang="en-US" sz="1200" b="1">
              <a:latin typeface="+mn-lt"/>
              <a:cs typeface="Calibri"/>
            </a:endParaRPr>
          </a:p>
          <a:p>
            <a:endParaRPr lang="en-US" sz="1200" b="1">
              <a:latin typeface="+mn-lt"/>
            </a:endParaRPr>
          </a:p>
          <a:p>
            <a:pPr marL="228600" indent="-228600">
              <a:buAutoNum type="arabicPeriod"/>
            </a:pPr>
            <a:r>
              <a:rPr lang="en-US" sz="1200" b="1" kern="1200">
                <a:solidFill>
                  <a:schemeClr val="tx1"/>
                </a:solidFill>
                <a:effectLst/>
                <a:latin typeface="+mn-lt"/>
                <a:ea typeface="+mn-ea"/>
                <a:cs typeface="+mn-cs"/>
              </a:rPr>
              <a:t>Equity &amp; social determinants of health: </a:t>
            </a:r>
            <a:r>
              <a:rPr lang="en-US" sz="1200" b="0" i="0" u="none" strike="noStrike" baseline="0">
                <a:latin typeface="+mn-lt"/>
              </a:rPr>
              <a:t>communities highlighted inequitable access to services and resources, as well as the impacts of racism,</a:t>
            </a:r>
            <a:r>
              <a:rPr lang="en-US" sz="1200">
                <a:latin typeface="+mn-lt"/>
              </a:rPr>
              <a:t> </a:t>
            </a:r>
            <a:r>
              <a:rPr lang="en-US" sz="1200" b="0" i="0" u="none" strike="noStrike" baseline="0">
                <a:latin typeface="+mn-lt"/>
              </a:rPr>
              <a:t>bias, and discrimination on diverse communities. – access to employment, pandemic-related economic and job losses, discrimination in community, schools.</a:t>
            </a:r>
            <a:r>
              <a:rPr lang="en-US" sz="1200">
                <a:latin typeface="+mn-lt"/>
              </a:rPr>
              <a:t> </a:t>
            </a:r>
          </a:p>
          <a:p>
            <a:pPr marL="0" indent="0">
              <a:buNone/>
            </a:pPr>
            <a:endParaRPr lang="en-US" sz="1200" b="0" i="0" u="none" strike="noStrike" baseline="0">
              <a:latin typeface="+mn-lt"/>
            </a:endParaRPr>
          </a:p>
          <a:p>
            <a:pPr marL="0" lvl="0" indent="0">
              <a:buFontTx/>
              <a:buNone/>
            </a:pPr>
            <a:r>
              <a:rPr lang="en-US" sz="1200" b="1" kern="1200">
                <a:solidFill>
                  <a:schemeClr val="tx1"/>
                </a:solidFill>
                <a:effectLst/>
                <a:latin typeface="+mn-lt"/>
                <a:ea typeface="+mn-ea"/>
                <a:cs typeface="+mn-cs"/>
              </a:rPr>
              <a:t>2. Housing access and quality</a:t>
            </a:r>
            <a:endParaRPr lang="en-US" sz="1200" b="1"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Access to affordable housing (esp. after pandemic impacts of lost income, evictions, family disruptions, etc.)</a:t>
            </a:r>
            <a:endParaRPr lang="en-US" sz="1200" b="0"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Homelessness – addressing chronic illness while homeless, more low-income housing needed, inability to navigate system to access housing resources</a:t>
            </a:r>
            <a:endParaRPr lang="en-US" sz="1200" b="0" kern="1200">
              <a:solidFill>
                <a:schemeClr val="tx1"/>
              </a:solidFill>
              <a:effectLst/>
              <a:latin typeface="+mn-lt"/>
              <a:cs typeface="Calibri"/>
            </a:endParaRPr>
          </a:p>
          <a:p>
            <a:pPr marL="0" lvl="0" indent="0">
              <a:buFontTx/>
              <a:buNone/>
            </a:pPr>
            <a:r>
              <a:rPr lang="en-US" sz="1200" b="1" kern="1200">
                <a:solidFill>
                  <a:schemeClr val="tx1"/>
                </a:solidFill>
                <a:effectLst/>
                <a:latin typeface="+mn-lt"/>
                <a:ea typeface="+mn-ea"/>
                <a:cs typeface="+mn-cs"/>
              </a:rPr>
              <a:t>3. Healthcare access &amp; delivery</a:t>
            </a:r>
            <a:endParaRPr lang="en-US" sz="1200" b="1"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Access to mental &amp; behavioral health services (not enough providers, substance use among youth, family needs support to help their kids social-emotional development)</a:t>
            </a:r>
            <a:endParaRPr lang="en-US" sz="1200" b="0" kern="1200">
              <a:solidFill>
                <a:schemeClr val="tx1"/>
              </a:solidFill>
              <a:effectLst/>
              <a:latin typeface="+mn-lt"/>
              <a:cs typeface="Calibri"/>
            </a:endParaRPr>
          </a:p>
          <a:p>
            <a:pPr marL="0" lvl="0" indent="0">
              <a:buFontTx/>
              <a:buNone/>
            </a:pPr>
            <a:r>
              <a:rPr lang="en-US" sz="1200" b="1" kern="1200">
                <a:solidFill>
                  <a:schemeClr val="tx1"/>
                </a:solidFill>
                <a:effectLst/>
                <a:latin typeface="+mn-lt"/>
                <a:ea typeface="+mn-ea"/>
                <a:cs typeface="+mn-cs"/>
              </a:rPr>
              <a:t>4. Food insecurity &amp; food access</a:t>
            </a:r>
            <a:endParaRPr lang="en-US" sz="1200" b="1"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Access to healthy, high-quality, and cultural foods</a:t>
            </a:r>
            <a:r>
              <a:rPr lang="en-US" sz="1200">
                <a:latin typeface="+mn-lt"/>
              </a:rPr>
              <a:t> </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Need access to financial resources (e.g., SNAP, Fresh Bucks, grocery vouchers)</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Need to improve quality of food served in schools</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Need for low-cost or free meal delivery options</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Need for more support for urban agriculture and gardening</a:t>
            </a:r>
            <a:endParaRPr lang="en-US" sz="1200" b="0"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Food banks and meal programs</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Cost of transportation to food banks</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Lots of programs centered in Seattle</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Red tape involved in accessing food banks</a:t>
            </a:r>
            <a:endParaRPr lang="en-US" sz="1200" b="0" kern="1200">
              <a:solidFill>
                <a:schemeClr val="tx1"/>
              </a:solidFill>
              <a:effectLst/>
              <a:latin typeface="+mn-lt"/>
              <a:cs typeface="Calibri"/>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a:solidFill>
                  <a:schemeClr val="tx1"/>
                </a:solidFill>
                <a:effectLst/>
                <a:latin typeface="+mn-lt"/>
                <a:ea typeface="+mn-ea"/>
                <a:cs typeface="+mn-cs"/>
              </a:rPr>
              <a:t>Many fearful of government systems (e.g., due to immigration status) or don’t qualify based on income thresholds</a:t>
            </a:r>
            <a:endParaRPr lang="en-US" sz="1200" b="0" kern="1200">
              <a:solidFill>
                <a:schemeClr val="tx1"/>
              </a:solidFill>
              <a:effectLst/>
              <a:latin typeface="+mn-lt"/>
              <a:cs typeface="Calibri"/>
            </a:endParaRPr>
          </a:p>
          <a:p>
            <a:pPr marL="0" lvl="0" indent="0">
              <a:buFontTx/>
              <a:buNone/>
            </a:pPr>
            <a:r>
              <a:rPr lang="en-US" sz="1200" b="1" kern="1200">
                <a:solidFill>
                  <a:schemeClr val="tx1"/>
                </a:solidFill>
                <a:effectLst/>
                <a:latin typeface="+mn-lt"/>
                <a:ea typeface="+mn-ea"/>
                <a:cs typeface="+mn-cs"/>
              </a:rPr>
              <a:t>5. Children &amp; youth</a:t>
            </a:r>
            <a:endParaRPr lang="en-US" sz="1200" b="1"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School system support (food, nutrition education, COVID closure impacts, access to summer meals, eliminate lunch debt)</a:t>
            </a:r>
            <a:endParaRPr lang="en-US" sz="1200" b="0"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Childcare and early learning (affordability, COVID closures, funding for early learning programs)</a:t>
            </a:r>
            <a:endParaRPr lang="en-US" sz="1200" b="0" kern="1200">
              <a:solidFill>
                <a:schemeClr val="tx1"/>
              </a:solidFill>
              <a:effectLst/>
              <a:latin typeface="+mn-lt"/>
              <a:cs typeface="Calibri"/>
            </a:endParaRPr>
          </a:p>
          <a:p>
            <a:pPr lvl="1"/>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38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a:latin typeface="+mn-lt"/>
              </a:rPr>
              <a:t>The King County Hospitals for a Healthier Community (HHC) includes 10 hospitals/health systems in King County and Public Health – Seattle &amp; King County (PHSKC) with the fiscal administrative support of the Washington State Hospital Association (WSHA). This collaborative was formed in 2012 to identify the greatest needs and strengths of local communities in order to develop coordinated plans to support the health and wellbeing of King County residents. One of the primary goals of HHC has been to collaborate on a joint community health needs assessment (CHNA) in order to avoid duplication of efforts, which, in turn, helps focus available resources on a community’s most important health needs. HHC has collectively produced four CHNA reports: the 2015/2016 report, the 2018/2019 report, the 2021/2022 report, and the most recent 2024/2025 report.</a:t>
            </a:r>
            <a:endParaRPr lang="en-US" sz="1200" baseline="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41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US" sz="1200" b="1" baseline="0">
                <a:latin typeface="+mn-lt"/>
                <a:cs typeface="Calibri"/>
              </a:rPr>
              <a:t>Secondly, we completed </a:t>
            </a:r>
            <a:r>
              <a:rPr lang="en-US" sz="1200" b="1" u="sng" baseline="0">
                <a:latin typeface="+mn-lt"/>
                <a:cs typeface="Calibri"/>
              </a:rPr>
              <a:t>nine</a:t>
            </a:r>
            <a:r>
              <a:rPr lang="en-US" sz="1200" b="1" baseline="0">
                <a:latin typeface="+mn-lt"/>
                <a:cs typeface="Calibri"/>
              </a:rPr>
              <a:t> listening sessions partnering with Black, NHPI,</a:t>
            </a:r>
            <a:r>
              <a:rPr lang="en-US" sz="1200" b="1">
                <a:latin typeface="+mn-lt"/>
                <a:cs typeface="Calibri"/>
              </a:rPr>
              <a:t> </a:t>
            </a:r>
            <a:r>
              <a:rPr lang="en-US" sz="1200" b="1" baseline="0">
                <a:latin typeface="+mn-lt"/>
                <a:cs typeface="Calibri"/>
              </a:rPr>
              <a:t>AIAN, Hispanic, Cambodian, and Filipino </a:t>
            </a:r>
            <a:r>
              <a:rPr lang="en-US" sz="1200" b="1">
                <a:latin typeface="+mn-lt"/>
                <a:cs typeface="Calibri"/>
              </a:rPr>
              <a:t>serving community</a:t>
            </a:r>
            <a:r>
              <a:rPr lang="en-US" sz="1200" b="1" baseline="0">
                <a:latin typeface="+mn-lt"/>
                <a:cs typeface="Calibri"/>
              </a:rPr>
              <a:t> groups</a:t>
            </a:r>
          </a:p>
          <a:p>
            <a:pPr marL="0" indent="0">
              <a:buFontTx/>
              <a:buNone/>
              <a:defRPr/>
            </a:pPr>
            <a:endParaRPr lang="en-US" sz="1200" b="0" baseline="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latin typeface="+mn-lt"/>
                <a:cs typeface="Calibri"/>
              </a:rPr>
              <a:t>Key themes emerged around, several similarities between what we found between listening sessions and the review of reports.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a:latin typeface="+mn-lt"/>
                <a:cs typeface="Calibri"/>
              </a:rPr>
              <a:t>Access to food and nutrition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a:latin typeface="+mn-lt"/>
                <a:cs typeface="Calibri"/>
              </a:rPr>
              <a:t>Access to high-quality, fresh, and cultural foods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a:latin typeface="+mn-lt"/>
                <a:cs typeface="Calibri"/>
              </a:rPr>
              <a:t>Access to mental &amp; behavioral health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a:latin typeface="+mn-lt"/>
                <a:cs typeface="Calibri"/>
              </a:rPr>
              <a:t>Climate change impacts on food security &amp; mental health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a:latin typeface="+mn-lt"/>
                <a:cs typeface="Calibri"/>
              </a:rPr>
              <a:t>Community protective factors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n-lt"/>
                <a:ea typeface="Calibri" panose="020F0502020204030204" pitchFamily="34" charset="0"/>
                <a:cs typeface="Calibri"/>
              </a:rPr>
              <a:t>Participating community members identified that </a:t>
            </a:r>
            <a:r>
              <a:rPr lang="en-US" sz="1200" b="1">
                <a:effectLst/>
                <a:latin typeface="+mn-lt"/>
                <a:ea typeface="Calibri" panose="020F0502020204030204" pitchFamily="34" charset="0"/>
                <a:cs typeface="Calibri"/>
              </a:rPr>
              <a:t>rising food costs</a:t>
            </a:r>
            <a:r>
              <a:rPr lang="en-US" sz="1200">
                <a:effectLst/>
                <a:latin typeface="+mn-lt"/>
                <a:ea typeface="Calibri" panose="020F0502020204030204" pitchFamily="34" charset="0"/>
                <a:cs typeface="Calibri"/>
              </a:rPr>
              <a:t>, </a:t>
            </a:r>
            <a:r>
              <a:rPr lang="en-US" sz="1200" b="1">
                <a:effectLst/>
                <a:latin typeface="+mn-lt"/>
                <a:ea typeface="Calibri" panose="020F0502020204030204" pitchFamily="34" charset="0"/>
                <a:cs typeface="Calibri"/>
              </a:rPr>
              <a:t>proximity of food sources </a:t>
            </a:r>
            <a:r>
              <a:rPr lang="en-US" sz="1200" b="0">
                <a:effectLst/>
                <a:latin typeface="+mn-lt"/>
                <a:ea typeface="Calibri" panose="020F0502020204030204" pitchFamily="34" charset="0"/>
                <a:cs typeface="Calibri"/>
              </a:rPr>
              <a:t>(such as grocery stores, food banks), </a:t>
            </a:r>
            <a:r>
              <a:rPr lang="en-US" sz="1200">
                <a:effectLst/>
                <a:latin typeface="+mn-lt"/>
                <a:ea typeface="Calibri" panose="020F0502020204030204" pitchFamily="34" charset="0"/>
                <a:cs typeface="Calibri"/>
              </a:rPr>
              <a:t>and </a:t>
            </a:r>
            <a:r>
              <a:rPr lang="en-US" sz="1200" b="1">
                <a:effectLst/>
                <a:latin typeface="+mn-lt"/>
                <a:ea typeface="Calibri" panose="020F0502020204030204" pitchFamily="34" charset="0"/>
                <a:cs typeface="Calibri"/>
              </a:rPr>
              <a:t>transportation</a:t>
            </a:r>
            <a:r>
              <a:rPr lang="en-US" sz="1200">
                <a:effectLst/>
                <a:latin typeface="+mn-lt"/>
                <a:ea typeface="Calibri" panose="020F0502020204030204" pitchFamily="34" charset="0"/>
                <a:cs typeface="Calibri"/>
              </a:rPr>
              <a:t> availability were barriers to accessing healthy food. They also mentioned wanting more opportunities to receive nutrition education in community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n-lt"/>
                <a:ea typeface="Calibri" panose="020F0502020204030204" pitchFamily="34" charset="0"/>
                <a:cs typeface="Calibri"/>
              </a:rPr>
              <a:t>Community members identified </a:t>
            </a:r>
            <a:r>
              <a:rPr lang="en-US" sz="1200" b="1">
                <a:effectLst/>
                <a:latin typeface="+mn-lt"/>
                <a:ea typeface="Calibri" panose="020F0502020204030204" pitchFamily="34" charset="0"/>
                <a:cs typeface="Calibri"/>
              </a:rPr>
              <a:t>cost</a:t>
            </a:r>
            <a:r>
              <a:rPr lang="en-US" sz="1200">
                <a:effectLst/>
                <a:latin typeface="+mn-lt"/>
                <a:ea typeface="Calibri" panose="020F0502020204030204" pitchFamily="34" charset="0"/>
                <a:cs typeface="Calibri"/>
              </a:rPr>
              <a:t> as a barrier to accessing mental and behavioral health services, in addition to </a:t>
            </a:r>
            <a:r>
              <a:rPr lang="en-US" sz="1200" b="1">
                <a:effectLst/>
                <a:latin typeface="+mn-lt"/>
                <a:ea typeface="Calibri" panose="020F0502020204030204" pitchFamily="34" charset="0"/>
                <a:cs typeface="Calibri"/>
              </a:rPr>
              <a:t>cultural alignment </a:t>
            </a:r>
            <a:r>
              <a:rPr lang="en-US" sz="1200">
                <a:effectLst/>
                <a:latin typeface="+mn-lt"/>
                <a:ea typeface="Calibri" panose="020F0502020204030204" pitchFamily="34" charset="0"/>
                <a:cs typeface="Calibri"/>
              </a:rPr>
              <a:t>and </a:t>
            </a:r>
            <a:r>
              <a:rPr lang="en-US" sz="1200" b="1">
                <a:effectLst/>
                <a:latin typeface="+mn-lt"/>
                <a:ea typeface="Calibri" panose="020F0502020204030204" pitchFamily="34" charset="0"/>
                <a:cs typeface="Calibri"/>
              </a:rPr>
              <a:t>timeliness</a:t>
            </a:r>
            <a:r>
              <a:rPr lang="en-US" sz="1200">
                <a:effectLst/>
                <a:latin typeface="+mn-lt"/>
                <a:ea typeface="Calibri" panose="020F0502020204030204" pitchFamily="34" charset="0"/>
                <a:cs typeface="Calibri"/>
              </a:rPr>
              <a:t> of appointments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mn-lt"/>
                <a:ea typeface="Calibri" panose="020F0502020204030204" pitchFamily="34" charset="0"/>
                <a:cs typeface="Calibri"/>
              </a:rPr>
              <a:t>Across all </a:t>
            </a:r>
            <a:r>
              <a:rPr lang="en-US" sz="1200">
                <a:latin typeface="+mn-lt"/>
                <a:ea typeface="Calibri" panose="020F0502020204030204" pitchFamily="34" charset="0"/>
                <a:cs typeface="Calibri"/>
              </a:rPr>
              <a:t>groups</a:t>
            </a:r>
            <a:r>
              <a:rPr lang="en-US" sz="1200">
                <a:effectLst/>
                <a:latin typeface="+mn-lt"/>
                <a:ea typeface="Calibri" panose="020F0502020204030204" pitchFamily="34" charset="0"/>
                <a:cs typeface="Calibri"/>
              </a:rPr>
              <a:t>, the </a:t>
            </a:r>
            <a:r>
              <a:rPr lang="en-US" sz="1200">
                <a:latin typeface="+mn-lt"/>
                <a:ea typeface="Calibri" panose="020F0502020204030204" pitchFamily="34" charset="0"/>
                <a:cs typeface="Calibri"/>
              </a:rPr>
              <a:t>top</a:t>
            </a:r>
            <a:r>
              <a:rPr lang="en-US" sz="1200">
                <a:effectLst/>
                <a:latin typeface="+mn-lt"/>
                <a:ea typeface="Calibri" panose="020F0502020204030204" pitchFamily="34" charset="0"/>
                <a:cs typeface="Calibri"/>
              </a:rPr>
              <a:t> priority after cost was having a mental health provider that shares a </a:t>
            </a:r>
            <a:r>
              <a:rPr lang="en-US" sz="1200" b="1">
                <a:effectLst/>
                <a:latin typeface="+mn-lt"/>
                <a:ea typeface="Calibri" panose="020F0502020204030204" pitchFamily="34" charset="0"/>
                <a:cs typeface="Calibri"/>
              </a:rPr>
              <a:t>similar cultural background or identity </a:t>
            </a:r>
            <a:r>
              <a:rPr lang="en-US" sz="1200">
                <a:effectLst/>
                <a:latin typeface="+mn-lt"/>
                <a:ea typeface="Calibri" panose="020F0502020204030204" pitchFamily="34" charset="0"/>
                <a:cs typeface="Calibri"/>
              </a:rPr>
              <a:t>(race/ethnicity, gender, age,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a:effectLst/>
                <a:latin typeface="+mn-lt"/>
                <a:ea typeface="Calibri" panose="020F0502020204030204" pitchFamily="34" charset="0"/>
                <a:cs typeface="Calibri"/>
              </a:rPr>
              <a:t>Language access </a:t>
            </a:r>
            <a:r>
              <a:rPr lang="en-US" sz="1200">
                <a:effectLst/>
                <a:latin typeface="+mn-lt"/>
                <a:ea typeface="Calibri" panose="020F0502020204030204" pitchFamily="34" charset="0"/>
                <a:cs typeface="Calibri"/>
              </a:rPr>
              <a:t>is important for personal expressions, but more important is someone that not only speaks the language but </a:t>
            </a:r>
            <a:r>
              <a:rPr lang="en-US" sz="1200" b="1">
                <a:effectLst/>
                <a:latin typeface="+mn-lt"/>
                <a:ea typeface="Calibri" panose="020F0502020204030204" pitchFamily="34" charset="0"/>
                <a:cs typeface="Calibri"/>
              </a:rPr>
              <a:t>understands their culture</a:t>
            </a:r>
            <a:r>
              <a:rPr lang="en-US" sz="1200" b="0">
                <a:effectLst/>
                <a:latin typeface="+mn-lt"/>
                <a:ea typeface="Calibri" panose="020F0502020204030204" pitchFamily="34" charset="0"/>
                <a:cs typeface="Calibri"/>
              </a:rPr>
              <a:t> – language access is not the whole picture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n-lt"/>
                <a:ea typeface="Calibri" panose="020F0502020204030204" pitchFamily="34" charset="0"/>
                <a:cs typeface="Calibri"/>
              </a:rPr>
              <a:t>Climate change: Extreme weather events impact the </a:t>
            </a:r>
            <a:r>
              <a:rPr lang="en-US" sz="1200" b="1">
                <a:effectLst/>
                <a:latin typeface="+mn-lt"/>
                <a:ea typeface="Calibri" panose="020F0502020204030204" pitchFamily="34" charset="0"/>
                <a:cs typeface="Calibri"/>
              </a:rPr>
              <a:t>emotional health and well-being </a:t>
            </a:r>
            <a:r>
              <a:rPr lang="en-US" sz="1200">
                <a:effectLst/>
                <a:latin typeface="+mn-lt"/>
                <a:ea typeface="Calibri" panose="020F0502020204030204" pitchFamily="34" charset="0"/>
                <a:cs typeface="Calibri"/>
              </a:rPr>
              <a:t>of the whole family and make it </a:t>
            </a:r>
            <a:r>
              <a:rPr lang="en-US" sz="1200" b="1">
                <a:effectLst/>
                <a:latin typeface="+mn-lt"/>
                <a:ea typeface="Calibri" panose="020F0502020204030204" pitchFamily="34" charset="0"/>
                <a:cs typeface="Calibri"/>
              </a:rPr>
              <a:t>difficult to access food. </a:t>
            </a:r>
            <a:r>
              <a:rPr lang="en-US" sz="1200">
                <a:effectLst/>
                <a:latin typeface="+mn-lt"/>
                <a:ea typeface="Calibri" panose="020F0502020204030204" pitchFamily="34" charset="0"/>
                <a:cs typeface="Calibri"/>
              </a:rPr>
              <a:t>Not everyone had a reflection about the impacts of climate change, but those reflections that were shared are summarized in this section of the report.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mn-lt"/>
                <a:ea typeface="Calibri" panose="020F0502020204030204" pitchFamily="34" charset="0"/>
                <a:cs typeface="Calibri"/>
              </a:rPr>
              <a:t>Regarding mental health: Kids go stir crazy, overuse electronic devices, miss out on exercise opportunities – (indoor play options can be costly)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mn-lt"/>
                <a:ea typeface="Calibri" panose="020F0502020204030204" pitchFamily="34" charset="0"/>
                <a:cs typeface="Calibri"/>
              </a:rPr>
              <a:t>Regarding food access: Symptoms like asthma and allergies can be aggravated, heat stroke among kids and elder adults, transportation disruptions, limited food inventory and increased food costs as a result of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n-lt"/>
                <a:ea typeface="Calibri" panose="020F0502020204030204" pitchFamily="34" charset="0"/>
                <a:cs typeface="Calibri"/>
              </a:rPr>
              <a:t>Protective factors: Several communities shared examples of how they deal with gaps in access or extreme weather events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mn-lt"/>
                <a:ea typeface="Calibri" panose="020F0502020204030204" pitchFamily="34" charset="0"/>
                <a:cs typeface="Calibri"/>
              </a:rPr>
              <a:t>communities support one another by sharing food, providing transportation for one another to seek care or access food, and supporting one another stressful times</a:t>
            </a:r>
          </a:p>
          <a:p>
            <a:pPr marL="285750" lvl="1" indent="0">
              <a:buFontTx/>
              <a:buNone/>
              <a:defRPr/>
            </a:pPr>
            <a:endParaRPr lang="en-US" sz="120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712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1500"/>
              </a:spcAft>
              <a:buClrTx/>
              <a:buSzTx/>
              <a:buFontTx/>
              <a:buNone/>
              <a:tabLst/>
              <a:defRPr/>
            </a:pPr>
            <a:r>
              <a:rPr lang="en-US" sz="1200">
                <a:solidFill>
                  <a:srgbClr val="393939"/>
                </a:solidFill>
                <a:effectLst/>
                <a:latin typeface="+mn-lt"/>
                <a:ea typeface="Times New Roman" panose="02020603050405020304" pitchFamily="18" charset="0"/>
                <a:cs typeface="Noto Sans"/>
              </a:rPr>
              <a:t>Based on trends in the data, emerging and existing threats to the public’s health, and existing county initiatives, the following are notable areas to monitor: mental and behavioral health, firearm violence, overdose deaths, homelessness, and climate-related health impacts.</a:t>
            </a:r>
            <a:endParaRPr lang="en-US" sz="1200">
              <a:effectLst/>
              <a:latin typeface="+mn-lt"/>
              <a:ea typeface="Calibri" panose="020F0502020204030204" pitchFamily="34" charset="0"/>
              <a:cs typeface="Noto Sans"/>
            </a:endParaRPr>
          </a:p>
          <a:p>
            <a:pPr marL="0" marR="0">
              <a:lnSpc>
                <a:spcPct val="107000"/>
              </a:lnSpc>
              <a:spcBef>
                <a:spcPts val="0"/>
              </a:spcBef>
              <a:spcAft>
                <a:spcPts val="1500"/>
              </a:spcAft>
            </a:pPr>
            <a:endParaRPr lang="en-US" sz="1200">
              <a:solidFill>
                <a:srgbClr val="000000"/>
              </a:solidFill>
              <a:effectLst/>
              <a:latin typeface="+mn-lt"/>
              <a:ea typeface="Calibri" panose="020F0502020204030204" pitchFamily="34" charset="0"/>
              <a:cs typeface="Times New Roman" panose="02020603050405020304" pitchFamily="18" charset="0"/>
            </a:endParaRPr>
          </a:p>
          <a:p>
            <a:pPr>
              <a:lnSpc>
                <a:spcPct val="107000"/>
              </a:lnSpc>
              <a:spcAft>
                <a:spcPts val="1500"/>
              </a:spcAft>
            </a:pPr>
            <a:r>
              <a:rPr lang="en-US" sz="1200">
                <a:solidFill>
                  <a:srgbClr val="000000"/>
                </a:solidFill>
                <a:effectLst/>
                <a:latin typeface="+mn-lt"/>
                <a:ea typeface="Calibri" panose="020F0502020204030204" pitchFamily="34" charset="0"/>
                <a:cs typeface="Noto Sans"/>
              </a:rPr>
              <a:t>Additionally, we recommend monitoring specific areas where we anticipate effects resulting from the end of COVID-19 related assistance: Access to Care, Mental and Behavioral Health and Food Insecurity. </a:t>
            </a:r>
          </a:p>
          <a:p>
            <a:pPr>
              <a:lnSpc>
                <a:spcPct val="107000"/>
              </a:lnSpc>
              <a:spcAft>
                <a:spcPts val="1500"/>
              </a:spcAft>
            </a:pPr>
            <a:endParaRPr lang="en-US" sz="1200">
              <a:solidFill>
                <a:srgbClr val="000000"/>
              </a:solidFill>
              <a:effectLst/>
              <a:latin typeface="+mn-lt"/>
              <a:ea typeface="Calibri" panose="020F0502020204030204" pitchFamily="34" charset="0"/>
              <a:cs typeface="Noto Sans"/>
            </a:endParaRPr>
          </a:p>
          <a:p>
            <a:pPr>
              <a:lnSpc>
                <a:spcPct val="107000"/>
              </a:lnSpc>
              <a:spcAft>
                <a:spcPts val="1500"/>
              </a:spcAft>
            </a:pPr>
            <a:r>
              <a:rPr lang="en-US" sz="1200">
                <a:solidFill>
                  <a:srgbClr val="000000"/>
                </a:solidFill>
                <a:effectLst/>
                <a:latin typeface="+mn-lt"/>
                <a:ea typeface="Calibri" panose="020F0502020204030204" pitchFamily="34" charset="0"/>
                <a:cs typeface="Noto Sans"/>
              </a:rPr>
              <a:t>A number of COVID-19-related types of assistance ended in 2023, including the pause on student loan payments, suspension of work requirements for food assistance, emergency assistance for childcare centers, and the automatic continuation of Medicaid coverage. These changes in assistance are anticipated to affect some residents more than others, underscoring the need for continued monitoring of key determinants of health impacted by the pandemic by race, place, and identity.</a:t>
            </a:r>
            <a:r>
              <a:rPr lang="en-US" sz="1200">
                <a:solidFill>
                  <a:srgbClr val="000000"/>
                </a:solidFill>
                <a:latin typeface="+mn-lt"/>
                <a:ea typeface="Calibri" panose="020F0502020204030204" pitchFamily="34" charset="0"/>
                <a:cs typeface="Noto Sans"/>
              </a:rPr>
              <a:t> </a:t>
            </a:r>
            <a:endParaRPr lang="en-US" sz="1200">
              <a:solidFill>
                <a:srgbClr val="000000"/>
              </a:solidFill>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1500"/>
              </a:spcAft>
            </a:pPr>
            <a:endParaRPr lang="en-US" sz="1200">
              <a:effectLst/>
              <a:latin typeface="+mn-lt"/>
              <a:ea typeface="Calibri" panose="020F0502020204030204" pitchFamily="34" charset="0"/>
              <a:cs typeface="Noto Sans"/>
            </a:endParaRPr>
          </a:p>
          <a:p>
            <a:pPr marL="171450" marR="0" lvl="0" indent="-171450">
              <a:lnSpc>
                <a:spcPct val="107000"/>
              </a:lnSpc>
              <a:spcBef>
                <a:spcPts val="0"/>
              </a:spcBef>
              <a:spcAft>
                <a:spcPts val="1500"/>
              </a:spcAft>
              <a:buSzPts val="1100"/>
              <a:buFont typeface="Arial" panose="020B0604020202020204" pitchFamily="34" charset="0"/>
              <a:buChar char="•"/>
            </a:pPr>
            <a:r>
              <a:rPr lang="en-US" sz="1200" b="1">
                <a:solidFill>
                  <a:srgbClr val="000000"/>
                </a:solidFill>
                <a:effectLst/>
                <a:latin typeface="+mn-lt"/>
                <a:ea typeface="Calibri" panose="020F0502020204030204" pitchFamily="34" charset="0"/>
                <a:cs typeface="Noto Sans"/>
              </a:rPr>
              <a:t>Access to healthcare</a:t>
            </a:r>
            <a:r>
              <a:rPr lang="en-US" sz="1200">
                <a:solidFill>
                  <a:srgbClr val="000000"/>
                </a:solidFill>
                <a:effectLst/>
                <a:latin typeface="+mn-lt"/>
                <a:ea typeface="Calibri" panose="020F0502020204030204" pitchFamily="34" charset="0"/>
                <a:cs typeface="Noto Sans"/>
              </a:rPr>
              <a:t>: As of March 31, 2023, the continuous enrollment provision for Medicaid eligibility was suspended, which is likely to result in substantial loss of Medicaid coverage over the next year. As of 2022, Hispanic (19.3%) and American Indian/Alaska Native (19.1%) adults had the highest rate of uninsurance. Rates of uninsurance and incomplete vaccination among children 19-35 months of age were highest for those below the federal poverty line or living in very high-poverty areas.</a:t>
            </a:r>
          </a:p>
          <a:p>
            <a:pPr marL="0" marR="0" lvl="0" indent="0">
              <a:lnSpc>
                <a:spcPct val="107000"/>
              </a:lnSpc>
              <a:spcBef>
                <a:spcPts val="0"/>
              </a:spcBef>
              <a:spcAft>
                <a:spcPts val="1500"/>
              </a:spcAft>
              <a:buSzPts val="1100"/>
              <a:buFont typeface="Arial" panose="020B0604020202020204" pitchFamily="34" charset="0"/>
              <a:buNone/>
            </a:pPr>
            <a:endParaRPr lang="en-US" sz="1200">
              <a:effectLst/>
              <a:latin typeface="+mn-lt"/>
              <a:ea typeface="Calibri" panose="020F0502020204030204" pitchFamily="34" charset="0"/>
              <a:cs typeface="Noto Sans"/>
            </a:endParaRPr>
          </a:p>
          <a:p>
            <a:pPr marL="171450" marR="0" lvl="0" indent="-171450">
              <a:lnSpc>
                <a:spcPct val="107000"/>
              </a:lnSpc>
              <a:spcBef>
                <a:spcPts val="0"/>
              </a:spcBef>
              <a:spcAft>
                <a:spcPts val="1500"/>
              </a:spcAft>
              <a:buSzPts val="1100"/>
              <a:buFont typeface="Arial" panose="020B0604020202020204" pitchFamily="34" charset="0"/>
              <a:buChar char="•"/>
            </a:pPr>
            <a:r>
              <a:rPr lang="en-US" sz="1200" b="1">
                <a:solidFill>
                  <a:srgbClr val="000000"/>
                </a:solidFill>
                <a:effectLst/>
                <a:latin typeface="+mn-lt"/>
                <a:ea typeface="Calibri" panose="020F0502020204030204" pitchFamily="34" charset="0"/>
                <a:cs typeface="Noto Sans"/>
              </a:rPr>
              <a:t>Food insecurity</a:t>
            </a:r>
            <a:r>
              <a:rPr lang="en-US" sz="1200">
                <a:solidFill>
                  <a:srgbClr val="000000"/>
                </a:solidFill>
                <a:effectLst/>
                <a:latin typeface="+mn-lt"/>
                <a:ea typeface="Calibri" panose="020F0502020204030204" pitchFamily="34" charset="0"/>
                <a:cs typeface="Noto Sans"/>
              </a:rPr>
              <a:t>: </a:t>
            </a:r>
            <a:r>
              <a:rPr lang="en-US" sz="1200" u="none">
                <a:solidFill>
                  <a:srgbClr val="000000"/>
                </a:solidFill>
                <a:effectLst/>
                <a:latin typeface="+mn-lt"/>
                <a:ea typeface="Calibri" panose="020F0502020204030204" pitchFamily="34" charset="0"/>
                <a:cs typeface="Noto Sans"/>
              </a:rPr>
              <a:t>Starting September 1, 2023, </a:t>
            </a:r>
            <a:r>
              <a:rPr lang="en-US" sz="1200" u="none">
                <a:solidFill>
                  <a:srgbClr val="000000"/>
                </a:solidFill>
                <a:effectLst/>
                <a:latin typeface="+mn-lt"/>
                <a:ea typeface="Calibri" panose="020F0502020204030204" pitchFamily="34" charset="0"/>
                <a:cs typeface="Calibri"/>
              </a:rPr>
              <a:t> </a:t>
            </a:r>
            <a:r>
              <a:rPr lang="en-US" sz="1200">
                <a:solidFill>
                  <a:srgbClr val="000000"/>
                </a:solidFill>
                <a:effectLst/>
                <a:latin typeface="+mn-lt"/>
                <a:ea typeface="Calibri" panose="020F0502020204030204" pitchFamily="34" charset="0"/>
                <a:cs typeface="Noto Sans"/>
              </a:rPr>
              <a:t>work requirements as a precondition to receiving food assistance were reinstated, for the first time since the pandemic. Listening sessions with communities of color identified that rising food costs, proximity of food assistance and transportation availability were barriers to accessing healthy food.</a:t>
            </a:r>
            <a:endParaRPr lang="en-US" sz="1200">
              <a:effectLst/>
              <a:latin typeface="+mn-lt"/>
              <a:ea typeface="Calibri" panose="020F0502020204030204" pitchFamily="34" charset="0"/>
              <a:cs typeface="Noto San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44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FE721-66C1-7AB4-9E9D-ED9367743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88A8E-C1B1-5838-CAB6-53AF2DA60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3ACCC-C48F-4F06-DC29-66F2B5725ADB}"/>
              </a:ext>
            </a:extLst>
          </p:cNvPr>
          <p:cNvSpPr>
            <a:spLocks noGrp="1"/>
          </p:cNvSpPr>
          <p:nvPr>
            <p:ph type="body" idx="1"/>
          </p:nvPr>
        </p:nvSpPr>
        <p:spPr/>
        <p:txBody>
          <a:bodyPr/>
          <a:lstStyle/>
          <a:p>
            <a:pPr>
              <a:defRPr/>
            </a:pPr>
            <a:r>
              <a:rPr lang="en-US" sz="1200" b="0" i="0" u="none" strike="noStrike" kern="1200" baseline="0">
                <a:solidFill>
                  <a:schemeClr val="tx1"/>
                </a:solidFill>
                <a:latin typeface="+mn-lt"/>
                <a:ea typeface="+mn-ea"/>
                <a:cs typeface="+mn-cs"/>
              </a:rPr>
              <a:t>Before delving into the results, it is important to set the context for the events of the past few years, namely the </a:t>
            </a:r>
            <a:r>
              <a:rPr lang="en-US" sz="1200">
                <a:latin typeface="+mn-lt"/>
              </a:rPr>
              <a:t>COVID-19 </a:t>
            </a:r>
            <a:r>
              <a:rPr lang="en-US" sz="1200" b="0" i="0" u="none" strike="noStrike" kern="1200" baseline="0">
                <a:solidFill>
                  <a:schemeClr val="tx1"/>
                </a:solidFill>
                <a:latin typeface="+mn-lt"/>
                <a:ea typeface="+mn-ea"/>
                <a:cs typeface="+mn-cs"/>
              </a:rPr>
              <a:t>pandemic and its multitude of health effects, social, and economic impacts throughout our region.</a:t>
            </a:r>
            <a:r>
              <a:rPr lang="en-US" sz="1200">
                <a:latin typeface="+mn-lt"/>
              </a:rPr>
              <a:t> </a:t>
            </a: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tx1"/>
                </a:solidFill>
                <a:latin typeface="+mn-lt"/>
                <a:ea typeface="+mn-ea"/>
                <a:cs typeface="+mn-cs"/>
              </a:rPr>
              <a:t>Communities of color and residents of South King County have been disproportionately impacted by COVID-19 and overrepresented in cases, deaths, and hospitalizations. </a:t>
            </a:r>
            <a:r>
              <a:rPr lang="en-US" sz="1200">
                <a:latin typeface="+mn-lt"/>
              </a:rPr>
              <a:t>The uneven impact of COVID-19 heightened many existing inequities, including poverty and unemployment for communities of color.</a:t>
            </a:r>
            <a:endParaRPr lang="en-US" sz="1200">
              <a:latin typeface="+mn-lt"/>
              <a:cs typeface="Calibri"/>
            </a:endParaRPr>
          </a:p>
          <a:p>
            <a:pPr marL="171450" indent="-171450">
              <a:buFont typeface="Arial" panose="020B0604020202020204" pitchFamily="34" charset="0"/>
              <a:buChar char="•"/>
              <a:defRPr/>
            </a:pPr>
            <a:r>
              <a:rPr lang="en-US" sz="1200">
                <a:latin typeface="+mn-lt"/>
              </a:rPr>
              <a:t>Communities of color are overrepresented in COVID-19 cases, deaths, and hospitalizations, and are also more likely to be negatively impacted by community mitigation strategies.</a:t>
            </a:r>
            <a:endParaRPr lang="en-US" sz="1200">
              <a:latin typeface="+mn-lt"/>
              <a:cs typeface="Calibri"/>
            </a:endParaRPr>
          </a:p>
          <a:p>
            <a:pPr marL="171450" indent="-171450">
              <a:buFont typeface="Arial" panose="020B0604020202020204" pitchFamily="34" charset="0"/>
              <a:buChar char="•"/>
              <a:defRPr/>
            </a:pPr>
            <a:r>
              <a:rPr lang="en-US" sz="1200" kern="100">
                <a:effectLst/>
                <a:latin typeface="+mn-lt"/>
                <a:ea typeface="Calibri" panose="020F0502020204030204" pitchFamily="34" charset="0"/>
                <a:cs typeface="Calibri"/>
              </a:rPr>
              <a:t>Many other vulnerable groups. For example, across several</a:t>
            </a:r>
            <a:r>
              <a:rPr lang="en-US" sz="1200" kern="100">
                <a:latin typeface="+mn-lt"/>
                <a:ea typeface="Calibri" panose="020F0502020204030204" pitchFamily="34" charset="0"/>
                <a:cs typeface="Calibri"/>
              </a:rPr>
              <a:t> </a:t>
            </a:r>
            <a:r>
              <a:rPr lang="en-US" sz="1200" kern="100">
                <a:effectLst/>
                <a:latin typeface="+mn-lt"/>
                <a:ea typeface="Calibri" panose="020F0502020204030204" pitchFamily="34" charset="0"/>
                <a:cs typeface="Calibri"/>
              </a:rPr>
              <a:t>measures, adults with children in their household fared worse compared to overall adults on measures like anxiety, depression, difficulty meeting basic needs, housing insecurity, and food insufficiency: </a:t>
            </a:r>
            <a:r>
              <a:rPr lang="en-US" kern="100">
                <a:hlinkClick r:id="rId3"/>
              </a:rPr>
              <a:t>www.</a:t>
            </a:r>
            <a:r>
              <a:rPr lang="en-US" kern="100">
                <a:effectLst/>
                <a:hlinkClick r:id="rId3"/>
              </a:rPr>
              <a:t>kingcounty.gov/</a:t>
            </a:r>
            <a:r>
              <a:rPr lang="en-US" kern="100">
                <a:hlinkClick r:id="rId3"/>
              </a:rPr>
              <a:t>covid</a:t>
            </a:r>
            <a:r>
              <a:rPr lang="en-US" kern="100">
                <a:effectLst/>
                <a:hlinkClick r:id="rId3"/>
              </a:rPr>
              <a:t>/</a:t>
            </a:r>
            <a:r>
              <a:rPr lang="en-US" kern="100">
                <a:hlinkClick r:id="rId3"/>
              </a:rPr>
              <a:t>wellbeing</a:t>
            </a:r>
            <a:r>
              <a:rPr lang="en-US" kern="100"/>
              <a:t> </a:t>
            </a:r>
            <a:endParaRPr lang="en-US" sz="1200" kern="100">
              <a:effectLst/>
              <a:latin typeface="+mn-lt"/>
              <a:ea typeface="Calibri" panose="020F0502020204030204" pitchFamily="34" charset="0"/>
              <a:cs typeface="Calibri"/>
            </a:endParaRPr>
          </a:p>
          <a:p>
            <a:endParaRPr lang="en-US" sz="1200">
              <a:latin typeface="+mn-lt"/>
            </a:endParaRPr>
          </a:p>
          <a:p>
            <a:endParaRPr lang="en-US" sz="1200">
              <a:latin typeface="+mn-lt"/>
            </a:endParaRPr>
          </a:p>
          <a:p>
            <a:endParaRPr lang="en-US"/>
          </a:p>
        </p:txBody>
      </p:sp>
      <p:sp>
        <p:nvSpPr>
          <p:cNvPr id="4" name="Slide Number Placeholder 3">
            <a:extLst>
              <a:ext uri="{FF2B5EF4-FFF2-40B4-BE49-F238E27FC236}">
                <a16:creationId xmlns:a16="http://schemas.microsoft.com/office/drawing/2014/main" id="{706DB063-827E-2349-6C0C-32A827246A51}"/>
              </a:ext>
            </a:extLst>
          </p:cNvPr>
          <p:cNvSpPr>
            <a:spLocks noGrp="1"/>
          </p:cNvSpPr>
          <p:nvPr>
            <p:ph type="sldNum" sz="quarter" idx="5"/>
          </p:nvPr>
        </p:nvSpPr>
        <p:spPr/>
        <p:txBody>
          <a:bodyPr/>
          <a:lstStyle/>
          <a:p>
            <a:fld id="{2BA913D9-5A03-4434-AF44-4DB4A28D5920}" type="slidenum">
              <a:rPr lang="en-US" smtClean="0"/>
              <a:t>3</a:t>
            </a:fld>
            <a:endParaRPr lang="en-US"/>
          </a:p>
        </p:txBody>
      </p:sp>
    </p:spTree>
    <p:extLst>
      <p:ext uri="{BB962C8B-B14F-4D97-AF65-F5344CB8AC3E}">
        <p14:creationId xmlns:p14="http://schemas.microsoft.com/office/powerpoint/2010/main" val="426841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D4B7-D303-6901-BFD1-3C5D14757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4A6E0-A285-6938-D5F0-26D2D7A96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3F9C9-F2AC-6245-7E65-615CE1E8B60C}"/>
              </a:ext>
            </a:extLst>
          </p:cNvPr>
          <p:cNvSpPr>
            <a:spLocks noGrp="1"/>
          </p:cNvSpPr>
          <p:nvPr>
            <p:ph type="body" idx="1"/>
          </p:nvPr>
        </p:nvSpPr>
        <p:spPr/>
        <p:txBody>
          <a:bodyPr/>
          <a:lstStyle/>
          <a:p>
            <a:r>
              <a:rPr lang="en-US" sz="1200">
                <a:latin typeface="+mn-lt"/>
              </a:rPr>
              <a:t>The data presented in this report provide information about the health and social landscape in King County toward the end of the COVID-19 pandemic and during its transition to an epidemic. COVID-19 health issues and the end of state and federal COVID-19 assistance are likely impacting people’s ability to meet basic needs, especially among communities of color and in South King County. Acknowledging that racism is a public health crisis and noting the importance of understanding and responding to inequities, this report presents key findings by race/ethnicity to highlight disparities, opportunities, and strengths among racial/ethnic groups.</a:t>
            </a:r>
            <a:endParaRPr lang="en-US" sz="1200">
              <a:latin typeface="+mn-lt"/>
              <a:cs typeface="Calibri"/>
            </a:endParaRPr>
          </a:p>
          <a:p>
            <a:endParaRPr lang="en-US" sz="1200">
              <a:latin typeface="+mn-lt"/>
            </a:endParaRPr>
          </a:p>
          <a:p>
            <a:endParaRPr lang="en-US"/>
          </a:p>
        </p:txBody>
      </p:sp>
      <p:sp>
        <p:nvSpPr>
          <p:cNvPr id="4" name="Slide Number Placeholder 3">
            <a:extLst>
              <a:ext uri="{FF2B5EF4-FFF2-40B4-BE49-F238E27FC236}">
                <a16:creationId xmlns:a16="http://schemas.microsoft.com/office/drawing/2014/main" id="{61CFE04B-3A55-FC31-6EC3-A2E23CFDAD14}"/>
              </a:ext>
            </a:extLst>
          </p:cNvPr>
          <p:cNvSpPr>
            <a:spLocks noGrp="1"/>
          </p:cNvSpPr>
          <p:nvPr>
            <p:ph type="sldNum" sz="quarter" idx="5"/>
          </p:nvPr>
        </p:nvSpPr>
        <p:spPr/>
        <p:txBody>
          <a:bodyPr/>
          <a:lstStyle/>
          <a:p>
            <a:fld id="{2BA913D9-5A03-4434-AF44-4DB4A28D5920}" type="slidenum">
              <a:rPr lang="en-US" smtClean="0"/>
              <a:t>4</a:t>
            </a:fld>
            <a:endParaRPr lang="en-US"/>
          </a:p>
        </p:txBody>
      </p:sp>
    </p:spTree>
    <p:extLst>
      <p:ext uri="{BB962C8B-B14F-4D97-AF65-F5344CB8AC3E}">
        <p14:creationId xmlns:p14="http://schemas.microsoft.com/office/powerpoint/2010/main" val="232984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few slides include a recap of key findings from the CHNA report to inform community benefit programs and health improvement strategies.  Please visit www.kingcounty.gov/chna [this webpage is in English] to view the full report.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EF16A-76E1-42C8-B166-6C43BE475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71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King County growth brings increasing cultural and linguistic diversity. Demographic changes are highlighted by increasing racial and ethnic diversity among children under age 18, which is now 62% people of color.</a:t>
            </a:r>
          </a:p>
          <a:p>
            <a:pPr marL="0" indent="0">
              <a:buFontTx/>
              <a:buNone/>
            </a:pPr>
            <a:r>
              <a:rPr lang="en-US" sz="1200" b="0" i="0" u="none" strike="noStrike" kern="1200" baseline="0">
                <a:solidFill>
                  <a:schemeClr val="tx1"/>
                </a:solidFill>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66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45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solidFill>
                  <a:srgbClr val="FF0000"/>
                </a:solidFill>
              </a:rPr>
              <a:t>This information is included in the </a:t>
            </a:r>
            <a:r>
              <a:rPr lang="en-US" b="1" i="1">
                <a:solidFill>
                  <a:srgbClr val="FF0000"/>
                </a:solidFill>
              </a:rPr>
              <a:t>Executive Summary of the CHNA report </a:t>
            </a:r>
            <a:r>
              <a:rPr lang="en-US" i="1">
                <a:solidFill>
                  <a:srgbClr val="FF0000"/>
                </a:solidFill>
              </a:rPr>
              <a:t>to reflect changes from the last report in terms of both areas that have improved and those where more work is needed.</a:t>
            </a:r>
            <a:endParaRPr lang="en-US" i="1">
              <a:solidFill>
                <a:srgbClr val="FF0000"/>
              </a:solidFill>
              <a:cs typeface="Calibri"/>
            </a:endParaRPr>
          </a:p>
          <a:p>
            <a:endParaRPr lang="en-US" i="1">
              <a:solidFill>
                <a:srgbClr val="FF0000"/>
              </a:solidFill>
            </a:endParaRPr>
          </a:p>
          <a:p>
            <a:r>
              <a:rPr lang="en-US" i="1">
                <a:solidFill>
                  <a:srgbClr val="FF0000"/>
                </a:solidFill>
              </a:rPr>
              <a:t>Based on our review of updated data for selected health indicators</a:t>
            </a:r>
            <a:endParaRPr lang="en-US" i="1">
              <a:solidFill>
                <a:srgbClr val="FF0000"/>
              </a:solidFill>
              <a:cs typeface="Calibri"/>
            </a:endParaRPr>
          </a:p>
          <a:p>
            <a:endParaRPr lang="en-US" b="1" i="1">
              <a:solidFill>
                <a:srgbClr val="FF0000"/>
              </a:solidFill>
              <a:cs typeface="Calibri" panose="020F0502020204030204"/>
            </a:endParaRPr>
          </a:p>
          <a:p>
            <a:r>
              <a:rPr lang="en-US" b="1" i="1">
                <a:solidFill>
                  <a:srgbClr val="FF0000"/>
                </a:solidFill>
              </a:rPr>
              <a:t>What’s getting better? (key</a:t>
            </a:r>
            <a:r>
              <a:rPr lang="en-US" b="1" i="1" baseline="0">
                <a:solidFill>
                  <a:srgbClr val="FF0000"/>
                </a:solidFill>
              </a:rPr>
              <a:t> successes)</a:t>
            </a:r>
            <a:endParaRPr lang="en-US" b="1" i="1" baseline="0">
              <a:solidFill>
                <a:srgbClr val="FF0000"/>
              </a:solidFill>
              <a:cs typeface="Calibri"/>
            </a:endParaRPr>
          </a:p>
          <a:p>
            <a:pPr marL="0" indent="0">
              <a:buFont typeface="Arial" panose="020B0604020202020204" pitchFamily="34" charset="0"/>
              <a:buNone/>
            </a:pPr>
            <a:endParaRPr lang="en-US" b="0" u="sng" baseline="0">
              <a:solidFill>
                <a:srgbClr val="FF0000"/>
              </a:solidFill>
            </a:endParaRPr>
          </a:p>
          <a:p>
            <a:r>
              <a:rPr lang="en-US" b="0" u="sng" baseline="0">
                <a:solidFill>
                  <a:srgbClr val="FF0000"/>
                </a:solidFill>
              </a:rPr>
              <a:t>Youth electronic cigarette use (also called e-cigs or vape pens)</a:t>
            </a:r>
            <a:r>
              <a:rPr lang="en-US" b="0" u="none" baseline="0">
                <a:solidFill>
                  <a:srgbClr val="FF0000"/>
                </a:solidFill>
              </a:rPr>
              <a:t> </a:t>
            </a:r>
            <a:r>
              <a:rPr lang="en-US" b="0" baseline="0">
                <a:solidFill>
                  <a:srgbClr val="FF0000"/>
                </a:solidFill>
              </a:rPr>
              <a:t>and </a:t>
            </a:r>
            <a:r>
              <a:rPr lang="en-US" b="0" u="sng" baseline="0">
                <a:solidFill>
                  <a:srgbClr val="FF0000"/>
                </a:solidFill>
              </a:rPr>
              <a:t>adult smoking</a:t>
            </a:r>
            <a:r>
              <a:rPr lang="en-US" u="sng">
                <a:solidFill>
                  <a:srgbClr val="FF0000"/>
                </a:solidFill>
              </a:rPr>
              <a:t> </a:t>
            </a:r>
          </a:p>
          <a:p>
            <a:pPr marL="0" indent="0">
              <a:buFont typeface="Arial" panose="020B0604020202020204" pitchFamily="34" charset="0"/>
              <a:buNone/>
            </a:pPr>
            <a:r>
              <a:rPr lang="en-US" b="0" baseline="0">
                <a:solidFill>
                  <a:srgbClr val="FF0000"/>
                </a:solidFill>
              </a:rPr>
              <a:t>Rate of e-cig usage declined by more than half from 2018 to 2021</a:t>
            </a:r>
            <a:endParaRPr lang="en-US" b="0" baseline="0">
              <a:solidFill>
                <a:srgbClr val="FF0000"/>
              </a:solidFill>
              <a:cs typeface="Calibri"/>
            </a:endParaRPr>
          </a:p>
          <a:p>
            <a:pPr marL="628650" lvl="1" indent="-171450">
              <a:buFont typeface="Arial" panose="020B0604020202020204" pitchFamily="34" charset="0"/>
              <a:buChar char="•"/>
            </a:pPr>
            <a:r>
              <a:rPr lang="en-US" b="0" baseline="0">
                <a:solidFill>
                  <a:srgbClr val="FF0000"/>
                </a:solidFill>
              </a:rPr>
              <a:t>Prevalence of adult smoking continued to decrease, including among those identifying as LGBTQ+</a:t>
            </a:r>
            <a:endParaRPr lang="en-US" b="0" baseline="0">
              <a:solidFill>
                <a:srgbClr val="FF0000"/>
              </a:solidFill>
              <a:cs typeface="Calibri"/>
            </a:endParaRPr>
          </a:p>
          <a:p>
            <a:pPr marL="0" indent="0">
              <a:buFont typeface="Arial" panose="020B0604020202020204" pitchFamily="34" charset="0"/>
              <a:buNone/>
            </a:pPr>
            <a:endParaRPr lang="en-US" sz="1200" b="0" kern="1200" baseline="0">
              <a:solidFill>
                <a:srgbClr val="FF0000"/>
              </a:solidFill>
              <a:effectLst/>
              <a:latin typeface="+mn-lt"/>
              <a:ea typeface="+mn-ea"/>
              <a:cs typeface="+mn-cs"/>
            </a:endParaRPr>
          </a:p>
          <a:p>
            <a:pPr marL="0" indent="0">
              <a:buFont typeface="Arial" panose="020B0604020202020204" pitchFamily="34" charset="0"/>
              <a:buNone/>
            </a:pPr>
            <a:r>
              <a:rPr lang="en-US" sz="1200" b="0" kern="1200" baseline="0">
                <a:solidFill>
                  <a:srgbClr val="FF0000"/>
                </a:solidFill>
                <a:effectLst/>
                <a:latin typeface="+mn-lt"/>
                <a:ea typeface="+mn-ea"/>
                <a:cs typeface="+mn-cs"/>
              </a:rPr>
              <a:t>Substance use </a:t>
            </a:r>
            <a:r>
              <a:rPr lang="en-US" sz="1200" b="0" u="sng" kern="1200" baseline="0">
                <a:solidFill>
                  <a:srgbClr val="FF0000"/>
                </a:solidFill>
                <a:effectLst/>
                <a:latin typeface="+mn-lt"/>
                <a:ea typeface="+mn-ea"/>
                <a:cs typeface="+mn-cs"/>
              </a:rPr>
              <a:t>among youth</a:t>
            </a:r>
            <a:endParaRPr lang="en-US" sz="1200" b="0" u="sng" kern="1200" baseline="0">
              <a:solidFill>
                <a:srgbClr val="FF0000"/>
              </a:solidFill>
              <a:effectLst/>
              <a:latin typeface="+mn-lt"/>
              <a:cs typeface="Calibri"/>
            </a:endParaRPr>
          </a:p>
          <a:p>
            <a:pPr marL="628650" lvl="1" indent="-171450">
              <a:buFont typeface="Arial" panose="020B0604020202020204" pitchFamily="34" charset="0"/>
              <a:buChar char="•"/>
            </a:pPr>
            <a:r>
              <a:rPr lang="en-US" sz="1200" b="0" kern="1200" baseline="0">
                <a:solidFill>
                  <a:srgbClr val="FF0000"/>
                </a:solidFill>
                <a:effectLst/>
                <a:latin typeface="+mn-lt"/>
                <a:ea typeface="+mn-ea"/>
                <a:cs typeface="+mn-cs"/>
              </a:rPr>
              <a:t>Rate of youth substance use declined significantly (f</a:t>
            </a:r>
            <a:r>
              <a:rPr lang="en-US" sz="1800" b="0" i="0" u="none" strike="noStrike" baseline="0">
                <a:latin typeface="MyriadPro-Light"/>
              </a:rPr>
              <a:t>rom 24.5% in 2018 to14.2% in 2021)</a:t>
            </a:r>
            <a:endParaRPr lang="en-US" sz="1200" b="0" kern="1200" baseline="0">
              <a:solidFill>
                <a:srgbClr val="FF0000"/>
              </a:solidFill>
              <a:effectLst/>
              <a:latin typeface="+mn-lt"/>
              <a:ea typeface="+mn-ea"/>
              <a:cs typeface="+mn-cs"/>
            </a:endParaRPr>
          </a:p>
          <a:p>
            <a:pPr marL="628650" lvl="1" indent="-171450">
              <a:buFont typeface="Arial" panose="020B0604020202020204" pitchFamily="34" charset="0"/>
              <a:buChar char="•"/>
            </a:pPr>
            <a:r>
              <a:rPr lang="en-US" sz="1200" b="0" kern="1200" baseline="0">
                <a:solidFill>
                  <a:srgbClr val="FF0000"/>
                </a:solidFill>
                <a:effectLst/>
                <a:latin typeface="+mn-lt"/>
                <a:ea typeface="+mn-ea"/>
                <a:cs typeface="+mn-cs"/>
              </a:rPr>
              <a:t>This includes a decline in marijuana use specifically</a:t>
            </a:r>
            <a:r>
              <a:rPr lang="en-US">
                <a:solidFill>
                  <a:srgbClr val="FF0000"/>
                </a:solidFill>
              </a:rPr>
              <a:t> </a:t>
            </a:r>
            <a:endParaRPr lang="en-US" sz="1200" b="0" kern="1200" baseline="0">
              <a:solidFill>
                <a:srgbClr val="FF0000"/>
              </a:solidFill>
              <a:effectLst/>
              <a:latin typeface="+mn-lt"/>
              <a:cs typeface="Calibri"/>
            </a:endParaRPr>
          </a:p>
          <a:p>
            <a:pPr marL="457200" lvl="1" indent="0">
              <a:buFont typeface="Arial" panose="020B0604020202020204" pitchFamily="34" charset="0"/>
              <a:buNone/>
            </a:pPr>
            <a:r>
              <a:rPr lang="en-US" sz="1200" kern="1200">
                <a:solidFill>
                  <a:srgbClr val="FF0000"/>
                </a:solidFill>
                <a:effectLst/>
                <a:latin typeface="+mn-lt"/>
                <a:ea typeface="+mn-ea"/>
                <a:cs typeface="+mn-cs"/>
              </a:rPr>
              <a:t> </a:t>
            </a:r>
            <a:endParaRPr lang="en-US" baseline="0">
              <a:solidFill>
                <a:srgbClr val="FF0000"/>
              </a:solidFill>
              <a:cs typeface="Calibri" panose="020F0502020204030204"/>
            </a:endParaRPr>
          </a:p>
          <a:p>
            <a:r>
              <a:rPr lang="en-US" sz="1200" b="0" kern="1200" baseline="0">
                <a:solidFill>
                  <a:srgbClr val="FF0000"/>
                </a:solidFill>
                <a:effectLst/>
                <a:latin typeface="+mn-lt"/>
                <a:ea typeface="+mn-ea"/>
                <a:cs typeface="+mn-cs"/>
              </a:rPr>
              <a:t>Hospitalizations for </a:t>
            </a:r>
            <a:r>
              <a:rPr lang="en-US" sz="1200" b="0" u="sng" kern="1200" baseline="0">
                <a:solidFill>
                  <a:srgbClr val="FF0000"/>
                </a:solidFill>
                <a:effectLst/>
                <a:latin typeface="+mn-lt"/>
                <a:ea typeface="+mn-ea"/>
                <a:cs typeface="+mn-cs"/>
              </a:rPr>
              <a:t>falls</a:t>
            </a:r>
            <a:r>
              <a:rPr lang="en-US">
                <a:solidFill>
                  <a:srgbClr val="FF0000"/>
                </a:solidFill>
              </a:rPr>
              <a:t> </a:t>
            </a:r>
            <a:endParaRPr lang="en-US" sz="1200" b="0" kern="1200" baseline="0">
              <a:solidFill>
                <a:srgbClr val="FF0000"/>
              </a:solidFill>
              <a:effectLst/>
              <a:latin typeface="+mn-lt"/>
              <a:cs typeface="Calibri"/>
            </a:endParaRPr>
          </a:p>
          <a:p>
            <a:pPr marL="628650" lvl="1" indent="-171450">
              <a:buFont typeface="Arial" panose="020B0604020202020204" pitchFamily="34" charset="0"/>
              <a:buChar char="•"/>
            </a:pPr>
            <a:r>
              <a:rPr lang="en-US" sz="1200" b="0" kern="1200" baseline="0">
                <a:solidFill>
                  <a:srgbClr val="FF0000"/>
                </a:solidFill>
                <a:effectLst/>
                <a:latin typeface="+mn-lt"/>
                <a:ea typeface="+mn-ea"/>
                <a:cs typeface="+mn-cs"/>
              </a:rPr>
              <a:t>Rates have declined county-wide</a:t>
            </a:r>
            <a:endParaRPr lang="en-US" sz="1200" b="0" kern="1200" baseline="0">
              <a:solidFill>
                <a:srgbClr val="FF0000"/>
              </a:solidFill>
              <a:effectLst/>
              <a:latin typeface="+mn-lt"/>
              <a:cs typeface="Calibri"/>
            </a:endParaRPr>
          </a:p>
          <a:p>
            <a:pPr marL="628650" lvl="1" indent="-171450">
              <a:buFont typeface="Arial" panose="020B0604020202020204" pitchFamily="34" charset="0"/>
              <a:buChar char="•"/>
            </a:pPr>
            <a:r>
              <a:rPr lang="en-US" sz="1200" b="0" kern="1200" baseline="0">
                <a:solidFill>
                  <a:srgbClr val="FF0000"/>
                </a:solidFill>
                <a:effectLst/>
                <a:latin typeface="+mn-lt"/>
                <a:ea typeface="+mn-ea"/>
                <a:cs typeface="+mn-cs"/>
              </a:rPr>
              <a:t>Notable decline among Native Hawaiian/Pacific Islander residents by nearly half since (2012-2016) compared to recent estimate (2017-2021)</a:t>
            </a:r>
            <a:endParaRPr lang="en-US" sz="1200" b="0" kern="1200" baseline="0">
              <a:solidFill>
                <a:srgbClr val="FF0000"/>
              </a:solidFill>
              <a:effectLst/>
              <a:latin typeface="+mn-lt"/>
              <a:cs typeface="Calibri"/>
            </a:endParaRPr>
          </a:p>
          <a:p>
            <a:pPr marL="0" indent="0">
              <a:buFont typeface="Arial" panose="020B0604020202020204" pitchFamily="34" charset="0"/>
              <a:buNone/>
            </a:pPr>
            <a:endParaRPr lang="en-US" sz="1200" b="0" kern="1200" baseline="0">
              <a:solidFill>
                <a:srgbClr val="FF0000"/>
              </a:solidFill>
              <a:effectLst/>
              <a:latin typeface="+mn-lt"/>
              <a:ea typeface="+mn-ea"/>
              <a:cs typeface="+mn-cs"/>
            </a:endParaRPr>
          </a:p>
          <a:p>
            <a:pPr marL="0" indent="0">
              <a:buFont typeface="Arial" panose="020B0604020202020204" pitchFamily="34" charset="0"/>
              <a:buNone/>
            </a:pPr>
            <a:r>
              <a:rPr lang="en-US" sz="1200" b="0" kern="1200" baseline="0">
                <a:solidFill>
                  <a:srgbClr val="FF0000"/>
                </a:solidFill>
                <a:effectLst/>
                <a:latin typeface="+mn-lt"/>
                <a:ea typeface="+mn-ea"/>
                <a:cs typeface="+mn-cs"/>
              </a:rPr>
              <a:t>Hospitalizations for </a:t>
            </a:r>
            <a:r>
              <a:rPr lang="en-US" sz="1200" b="0" u="sng" kern="1200" baseline="0">
                <a:solidFill>
                  <a:srgbClr val="FF0000"/>
                </a:solidFill>
                <a:effectLst/>
                <a:latin typeface="+mn-lt"/>
                <a:ea typeface="+mn-ea"/>
                <a:cs typeface="+mn-cs"/>
              </a:rPr>
              <a:t>attempted suicide</a:t>
            </a:r>
            <a:endParaRPr lang="en-US" sz="1200" b="0" u="sng" kern="1200" baseline="0">
              <a:solidFill>
                <a:srgbClr val="FF0000"/>
              </a:solidFill>
              <a:effectLst/>
              <a:latin typeface="+mn-lt"/>
              <a:cs typeface="Calibri"/>
            </a:endParaRPr>
          </a:p>
          <a:p>
            <a:pPr marL="628650" lvl="1" indent="-171450">
              <a:buFont typeface="Arial" panose="020B0604020202020204" pitchFamily="34" charset="0"/>
              <a:buChar char="•"/>
            </a:pPr>
            <a:r>
              <a:rPr lang="en-US" sz="1200" b="0" kern="1200" baseline="0">
                <a:solidFill>
                  <a:srgbClr val="FF0000"/>
                </a:solidFill>
                <a:effectLst/>
                <a:latin typeface="+mn-lt"/>
                <a:ea typeface="+mn-ea"/>
                <a:cs typeface="+mn-cs"/>
              </a:rPr>
              <a:t>Rate declined across King County (31.3 per 100,000 in 2012-2016) vs. (25.6 per 100,000 2017-1021)</a:t>
            </a:r>
            <a:endParaRPr lang="en-US" sz="1200" b="0" kern="1200" baseline="0">
              <a:solidFill>
                <a:srgbClr val="FF0000"/>
              </a:solidFill>
              <a:effectLst/>
              <a:latin typeface="+mn-lt"/>
              <a:cs typeface="Calibri"/>
            </a:endParaRPr>
          </a:p>
          <a:p>
            <a:pPr marL="628650" lvl="1" indent="-171450">
              <a:buFont typeface="Arial" panose="020B0604020202020204" pitchFamily="34" charset="0"/>
              <a:buChar char="•"/>
            </a:pPr>
            <a:r>
              <a:rPr lang="en-US" sz="1200" b="0" kern="1200" baseline="0">
                <a:solidFill>
                  <a:srgbClr val="FF0000"/>
                </a:solidFill>
                <a:effectLst/>
                <a:latin typeface="+mn-lt"/>
                <a:ea typeface="+mn-ea"/>
                <a:cs typeface="+mn-cs"/>
              </a:rPr>
              <a:t>However, the rate is highest among 18 to 24-year-olds (57.4 per 100,000), and more than twice the King County average</a:t>
            </a:r>
            <a:endParaRPr lang="en-US" sz="1200" b="0" kern="1200" baseline="0">
              <a:solidFill>
                <a:srgbClr val="FF0000"/>
              </a:solidFill>
              <a:effectLst/>
              <a:latin typeface="+mn-lt"/>
              <a:cs typeface="Calibri"/>
            </a:endParaRPr>
          </a:p>
          <a:p>
            <a:pPr marL="0" indent="0">
              <a:buFont typeface="Arial" panose="020B0604020202020204" pitchFamily="34" charset="0"/>
              <a:buNone/>
            </a:pPr>
            <a:endParaRPr lang="en-US" sz="1200" b="0" kern="1200" baseline="0">
              <a:solidFill>
                <a:srgbClr val="FF0000"/>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592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solidFill>
                  <a:srgbClr val="FF0000"/>
                </a:solidFill>
              </a:rPr>
              <a:t>This information is included in the </a:t>
            </a:r>
            <a:r>
              <a:rPr lang="en-US" b="1" i="1">
                <a:solidFill>
                  <a:srgbClr val="FF0000"/>
                </a:solidFill>
              </a:rPr>
              <a:t>Executive Summary of the CHNA report </a:t>
            </a:r>
            <a:r>
              <a:rPr lang="en-US" i="1">
                <a:solidFill>
                  <a:srgbClr val="FF0000"/>
                </a:solidFill>
              </a:rPr>
              <a:t>to reflect changes from the last report in terms of areas that have seen improvement and areas where more work is needed.</a:t>
            </a:r>
          </a:p>
          <a:p>
            <a:endParaRPr lang="en-US" i="1">
              <a:solidFill>
                <a:srgbClr val="FF0000"/>
              </a:solidFill>
            </a:endParaRPr>
          </a:p>
          <a:p>
            <a:r>
              <a:rPr lang="en-US" i="1">
                <a:solidFill>
                  <a:srgbClr val="FF0000"/>
                </a:solidFill>
              </a:rPr>
              <a:t>Based on our review of updated data for selected health indicators</a:t>
            </a:r>
          </a:p>
          <a:p>
            <a:endParaRPr lang="en-US" baseline="0">
              <a:solidFill>
                <a:srgbClr val="FF0000"/>
              </a:solidFill>
            </a:endParaRPr>
          </a:p>
          <a:p>
            <a:pPr marL="0" indent="0">
              <a:buFontTx/>
              <a:buNone/>
            </a:pPr>
            <a:r>
              <a:rPr lang="en-US" b="1" i="1" baseline="0">
                <a:solidFill>
                  <a:srgbClr val="FF0000"/>
                </a:solidFill>
              </a:rPr>
              <a:t>What has not improved or has gotten worse?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a:solidFill>
                  <a:srgbClr val="FF0000"/>
                </a:solidFill>
              </a:rPr>
              <a:t>Life expectancy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solidFill>
                  <a:srgbClr val="FF0000"/>
                </a:solidFill>
              </a:rPr>
              <a:t>Overall rate in King County decreased significantly (from 81.9 to 81.4) – less than a year, but the first significant decline in nearly a decade (or rolling averages)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solidFill>
                  <a:srgbClr val="FF0000"/>
                </a:solidFill>
              </a:rPr>
              <a:t>Life expectancy decreased by approximately two years for Black and Hispanic residents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solidFill>
                  <a:srgbClr val="FF0000"/>
                </a:solidFill>
              </a:rPr>
              <a:t>Average life expectancy is </a:t>
            </a:r>
            <a:r>
              <a:rPr lang="en-US" b="0" i="1">
                <a:solidFill>
                  <a:srgbClr val="FF0000"/>
                </a:solidFill>
              </a:rPr>
              <a:t>lowest </a:t>
            </a:r>
            <a:r>
              <a:rPr lang="en-US" b="0">
                <a:solidFill>
                  <a:srgbClr val="FF0000"/>
                </a:solidFill>
              </a:rPr>
              <a:t>among Native Hawaiian/Pacific Islander (68.5) and American Indian/Alaska Native (69.1) – more than 12 years less than the King County average and trending down in recent years </a:t>
            </a:r>
          </a:p>
          <a:p>
            <a:pPr marL="0" indent="0">
              <a:buFont typeface="Arial" panose="020B0604020202020204" pitchFamily="34" charset="0"/>
              <a:buNone/>
            </a:pPr>
            <a:endParaRPr lang="en-US" b="0">
              <a:solidFill>
                <a:srgbClr val="FF0000"/>
              </a:solidFill>
            </a:endParaRPr>
          </a:p>
          <a:p>
            <a:pPr marL="0" indent="0">
              <a:buFont typeface="Arial" panose="020B0604020202020204" pitchFamily="34" charset="0"/>
              <a:buNone/>
            </a:pPr>
            <a:r>
              <a:rPr lang="en-US" b="0">
                <a:solidFill>
                  <a:srgbClr val="FF0000"/>
                </a:solidFill>
              </a:rPr>
              <a:t>Deaths from </a:t>
            </a:r>
            <a:r>
              <a:rPr lang="en-US" b="0" u="sng">
                <a:solidFill>
                  <a:srgbClr val="FF0000"/>
                </a:solidFill>
              </a:rPr>
              <a:t>unintentional injuries </a:t>
            </a:r>
            <a:r>
              <a:rPr lang="en-US" b="0" u="none">
                <a:solidFill>
                  <a:srgbClr val="FF0000"/>
                </a:solidFill>
              </a:rPr>
              <a:t>(including drowning, falls, fire, firearms, motor vehicle collisions, poisoning, and suffocation).</a:t>
            </a:r>
          </a:p>
          <a:p>
            <a:pPr marL="628650" lvl="1" indent="-171450">
              <a:buFont typeface="Arial" panose="020B0604020202020204" pitchFamily="34" charset="0"/>
              <a:buChar char="•"/>
            </a:pPr>
            <a:r>
              <a:rPr lang="en-US" b="0">
                <a:solidFill>
                  <a:srgbClr val="FF0000"/>
                </a:solidFill>
              </a:rPr>
              <a:t>Rate has increased over past 10 years, especially in Seattle and South King County</a:t>
            </a:r>
          </a:p>
          <a:p>
            <a:pPr marL="0" indent="0">
              <a:buFont typeface="Arial" panose="020B0604020202020204" pitchFamily="34" charset="0"/>
              <a:buNone/>
            </a:pPr>
            <a:endParaRPr lang="en-US" b="0">
              <a:solidFill>
                <a:srgbClr val="FF0000"/>
              </a:solidFill>
            </a:endParaRPr>
          </a:p>
          <a:p>
            <a:pPr marL="0" indent="0">
              <a:buFont typeface="Arial" panose="020B0604020202020204" pitchFamily="34" charset="0"/>
              <a:buNone/>
            </a:pPr>
            <a:r>
              <a:rPr lang="en-US" b="0">
                <a:solidFill>
                  <a:srgbClr val="FF0000"/>
                </a:solidFill>
              </a:rPr>
              <a:t>Disparities in </a:t>
            </a:r>
            <a:r>
              <a:rPr lang="en-US" b="0" u="sng">
                <a:solidFill>
                  <a:srgbClr val="FF0000"/>
                </a:solidFill>
              </a:rPr>
              <a:t>food insecurity</a:t>
            </a:r>
          </a:p>
          <a:p>
            <a:pPr marL="628650" lvl="1" indent="-171450">
              <a:buFont typeface="Arial" panose="020B0604020202020204" pitchFamily="34" charset="0"/>
              <a:buChar char="•"/>
            </a:pPr>
            <a:r>
              <a:rPr lang="en-US" b="0">
                <a:solidFill>
                  <a:srgbClr val="FF0000"/>
                </a:solidFill>
              </a:rPr>
              <a:t>Although overall rate did not change much, disparities in food insecurity have increased</a:t>
            </a:r>
          </a:p>
          <a:p>
            <a:pPr marL="628650" lvl="1" indent="-171450">
              <a:buFont typeface="Arial" panose="020B0604020202020204" pitchFamily="34" charset="0"/>
              <a:buChar char="•"/>
            </a:pPr>
            <a:r>
              <a:rPr lang="en-US" b="0">
                <a:solidFill>
                  <a:srgbClr val="FF0000"/>
                </a:solidFill>
              </a:rPr>
              <a:t>Food insecurity is highest among Black and Hispanic adults, with rates nearly 3 times the county average</a:t>
            </a:r>
          </a:p>
          <a:p>
            <a:pPr marL="628650" lvl="1" indent="-171450">
              <a:buFont typeface="Arial" panose="020B0604020202020204" pitchFamily="34" charset="0"/>
              <a:buChar char="•"/>
            </a:pPr>
            <a:r>
              <a:rPr lang="en-US" b="0">
                <a:solidFill>
                  <a:srgbClr val="FF0000"/>
                </a:solidFill>
              </a:rPr>
              <a:t>Adults identifying as transgender had nearly 4 times the rate of food insecurity as those identifying as cisgender</a:t>
            </a:r>
          </a:p>
          <a:p>
            <a:pPr marL="0" indent="0">
              <a:buFont typeface="Arial" panose="020B0604020202020204" pitchFamily="34" charset="0"/>
              <a:buNone/>
            </a:pPr>
            <a:endParaRPr lang="en-US" b="0" u="sng">
              <a:solidFill>
                <a:srgbClr val="FF0000"/>
              </a:solidFill>
            </a:endParaRPr>
          </a:p>
          <a:p>
            <a:pPr marL="0" indent="0">
              <a:buFont typeface="Arial" panose="020B0604020202020204" pitchFamily="34" charset="0"/>
              <a:buNone/>
            </a:pPr>
            <a:r>
              <a:rPr lang="en-US" b="0" u="sng">
                <a:solidFill>
                  <a:srgbClr val="FF0000"/>
                </a:solidFill>
              </a:rPr>
              <a:t>Firearm</a:t>
            </a:r>
            <a:r>
              <a:rPr lang="en-US" b="0">
                <a:solidFill>
                  <a:srgbClr val="FF0000"/>
                </a:solidFill>
              </a:rPr>
              <a:t>-related injuries and deaths</a:t>
            </a:r>
          </a:p>
          <a:p>
            <a:pPr marL="628650" lvl="1" indent="-171450">
              <a:buFont typeface="Arial" panose="020B0604020202020204" pitchFamily="34" charset="0"/>
              <a:buChar char="•"/>
            </a:pPr>
            <a:r>
              <a:rPr lang="en-US" b="0">
                <a:solidFill>
                  <a:srgbClr val="FF0000"/>
                </a:solidFill>
              </a:rPr>
              <a:t>Rates of firearm incidents have increased since 2019</a:t>
            </a:r>
          </a:p>
          <a:p>
            <a:pPr marL="628650" lvl="1" indent="-171450">
              <a:buFont typeface="Arial" panose="020B0604020202020204" pitchFamily="34" charset="0"/>
              <a:buChar char="•"/>
            </a:pPr>
            <a:r>
              <a:rPr lang="en-US" b="0">
                <a:solidFill>
                  <a:srgbClr val="FF0000"/>
                </a:solidFill>
              </a:rPr>
              <a:t>Death rate among Black residents was higher than the county average</a:t>
            </a:r>
          </a:p>
          <a:p>
            <a:pPr marL="628650" lvl="1" indent="-171450">
              <a:buFont typeface="Arial" panose="020B0604020202020204" pitchFamily="34" charset="0"/>
              <a:buChar char="•"/>
            </a:pPr>
            <a:r>
              <a:rPr lang="en-US" b="0">
                <a:solidFill>
                  <a:srgbClr val="FF0000"/>
                </a:solidFill>
              </a:rPr>
              <a:t>Firearm-related death rates were highest in South King County</a:t>
            </a:r>
          </a:p>
          <a:p>
            <a:pPr marL="0" indent="0">
              <a:buFont typeface="Arial" panose="020B0604020202020204" pitchFamily="34" charset="0"/>
              <a:buNone/>
            </a:pPr>
            <a:endParaRPr lang="en-US" b="0">
              <a:solidFill>
                <a:srgbClr val="FF0000"/>
              </a:solidFill>
            </a:endParaRPr>
          </a:p>
          <a:p>
            <a:pPr marL="0" indent="0">
              <a:buFont typeface="Arial" panose="020B0604020202020204" pitchFamily="34" charset="0"/>
              <a:buNone/>
            </a:pPr>
            <a:r>
              <a:rPr lang="en-US" b="0">
                <a:solidFill>
                  <a:srgbClr val="FF0000"/>
                </a:solidFill>
              </a:rPr>
              <a:t>Drug-induced deaths</a:t>
            </a:r>
          </a:p>
          <a:p>
            <a:pPr marL="628650" lvl="1" indent="-171450">
              <a:buFont typeface="Arial" panose="020B0604020202020204" pitchFamily="34" charset="0"/>
              <a:buChar char="•"/>
            </a:pPr>
            <a:r>
              <a:rPr lang="en-US" b="0">
                <a:solidFill>
                  <a:srgbClr val="FF0000"/>
                </a:solidFill>
              </a:rPr>
              <a:t>Rate has significantly increased among several groups: </a:t>
            </a:r>
          </a:p>
          <a:p>
            <a:pPr marL="1085850" lvl="2" indent="-171450">
              <a:buFont typeface="Arial" panose="020B0604020202020204" pitchFamily="34" charset="0"/>
              <a:buChar char="•"/>
            </a:pPr>
            <a:r>
              <a:rPr lang="en-US" b="0">
                <a:solidFill>
                  <a:srgbClr val="FF0000"/>
                </a:solidFill>
              </a:rPr>
              <a:t>Black and white residents</a:t>
            </a:r>
          </a:p>
          <a:p>
            <a:pPr marL="1085850" lvl="2" indent="-171450">
              <a:buFont typeface="Arial" panose="020B0604020202020204" pitchFamily="34" charset="0"/>
              <a:buChar char="•"/>
            </a:pPr>
            <a:r>
              <a:rPr lang="en-US" b="0">
                <a:solidFill>
                  <a:srgbClr val="FF0000"/>
                </a:solidFill>
              </a:rPr>
              <a:t>Those living in Seattle, South King County and North King County</a:t>
            </a:r>
          </a:p>
          <a:p>
            <a:pPr marL="1085850" lvl="2" indent="-171450">
              <a:buFont typeface="Arial" panose="020B0604020202020204" pitchFamily="34" charset="0"/>
              <a:buChar char="•"/>
            </a:pPr>
            <a:r>
              <a:rPr lang="en-US" b="0">
                <a:solidFill>
                  <a:srgbClr val="FF0000"/>
                </a:solidFill>
              </a:rPr>
              <a:t>Those living in areas with very high, high, and medium poverty levels</a:t>
            </a:r>
          </a:p>
          <a:p>
            <a:pPr marL="628650" lvl="1" indent="-171450">
              <a:buFont typeface="Arial" panose="020B0604020202020204" pitchFamily="34" charset="0"/>
              <a:buChar char="•"/>
            </a:pPr>
            <a:r>
              <a:rPr lang="en-US" b="0">
                <a:solidFill>
                  <a:srgbClr val="FF0000"/>
                </a:solidFill>
              </a:rPr>
              <a:t>In terms of age groups, adults 45-64 years-old had the highest drug-induced death rate</a:t>
            </a:r>
          </a:p>
          <a:p>
            <a:pPr marL="0" indent="0">
              <a:buFont typeface="Arial" panose="020B0604020202020204" pitchFamily="34" charset="0"/>
              <a:buNone/>
            </a:pPr>
            <a:endParaRPr lang="en-US" b="0">
              <a:solidFill>
                <a:srgbClr val="FF0000"/>
              </a:solidFill>
            </a:endParaRPr>
          </a:p>
          <a:p>
            <a:pPr marL="0" indent="0">
              <a:buFont typeface="Arial" panose="020B0604020202020204" pitchFamily="34" charset="0"/>
              <a:buNone/>
            </a:pPr>
            <a:r>
              <a:rPr lang="en-US" b="0">
                <a:solidFill>
                  <a:srgbClr val="FF0000"/>
                </a:solidFill>
              </a:rPr>
              <a:t>Maternal or birthing person deaths</a:t>
            </a:r>
          </a:p>
          <a:p>
            <a:pPr marL="628650" lvl="1" indent="-171450">
              <a:buFont typeface="Arial" panose="020B0604020202020204" pitchFamily="34" charset="0"/>
              <a:buChar char="•"/>
            </a:pPr>
            <a:r>
              <a:rPr lang="en-US" b="0">
                <a:solidFill>
                  <a:srgbClr val="FF0000"/>
                </a:solidFill>
              </a:rPr>
              <a:t>The number of birthing person deaths per 100,000 live births more than doubled over the past 10 years</a:t>
            </a:r>
          </a:p>
          <a:p>
            <a:pPr marL="628650" lvl="1" indent="-171450">
              <a:buFont typeface="Arial" panose="020B0604020202020204" pitchFamily="34" charset="0"/>
              <a:buChar char="•"/>
            </a:pPr>
            <a:r>
              <a:rPr lang="en-US" b="0">
                <a:solidFill>
                  <a:srgbClr val="FF0000"/>
                </a:solidFill>
              </a:rPr>
              <a:t>Though not statistically significant, this pattern mirrors national pattern of rising Maternal Mortality Ratio (MMR)</a:t>
            </a:r>
          </a:p>
          <a:p>
            <a:pPr marL="0" indent="0">
              <a:buFont typeface="Arial" panose="020B0604020202020204" pitchFamily="34" charset="0"/>
              <a:buNone/>
            </a:pPr>
            <a:endParaRPr lang="en-US" b="0">
              <a:solidFill>
                <a:srgbClr val="FF0000"/>
              </a:solidFill>
            </a:endParaRPr>
          </a:p>
          <a:p>
            <a:pPr marL="0" indent="0">
              <a:buFont typeface="Arial" panose="020B0604020202020204" pitchFamily="34" charset="0"/>
              <a:buNone/>
            </a:pPr>
            <a:r>
              <a:rPr lang="en-US" b="0">
                <a:solidFill>
                  <a:srgbClr val="FF0000"/>
                </a:solidFill>
              </a:rPr>
              <a:t>Emergency department visits related to domestic violence</a:t>
            </a:r>
          </a:p>
          <a:p>
            <a:pPr marL="628650" lvl="1" indent="-171450">
              <a:buFont typeface="Arial" panose="020B0604020202020204" pitchFamily="34" charset="0"/>
              <a:buChar char="•"/>
            </a:pPr>
            <a:r>
              <a:rPr lang="en-US" b="0">
                <a:solidFill>
                  <a:srgbClr val="FF0000"/>
                </a:solidFill>
              </a:rPr>
              <a:t>Rates have increased by 48% between 2020 and 2022</a:t>
            </a:r>
            <a:endParaRPr lang="en-US">
              <a:solidFill>
                <a:srgbClr val="FF0000"/>
              </a:solidFill>
            </a:endParaRPr>
          </a:p>
          <a:p>
            <a:r>
              <a:rPr lang="en-US">
                <a:solidFill>
                  <a:srgbClr val="FF0000"/>
                </a:solidFill>
              </a:rPr>
              <a:t> </a:t>
            </a:r>
          </a:p>
          <a:p>
            <a:r>
              <a:rPr lang="en-US" b="1" i="1" baseline="0">
                <a:solidFill>
                  <a:srgbClr val="FF0000"/>
                </a:solidFill>
                <a:cs typeface="Calibri"/>
              </a:rPr>
              <a:t>Ongoing areas that were identified as opportunities for improvement in the 2018/19 report which have not shown improvement include:</a:t>
            </a:r>
          </a:p>
          <a:p>
            <a:pPr marL="0" indent="0" algn="l" defTabSz="914400" rtl="0" eaLnBrk="1" latinLnBrk="0" hangingPunct="1">
              <a:buFont typeface="Arial" panose="020B0604020202020204" pitchFamily="34" charset="0"/>
              <a:buNone/>
            </a:pPr>
            <a:r>
              <a:rPr lang="en-US" sz="1200" b="0" kern="1200">
                <a:solidFill>
                  <a:srgbClr val="FF0000"/>
                </a:solidFill>
                <a:latin typeface="+mn-lt"/>
                <a:ea typeface="+mn-ea"/>
                <a:cs typeface="+mn-cs"/>
              </a:rPr>
              <a:t>Youth depression </a:t>
            </a:r>
          </a:p>
          <a:p>
            <a:pPr marL="628650" lvl="1"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Rates increased from 2018 to 2021</a:t>
            </a:r>
          </a:p>
          <a:p>
            <a:pPr marL="628650" lvl="1"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Although hospitalizations for suicide attempts declined overall, the rate of emergency department visits related to suicidal ideation have nearly doubled for Black youth (from 2020 to 2021)</a:t>
            </a:r>
          </a:p>
          <a:p>
            <a:pPr marL="628650" lvl="1"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Mood disorder was leading cause of hospitalization for children and youth ages 1 to 17</a:t>
            </a:r>
          </a:p>
          <a:p>
            <a:pPr marL="0" indent="0" algn="l" defTabSz="914400" rtl="0" eaLnBrk="1" latinLnBrk="0" hangingPunct="1">
              <a:buFont typeface="Arial" panose="020B0604020202020204" pitchFamily="34" charset="0"/>
              <a:buNone/>
            </a:pPr>
            <a:endParaRPr lang="en-US" sz="1200" b="0" kern="1200">
              <a:solidFill>
                <a:srgbClr val="FF0000"/>
              </a:solidFill>
              <a:latin typeface="+mn-lt"/>
              <a:ea typeface="+mn-ea"/>
              <a:cs typeface="+mn-cs"/>
            </a:endParaRPr>
          </a:p>
          <a:p>
            <a:pPr marL="0" indent="0" algn="l" defTabSz="914400" rtl="0" eaLnBrk="1" latinLnBrk="0" hangingPunct="1">
              <a:buFont typeface="Arial" panose="020B0604020202020204" pitchFamily="34" charset="0"/>
              <a:buNone/>
            </a:pPr>
            <a:r>
              <a:rPr lang="en-US" sz="1200" b="0" kern="1200">
                <a:solidFill>
                  <a:srgbClr val="FF0000"/>
                </a:solidFill>
                <a:latin typeface="+mn-lt"/>
                <a:ea typeface="+mn-ea"/>
                <a:cs typeface="+mn-cs"/>
              </a:rPr>
              <a:t>Insufficient physical activity among youth</a:t>
            </a:r>
          </a:p>
          <a:p>
            <a:pPr marL="628650" lvl="1"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Percentage of students meeting recommendations for physical activity has been declining since 2014</a:t>
            </a:r>
          </a:p>
          <a:p>
            <a:pPr marL="628650" lvl="1"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In addition, percentage in top 5% for body mass index (BMI) continued to increase in King County over this time period </a:t>
            </a:r>
          </a:p>
          <a:p>
            <a:pPr marL="1085850" lvl="2"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A significantly higher proportion of Native Hawaiian/Pacific Islander, Hispanic, and Black youth were in the top 5% of BMI relative to the county average</a:t>
            </a:r>
          </a:p>
          <a:p>
            <a:pPr marL="1085850" lvl="2"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Students in South King County were most likely to be in top 5% for BMI compared to other regions</a:t>
            </a:r>
          </a:p>
          <a:p>
            <a:pPr marL="0" indent="0">
              <a:buFontTx/>
              <a:buNone/>
            </a:pPr>
            <a:endParaRPr lang="en-US" i="1" baseline="0">
              <a:solidFill>
                <a:srgbClr val="FF0000"/>
              </a:solidFill>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904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84EAB6-A9FD-EF69-7DC2-EAEC63CD26C3}"/>
              </a:ext>
              <a:ext uri="{C183D7F6-B498-43B3-948B-1728B52AA6E4}">
                <adec:decorative xmlns:adec="http://schemas.microsoft.com/office/drawing/2017/decorative" val="1"/>
              </a:ext>
            </a:extLst>
          </p:cNvPr>
          <p:cNvSpPr/>
          <p:nvPr userDrawn="1"/>
        </p:nvSpPr>
        <p:spPr>
          <a:xfrm>
            <a:off x="-1" y="1632098"/>
            <a:ext cx="12192000" cy="2743200"/>
          </a:xfrm>
          <a:prstGeom prst="rect">
            <a:avLst/>
          </a:prstGeom>
          <a:solidFill>
            <a:srgbClr val="239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AE39E1-28F2-56CA-2641-71FFC034FC24}"/>
              </a:ext>
            </a:extLst>
          </p:cNvPr>
          <p:cNvSpPr txBox="1"/>
          <p:nvPr userDrawn="1"/>
        </p:nvSpPr>
        <p:spPr>
          <a:xfrm>
            <a:off x="413608" y="2147775"/>
            <a:ext cx="11364779" cy="1754326"/>
          </a:xfrm>
          <a:prstGeom prst="rect">
            <a:avLst/>
          </a:prstGeom>
          <a:noFill/>
        </p:spPr>
        <p:txBody>
          <a:bodyPr wrap="square" rtlCol="0" anchor="ctr">
            <a:spAutoFit/>
          </a:bodyPr>
          <a:lstStyle/>
          <a:p>
            <a:pPr algn="ctr"/>
            <a:r>
              <a:rPr kumimoji="0" lang="en-US" sz="5400" b="1" i="0" u="none" strike="noStrike" kern="1200" cap="none" spc="0" normalizeH="0" baseline="0" noProof="0">
                <a:ln>
                  <a:noFill/>
                </a:ln>
                <a:solidFill>
                  <a:schemeClr val="bg1"/>
                </a:solidFill>
                <a:effectLst/>
                <a:uLnTx/>
                <a:uFillTx/>
                <a:latin typeface="MyriadPro-Light"/>
                <a:ea typeface="+mj-ea"/>
                <a:cs typeface="+mj-cs"/>
              </a:rPr>
              <a:t>King County 2024/2025</a:t>
            </a:r>
            <a:br>
              <a:rPr kumimoji="0" lang="en-US" sz="5400" b="1" i="0" u="none" strike="noStrike" kern="1200" cap="none" spc="0" normalizeH="0" baseline="0" noProof="0">
                <a:ln>
                  <a:noFill/>
                </a:ln>
                <a:solidFill>
                  <a:schemeClr val="bg1"/>
                </a:solidFill>
                <a:effectLst/>
                <a:uLnTx/>
                <a:uFillTx/>
                <a:latin typeface="MyriadPro-Light"/>
                <a:ea typeface="+mj-ea"/>
                <a:cs typeface="+mj-cs"/>
              </a:rPr>
            </a:br>
            <a:r>
              <a:rPr kumimoji="0" lang="en-US" sz="5400" b="1" i="0" u="none" strike="noStrike" kern="1200" cap="none" spc="0" normalizeH="0" baseline="0" noProof="0">
                <a:ln>
                  <a:noFill/>
                </a:ln>
                <a:solidFill>
                  <a:schemeClr val="bg1"/>
                </a:solidFill>
                <a:effectLst/>
                <a:uLnTx/>
                <a:uFillTx/>
                <a:latin typeface="MyriadPro-Light"/>
                <a:ea typeface="+mj-ea"/>
                <a:cs typeface="+mj-cs"/>
              </a:rPr>
              <a:t>Community Health Needs Assessment</a:t>
            </a:r>
            <a:endParaRPr lang="en-US" sz="1600">
              <a:solidFill>
                <a:schemeClr val="bg1"/>
              </a:solidFill>
            </a:endParaRPr>
          </a:p>
        </p:txBody>
      </p:sp>
      <p:cxnSp>
        <p:nvCxnSpPr>
          <p:cNvPr id="12" name="Straight Connector 11">
            <a:extLst>
              <a:ext uri="{FF2B5EF4-FFF2-40B4-BE49-F238E27FC236}">
                <a16:creationId xmlns:a16="http://schemas.microsoft.com/office/drawing/2014/main" id="{B07407C7-9E76-7064-A8D4-336A7FAF299B}"/>
              </a:ext>
              <a:ext uri="{C183D7F6-B498-43B3-948B-1728B52AA6E4}">
                <adec:decorative xmlns:adec="http://schemas.microsoft.com/office/drawing/2017/decorative" val="1"/>
              </a:ext>
            </a:extLst>
          </p:cNvPr>
          <p:cNvCxnSpPr/>
          <p:nvPr userDrawn="1"/>
        </p:nvCxnSpPr>
        <p:spPr>
          <a:xfrm>
            <a:off x="-1" y="4385931"/>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E6A927-BFE0-28D4-4F74-14426E374502}"/>
              </a:ext>
              <a:ext uri="{C183D7F6-B498-43B3-948B-1728B52AA6E4}">
                <adec:decorative xmlns:adec="http://schemas.microsoft.com/office/drawing/2017/decorative" val="1"/>
              </a:ext>
            </a:extLst>
          </p:cNvPr>
          <p:cNvCxnSpPr/>
          <p:nvPr userDrawn="1"/>
        </p:nvCxnSpPr>
        <p:spPr>
          <a:xfrm>
            <a:off x="-2" y="1632098"/>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Logo: King County Hospitals for a Healthier Community">
            <a:extLst>
              <a:ext uri="{FF2B5EF4-FFF2-40B4-BE49-F238E27FC236}">
                <a16:creationId xmlns:a16="http://schemas.microsoft.com/office/drawing/2014/main" id="{3BDC01A3-E472-AF4A-2F9B-034967FE43D1}"/>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608" y="5367128"/>
            <a:ext cx="1872158" cy="1288805"/>
          </a:xfrm>
          <a:prstGeom prst="rect">
            <a:avLst/>
          </a:prstGeom>
        </p:spPr>
      </p:pic>
      <p:pic>
        <p:nvPicPr>
          <p:cNvPr id="15" name="Picture 14" descr="Logo: Public Health Seattle &amp; King County">
            <a:extLst>
              <a:ext uri="{FF2B5EF4-FFF2-40B4-BE49-F238E27FC236}">
                <a16:creationId xmlns:a16="http://schemas.microsoft.com/office/drawing/2014/main" id="{B2A72E73-0056-C617-7B3D-272612795630}"/>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66330" y="6141399"/>
            <a:ext cx="2412057" cy="514534"/>
          </a:xfrm>
          <a:prstGeom prst="rect">
            <a:avLst/>
          </a:prstGeom>
        </p:spPr>
      </p:pic>
    </p:spTree>
    <p:extLst>
      <p:ext uri="{BB962C8B-B14F-4D97-AF65-F5344CB8AC3E}">
        <p14:creationId xmlns:p14="http://schemas.microsoft.com/office/powerpoint/2010/main" val="906431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5769765"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5E52730-6234-5442-CBE7-BEEDF5075C57}"/>
              </a:ext>
            </a:extLst>
          </p:cNvPr>
          <p:cNvSpPr>
            <a:spLocks noGrp="1"/>
          </p:cNvSpPr>
          <p:nvPr>
            <p:ph sz="quarter" idx="11"/>
          </p:nvPr>
        </p:nvSpPr>
        <p:spPr>
          <a:xfrm>
            <a:off x="6177346" y="1182710"/>
            <a:ext cx="5791200" cy="4739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409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 Image Titl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5769765"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5E52730-6234-5442-CBE7-BEEDF5075C57}"/>
              </a:ext>
            </a:extLst>
          </p:cNvPr>
          <p:cNvSpPr>
            <a:spLocks noGrp="1"/>
          </p:cNvSpPr>
          <p:nvPr>
            <p:ph sz="quarter" idx="11"/>
          </p:nvPr>
        </p:nvSpPr>
        <p:spPr>
          <a:xfrm>
            <a:off x="6177346" y="1787605"/>
            <a:ext cx="5791200" cy="4134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DF7F03B-148F-8AEB-B92F-1928244B56AB}"/>
              </a:ext>
            </a:extLst>
          </p:cNvPr>
          <p:cNvSpPr>
            <a:spLocks noGrp="1"/>
          </p:cNvSpPr>
          <p:nvPr>
            <p:ph type="body" sz="quarter" idx="12"/>
          </p:nvPr>
        </p:nvSpPr>
        <p:spPr>
          <a:xfrm>
            <a:off x="6171411" y="1182711"/>
            <a:ext cx="5769764" cy="442912"/>
          </a:xfrm>
        </p:spPr>
        <p:txBody>
          <a:bodyPr anchor="ctr">
            <a:normAutofit/>
          </a:bodyPr>
          <a:lstStyle>
            <a:lvl1pPr marL="0" indent="0" algn="ctr">
              <a:buNone/>
              <a:defRPr sz="2400" b="1"/>
            </a:lvl1pPr>
          </a:lstStyle>
          <a:p>
            <a:pPr lvl="0"/>
            <a:r>
              <a:rPr lang="en-US"/>
              <a:t>Click to edit Master text styles</a:t>
            </a:r>
          </a:p>
        </p:txBody>
      </p:sp>
    </p:spTree>
    <p:extLst>
      <p:ext uri="{BB962C8B-B14F-4D97-AF65-F5344CB8AC3E}">
        <p14:creationId xmlns:p14="http://schemas.microsoft.com/office/powerpoint/2010/main" val="782094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11691930"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550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11691930" cy="5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925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52944-73D6-4056-862F-F24FA07FF1E5}" type="datetimeFigureOut">
              <a:rPr lang="en-US" smtClean="0"/>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734794-3B1E-4883-8B65-51E2AB3D0020}" type="slidenum">
              <a:rPr lang="en-US" smtClean="0"/>
              <a:t>‹#›</a:t>
            </a:fld>
            <a:endParaRPr lang="en-US"/>
          </a:p>
        </p:txBody>
      </p:sp>
    </p:spTree>
    <p:extLst>
      <p:ext uri="{BB962C8B-B14F-4D97-AF65-F5344CB8AC3E}">
        <p14:creationId xmlns:p14="http://schemas.microsoft.com/office/powerpoint/2010/main" val="1947290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D8383D-0611-CD67-F9F2-DF7C112F69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F7DF25-9EDC-AE75-2CBE-BF07C8493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45B17-31F1-31D6-BD1C-2B0CDCD5E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07568-CBEC-4365-9F1A-4F0B383DD68E}" type="datetimeFigureOut">
              <a:rPr lang="en-US" smtClean="0"/>
              <a:t>8/1/2024</a:t>
            </a:fld>
            <a:endParaRPr lang="en-US"/>
          </a:p>
        </p:txBody>
      </p:sp>
      <p:sp>
        <p:nvSpPr>
          <p:cNvPr id="5" name="Footer Placeholder 4">
            <a:extLst>
              <a:ext uri="{FF2B5EF4-FFF2-40B4-BE49-F238E27FC236}">
                <a16:creationId xmlns:a16="http://schemas.microsoft.com/office/drawing/2014/main" id="{32CD738F-A499-46D8-5A5E-D16845DE8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5807B9-66CB-3C00-F76E-DD4FD4E2E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E9C3F-5A21-4F66-A212-B8C3DBA061B7}" type="slidenum">
              <a:rPr lang="en-US" smtClean="0"/>
              <a:t>‹#›</a:t>
            </a:fld>
            <a:endParaRPr lang="en-US"/>
          </a:p>
        </p:txBody>
      </p:sp>
    </p:spTree>
    <p:extLst>
      <p:ext uri="{BB962C8B-B14F-4D97-AF65-F5344CB8AC3E}">
        <p14:creationId xmlns:p14="http://schemas.microsoft.com/office/powerpoint/2010/main" val="115659004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2" r:id="rId3"/>
    <p:sldLayoutId id="2147483673" r:id="rId4"/>
    <p:sldLayoutId id="2147483674"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yriadPro-Ligh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Pro-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Pro-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Pro-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www.kingcounty.gov/overdose/data" TargetMode="Externa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1.jpe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6.svg"/><Relationship Id="rId18" Type="http://schemas.openxmlformats.org/officeDocument/2006/relationships/image" Target="../media/image43.png"/><Relationship Id="rId3" Type="http://schemas.openxmlformats.org/officeDocument/2006/relationships/image" Target="../media/image47.png"/><Relationship Id="rId21" Type="http://schemas.openxmlformats.org/officeDocument/2006/relationships/image" Target="../media/image63.png"/><Relationship Id="rId7" Type="http://schemas.openxmlformats.org/officeDocument/2006/relationships/image" Target="../media/image51.pn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notesSlide" Target="../notesSlides/notesSlide21.xml"/><Relationship Id="rId16" Type="http://schemas.openxmlformats.org/officeDocument/2006/relationships/image" Target="../media/image59.png"/><Relationship Id="rId20" Type="http://schemas.openxmlformats.org/officeDocument/2006/relationships/image" Target="../media/image62.svg"/><Relationship Id="rId1" Type="http://schemas.openxmlformats.org/officeDocument/2006/relationships/slideLayout" Target="../slideLayouts/slideLayout5.xml"/><Relationship Id="rId6" Type="http://schemas.openxmlformats.org/officeDocument/2006/relationships/image" Target="../media/image50.svg"/><Relationship Id="rId11" Type="http://schemas.openxmlformats.org/officeDocument/2006/relationships/image" Target="../media/image54.svg"/><Relationship Id="rId24" Type="http://schemas.openxmlformats.org/officeDocument/2006/relationships/image" Target="../media/image66.svg"/><Relationship Id="rId5" Type="http://schemas.openxmlformats.org/officeDocument/2006/relationships/image" Target="../media/image49.png"/><Relationship Id="rId15" Type="http://schemas.openxmlformats.org/officeDocument/2006/relationships/image" Target="../media/image58.svg"/><Relationship Id="rId23" Type="http://schemas.openxmlformats.org/officeDocument/2006/relationships/image" Target="../media/image65.png"/><Relationship Id="rId10" Type="http://schemas.openxmlformats.org/officeDocument/2006/relationships/image" Target="../media/image53.png"/><Relationship Id="rId19" Type="http://schemas.openxmlformats.org/officeDocument/2006/relationships/image" Target="../media/image61.png"/><Relationship Id="rId4" Type="http://schemas.openxmlformats.org/officeDocument/2006/relationships/image" Target="../media/image48.svg"/><Relationship Id="rId9" Type="http://schemas.openxmlformats.org/officeDocument/2006/relationships/image" Target="../media/image18.png"/><Relationship Id="rId14" Type="http://schemas.openxmlformats.org/officeDocument/2006/relationships/image" Target="../media/image57.png"/><Relationship Id="rId22" Type="http://schemas.openxmlformats.org/officeDocument/2006/relationships/image" Target="../media/image64.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www.kingcounty.gov/covid/impacts" TargetMode="External"/><Relationship Id="rId4" Type="http://schemas.openxmlformats.org/officeDocument/2006/relationships/hyperlink" Target="http://www.kingcounty.gov/covid/ra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kingcounty.gov/covid/impacts" TargetMode="External"/><Relationship Id="rId4" Type="http://schemas.openxmlformats.org/officeDocument/2006/relationships/hyperlink" Target="http://www.kingcounty.gov/covid/ra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www.kingcounty.gov/chi" TargetMode="External"/><Relationship Id="rId4" Type="http://schemas.openxmlformats.org/officeDocument/2006/relationships/hyperlink" Target="http://www.kingcounty.gov/chn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kingcounty.gov/top10languag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5.svg"/><Relationship Id="rId1" Type="http://schemas.openxmlformats.org/officeDocument/2006/relationships/slideLayout" Target="../slideLayouts/slideLayout5.xml"/><Relationship Id="rId6" Type="http://schemas.openxmlformats.org/officeDocument/2006/relationships/image" Target="../media/image16.svg"/><Relationship Id="rId11" Type="http://schemas.openxmlformats.org/officeDocument/2006/relationships/image" Target="../media/image20.sv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4.svg"/><Relationship Id="rId9" Type="http://schemas.openxmlformats.org/officeDocument/2006/relationships/image" Target="../media/image10.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FEAEEE-ABFC-24B8-06B3-F121A6B6B671}"/>
              </a:ext>
            </a:extLst>
          </p:cNvPr>
          <p:cNvSpPr txBox="1"/>
          <p:nvPr/>
        </p:nvSpPr>
        <p:spPr>
          <a:xfrm>
            <a:off x="9947512" y="4482409"/>
            <a:ext cx="1894115" cy="307777"/>
          </a:xfrm>
          <a:prstGeom prst="rect">
            <a:avLst/>
          </a:prstGeom>
          <a:noFill/>
        </p:spPr>
        <p:txBody>
          <a:bodyPr wrap="square" rtlCol="0">
            <a:spAutoFit/>
          </a:bodyPr>
          <a:lstStyle/>
          <a:p>
            <a:r>
              <a:rPr lang="en-US" sz="1400"/>
              <a:t>Updated: July 26, 2024</a:t>
            </a:r>
          </a:p>
        </p:txBody>
      </p:sp>
    </p:spTree>
    <p:extLst>
      <p:ext uri="{BB962C8B-B14F-4D97-AF65-F5344CB8AC3E}">
        <p14:creationId xmlns:p14="http://schemas.microsoft.com/office/powerpoint/2010/main" val="114971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44E0E-480A-7E0E-4DAA-11C32F24CAA2}"/>
              </a:ext>
            </a:extLst>
          </p:cNvPr>
          <p:cNvSpPr>
            <a:spLocks noGrp="1"/>
          </p:cNvSpPr>
          <p:nvPr>
            <p:ph type="title"/>
          </p:nvPr>
        </p:nvSpPr>
        <p:spPr>
          <a:xfrm>
            <a:off x="163653" y="221178"/>
            <a:ext cx="11691930" cy="570540"/>
          </a:xfrm>
        </p:spPr>
        <p:txBody>
          <a:bodyPr>
            <a:normAutofit fontScale="90000"/>
          </a:bodyPr>
          <a:lstStyle/>
          <a:p>
            <a:r>
              <a:rPr lang="en-US"/>
              <a:t>Life expectancy in King County</a:t>
            </a:r>
          </a:p>
        </p:txBody>
      </p:sp>
      <p:sp>
        <p:nvSpPr>
          <p:cNvPr id="6" name="Content Placeholder 5">
            <a:extLst>
              <a:ext uri="{FF2B5EF4-FFF2-40B4-BE49-F238E27FC236}">
                <a16:creationId xmlns:a16="http://schemas.microsoft.com/office/drawing/2014/main" id="{01CEE519-6173-7AF9-277C-0A25D520C9E8}"/>
              </a:ext>
            </a:extLst>
          </p:cNvPr>
          <p:cNvSpPr>
            <a:spLocks noGrp="1"/>
          </p:cNvSpPr>
          <p:nvPr>
            <p:ph sz="half" idx="1"/>
          </p:nvPr>
        </p:nvSpPr>
        <p:spPr>
          <a:xfrm>
            <a:off x="308344" y="2069736"/>
            <a:ext cx="3737644" cy="3347882"/>
          </a:xfrm>
          <a:solidFill>
            <a:srgbClr val="D6DCE5"/>
          </a:solidFill>
          <a:ln>
            <a:solidFill>
              <a:schemeClr val="tx1"/>
            </a:solidFill>
          </a:ln>
        </p:spPr>
        <p:txBody>
          <a:bodyPr vert="horz" lIns="91440" tIns="45720" rIns="91440" bIns="45720" rtlCol="0" anchor="t">
            <a:normAutofit/>
          </a:bodyPr>
          <a:lstStyle/>
          <a:p>
            <a:pPr marL="0" indent="0" algn="ctr">
              <a:buNone/>
            </a:pPr>
            <a:r>
              <a:rPr lang="en-US" sz="2400"/>
              <a:t>U.S. death rates have risen, and life expectancy declined following the start of the COVID-19 pandemic.</a:t>
            </a:r>
          </a:p>
          <a:p>
            <a:pPr algn="ctr"/>
            <a:endParaRPr lang="en-US" sz="2400"/>
          </a:p>
          <a:p>
            <a:pPr marL="0" indent="0" algn="ctr">
              <a:buNone/>
            </a:pPr>
            <a:r>
              <a:rPr lang="en-US" sz="2400"/>
              <a:t>In King County, life expectancy is currently the lowest it has been in several years.</a:t>
            </a:r>
          </a:p>
        </p:txBody>
      </p:sp>
      <p:sp>
        <p:nvSpPr>
          <p:cNvPr id="12" name="TextBox 11">
            <a:extLst>
              <a:ext uri="{FF2B5EF4-FFF2-40B4-BE49-F238E27FC236}">
                <a16:creationId xmlns:a16="http://schemas.microsoft.com/office/drawing/2014/main" id="{6EDF9D19-61AE-4E48-8775-654ED09758EC}"/>
              </a:ext>
            </a:extLst>
          </p:cNvPr>
          <p:cNvSpPr txBox="1"/>
          <p:nvPr/>
        </p:nvSpPr>
        <p:spPr>
          <a:xfrm>
            <a:off x="5045512" y="1260613"/>
            <a:ext cx="57121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MyriadPro-Light"/>
              </a:rPr>
              <a:t>Life expectancy at birth, King County (average: 2017-2021)</a:t>
            </a:r>
          </a:p>
        </p:txBody>
      </p:sp>
      <p:pic>
        <p:nvPicPr>
          <p:cNvPr id="2" name="Picture 1" descr="Bar chart shows King County life expectancy at birth (average: 2017-2021) by race and county region. The average life expectancy in King County is 81.6.  &#10;By race/ethnicity:&#10;Hispanic = 87.5&#10;Asian = 85.7&#10;White = 81.4&#10;Black = 75.5&#10;AIAN = 69.1&#10;NHPI = 68.5&#10;For all groups except white, rates were significantly different from the King County average rate.&#10;&#10;By county region:&#10;East = 83.8&#10;Seattle = 83.1&#10;North = 81.3&#10;South = 79.1&#10;For all regions except North, rates were significantly different from the King County average rate.">
            <a:extLst>
              <a:ext uri="{FF2B5EF4-FFF2-40B4-BE49-F238E27FC236}">
                <a16:creationId xmlns:a16="http://schemas.microsoft.com/office/drawing/2014/main" id="{BB0AC417-8908-BE42-6DD0-0272CC1C5305}"/>
              </a:ext>
            </a:extLst>
          </p:cNvPr>
          <p:cNvPicPr>
            <a:picLocks noChangeAspect="1"/>
          </p:cNvPicPr>
          <p:nvPr/>
        </p:nvPicPr>
        <p:blipFill>
          <a:blip r:embed="rId3"/>
          <a:stretch>
            <a:fillRect/>
          </a:stretch>
        </p:blipFill>
        <p:spPr>
          <a:xfrm>
            <a:off x="6595931" y="1703404"/>
            <a:ext cx="2611349" cy="1659691"/>
          </a:xfrm>
          <a:prstGeom prst="rect">
            <a:avLst/>
          </a:prstGeom>
        </p:spPr>
      </p:pic>
      <p:sp>
        <p:nvSpPr>
          <p:cNvPr id="19" name="TextBox 18"/>
          <p:cNvSpPr txBox="1"/>
          <p:nvPr/>
        </p:nvSpPr>
        <p:spPr>
          <a:xfrm>
            <a:off x="9486012" y="2713758"/>
            <a:ext cx="27059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AIAN = American Indian/Alaska Native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NHPI = Native Hawaiian/Pacific Islander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yriadPro-Light"/>
              </a:rPr>
              <a:t>* = Significantly different from King County average</a:t>
            </a:r>
            <a:endPar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endParaRPr>
          </a:p>
        </p:txBody>
      </p:sp>
      <p:sp>
        <p:nvSpPr>
          <p:cNvPr id="21" name="TextBox 20">
            <a:extLst>
              <a:ext uri="{FF2B5EF4-FFF2-40B4-BE49-F238E27FC236}">
                <a16:creationId xmlns:a16="http://schemas.microsoft.com/office/drawing/2014/main" id="{1AFAD5D1-5BC6-4072-96A5-895D3E4C25AC}"/>
              </a:ext>
            </a:extLst>
          </p:cNvPr>
          <p:cNvSpPr txBox="1"/>
          <p:nvPr/>
        </p:nvSpPr>
        <p:spPr>
          <a:xfrm>
            <a:off x="4628114" y="3566706"/>
            <a:ext cx="65469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MyriadPro-Light"/>
              </a:rPr>
              <a:t>Life expectancy at birth, King County (rolling average: 2012-2021)</a:t>
            </a:r>
          </a:p>
        </p:txBody>
      </p:sp>
      <p:pic>
        <p:nvPicPr>
          <p:cNvPr id="3" name="Picture 5" descr="Line chart&#10;Line chart shows changes in life expectancy over time for the four King County regions, starting the 3-year period 2012-2014, up through 2019-2021. All 4 regions show a decline in life expectancy the latest 3-year period compared to prior periods, with the steepest decline in the South region, and the minimal decline in the East region. &#10;&#10;Across all years, the line for the East region is consistently higher life expectancy, followed by Seattle region, followed by North. The line for the lowest life expectancy across all years, is South region.">
            <a:extLst>
              <a:ext uri="{FF2B5EF4-FFF2-40B4-BE49-F238E27FC236}">
                <a16:creationId xmlns:a16="http://schemas.microsoft.com/office/drawing/2014/main" id="{3AB78777-D821-B471-7F11-1B4BAADE38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534" r="74" b="11438"/>
          <a:stretch/>
        </p:blipFill>
        <p:spPr bwMode="auto">
          <a:xfrm>
            <a:off x="5423550" y="4123266"/>
            <a:ext cx="4956110" cy="24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99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F736-3786-00A6-E370-D614DDA297E3}"/>
              </a:ext>
            </a:extLst>
          </p:cNvPr>
          <p:cNvSpPr>
            <a:spLocks noGrp="1"/>
          </p:cNvSpPr>
          <p:nvPr>
            <p:ph type="title"/>
          </p:nvPr>
        </p:nvSpPr>
        <p:spPr/>
        <p:txBody>
          <a:bodyPr>
            <a:normAutofit fontScale="90000"/>
          </a:bodyPr>
          <a:lstStyle/>
          <a:p>
            <a:r>
              <a:rPr lang="en-US"/>
              <a:t>Unintentional injury deaths in King County</a:t>
            </a:r>
          </a:p>
        </p:txBody>
      </p:sp>
      <p:sp>
        <p:nvSpPr>
          <p:cNvPr id="6" name="Content Placeholder 5">
            <a:extLst>
              <a:ext uri="{FF2B5EF4-FFF2-40B4-BE49-F238E27FC236}">
                <a16:creationId xmlns:a16="http://schemas.microsoft.com/office/drawing/2014/main" id="{5D7B9A7D-514E-81D3-5D6B-5D6D40E109E5}"/>
              </a:ext>
            </a:extLst>
          </p:cNvPr>
          <p:cNvSpPr>
            <a:spLocks noGrp="1"/>
          </p:cNvSpPr>
          <p:nvPr>
            <p:ph sz="half" idx="1"/>
          </p:nvPr>
        </p:nvSpPr>
        <p:spPr>
          <a:xfrm>
            <a:off x="250035" y="1639916"/>
            <a:ext cx="4066784" cy="4654561"/>
          </a:xfrm>
          <a:solidFill>
            <a:srgbClr val="D6DCE5"/>
          </a:solidFill>
          <a:ln>
            <a:solidFill>
              <a:schemeClr val="tx1"/>
            </a:solidFill>
          </a:ln>
        </p:spPr>
        <p:txBody>
          <a:bodyPr>
            <a:noAutofit/>
          </a:bodyPr>
          <a:lstStyle/>
          <a:p>
            <a:pPr marL="0" indent="0" algn="ctr">
              <a:lnSpc>
                <a:spcPct val="100000"/>
              </a:lnSpc>
              <a:spcBef>
                <a:spcPts val="0"/>
              </a:spcBef>
              <a:spcAft>
                <a:spcPts val="1200"/>
              </a:spcAft>
              <a:buNone/>
            </a:pPr>
            <a:r>
              <a:rPr lang="en-US" sz="2200"/>
              <a:t>Unintentional injuries (including drowning, falls, fires, firearms, motor vehicle collision, poisoning, and suffocations) were the leading cause of death among King County residents under the age of 45.</a:t>
            </a:r>
          </a:p>
          <a:p>
            <a:pPr marL="0" indent="0" algn="ctr">
              <a:lnSpc>
                <a:spcPct val="100000"/>
              </a:lnSpc>
              <a:spcBef>
                <a:spcPts val="0"/>
              </a:spcBef>
              <a:spcAft>
                <a:spcPts val="1200"/>
              </a:spcAft>
              <a:buNone/>
            </a:pPr>
            <a:r>
              <a:rPr lang="en-US" sz="2200"/>
              <a:t>The rate of unintentional injury deaths among American Indian/Alaska Native residents is almost nine times the rate among Asian residents and four times the county average. </a:t>
            </a:r>
          </a:p>
        </p:txBody>
      </p:sp>
      <p:sp>
        <p:nvSpPr>
          <p:cNvPr id="9" name="TextBox 8">
            <a:extLst>
              <a:ext uri="{FF2B5EF4-FFF2-40B4-BE49-F238E27FC236}">
                <a16:creationId xmlns:a16="http://schemas.microsoft.com/office/drawing/2014/main" id="{E63AB8D7-9173-4809-88F3-ADBD9F3AF608}"/>
              </a:ext>
            </a:extLst>
          </p:cNvPr>
          <p:cNvSpPr txBox="1"/>
          <p:nvPr/>
        </p:nvSpPr>
        <p:spPr>
          <a:xfrm>
            <a:off x="4671639" y="1238517"/>
            <a:ext cx="70343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MyriadPro-Light"/>
              </a:rPr>
              <a:t>Unintentional injury deaths, King County (rolling averages: 2012-2021)</a:t>
            </a:r>
          </a:p>
        </p:txBody>
      </p:sp>
      <p:pic>
        <p:nvPicPr>
          <p:cNvPr id="5" name="Picture 4" descr="Line chart&#10;&#10;Line chart shows changes in unintentional injury deaths over time by race/ethnicity. Time periods shown are rolling three-year averages starting 2012-2014 up through 2019-2021.&#10;&#10;The lines for all race/ethnic groups, except Asian, show an increase in unintentional injury rate between the two most recent time points. The line corresponding to AIAN is far above the other lines. The NHPI line shows the most drastic visual increase from 2nd lowest rate in 2018-2020 to the 2nd highest rate in 2019-2021.">
            <a:extLst>
              <a:ext uri="{FF2B5EF4-FFF2-40B4-BE49-F238E27FC236}">
                <a16:creationId xmlns:a16="http://schemas.microsoft.com/office/drawing/2014/main" id="{D8EDF759-61C9-8A05-664F-2BDCB86CB9DE}"/>
              </a:ext>
            </a:extLst>
          </p:cNvPr>
          <p:cNvPicPr>
            <a:picLocks noChangeAspect="1"/>
          </p:cNvPicPr>
          <p:nvPr/>
        </p:nvPicPr>
        <p:blipFill rotWithShape="1">
          <a:blip r:embed="rId3"/>
          <a:srcRect l="1" t="16455" r="21385" b="10458"/>
          <a:stretch/>
        </p:blipFill>
        <p:spPr>
          <a:xfrm>
            <a:off x="4437722" y="1721519"/>
            <a:ext cx="5132851" cy="5082543"/>
          </a:xfrm>
          <a:prstGeom prst="rect">
            <a:avLst/>
          </a:prstGeom>
        </p:spPr>
      </p:pic>
      <p:sp>
        <p:nvSpPr>
          <p:cNvPr id="8" name="TextBox 7">
            <a:extLst>
              <a:ext uri="{FF2B5EF4-FFF2-40B4-BE49-F238E27FC236}">
                <a16:creationId xmlns:a16="http://schemas.microsoft.com/office/drawing/2014/main" id="{E235A834-7BDF-4D34-BBEB-DEBAF6C1EB70}"/>
              </a:ext>
            </a:extLst>
          </p:cNvPr>
          <p:cNvSpPr txBox="1"/>
          <p:nvPr/>
        </p:nvSpPr>
        <p:spPr>
          <a:xfrm>
            <a:off x="9570573" y="5932839"/>
            <a:ext cx="26214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AIAN = American Indian/Alaska Native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NHPI = Native Hawaiian/Pacific Islander</a:t>
            </a:r>
          </a:p>
        </p:txBody>
      </p:sp>
    </p:spTree>
    <p:extLst>
      <p:ext uri="{BB962C8B-B14F-4D97-AF65-F5344CB8AC3E}">
        <p14:creationId xmlns:p14="http://schemas.microsoft.com/office/powerpoint/2010/main" val="377103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1391-7D85-B63B-B8E8-51D840FBBCC9}"/>
              </a:ext>
            </a:extLst>
          </p:cNvPr>
          <p:cNvSpPr>
            <a:spLocks noGrp="1"/>
          </p:cNvSpPr>
          <p:nvPr>
            <p:ph type="title"/>
          </p:nvPr>
        </p:nvSpPr>
        <p:spPr/>
        <p:txBody>
          <a:bodyPr>
            <a:normAutofit fontScale="90000"/>
          </a:bodyPr>
          <a:lstStyle/>
          <a:p>
            <a:r>
              <a:rPr lang="en-US"/>
              <a:t>Adult food insecurity in King County</a:t>
            </a:r>
          </a:p>
        </p:txBody>
      </p:sp>
      <p:sp>
        <p:nvSpPr>
          <p:cNvPr id="6" name="Content Placeholder 5">
            <a:extLst>
              <a:ext uri="{FF2B5EF4-FFF2-40B4-BE49-F238E27FC236}">
                <a16:creationId xmlns:a16="http://schemas.microsoft.com/office/drawing/2014/main" id="{1BFD6BED-29C3-EC6C-FC9F-ED635B0270FA}"/>
              </a:ext>
            </a:extLst>
          </p:cNvPr>
          <p:cNvSpPr>
            <a:spLocks noGrp="1"/>
          </p:cNvSpPr>
          <p:nvPr>
            <p:ph sz="half" idx="1"/>
          </p:nvPr>
        </p:nvSpPr>
        <p:spPr>
          <a:xfrm>
            <a:off x="250035" y="1283802"/>
            <a:ext cx="3726542" cy="5312167"/>
          </a:xfrm>
          <a:solidFill>
            <a:srgbClr val="D6DCE5"/>
          </a:solidFill>
          <a:ln>
            <a:solidFill>
              <a:schemeClr val="tx1"/>
            </a:solidFill>
          </a:ln>
        </p:spPr>
        <p:txBody>
          <a:bodyPr vert="horz" lIns="91440" tIns="45720" rIns="91440" bIns="45720" rtlCol="0" anchor="t">
            <a:noAutofit/>
          </a:bodyPr>
          <a:lstStyle/>
          <a:p>
            <a:pPr marL="0" indent="0" algn="ctr">
              <a:buNone/>
            </a:pPr>
            <a:r>
              <a:rPr lang="en-US" sz="2400"/>
              <a:t>In King County, there are persistent disparities in communities experiencing food insecurity.</a:t>
            </a:r>
          </a:p>
          <a:p>
            <a:pPr marL="0" indent="0">
              <a:buNone/>
            </a:pPr>
            <a:endParaRPr lang="en-US" sz="2400"/>
          </a:p>
          <a:p>
            <a:pPr marL="0" indent="0" algn="ctr">
              <a:buNone/>
            </a:pPr>
            <a:r>
              <a:rPr lang="en-US" sz="2400"/>
              <a:t>Transgender adults were nearly four times as likely as cisgender adults to report food insecurity. </a:t>
            </a:r>
          </a:p>
          <a:p>
            <a:pPr marL="0" indent="0" algn="ctr">
              <a:buNone/>
            </a:pPr>
            <a:endParaRPr lang="en-US" sz="2400"/>
          </a:p>
          <a:p>
            <a:pPr marL="0" indent="0" algn="ctr">
              <a:buNone/>
            </a:pPr>
            <a:r>
              <a:rPr lang="en-US" sz="2400"/>
              <a:t>Food insecurity among Black adults and Hispanic adults is nearly three times the county average. </a:t>
            </a:r>
          </a:p>
        </p:txBody>
      </p:sp>
      <p:sp>
        <p:nvSpPr>
          <p:cNvPr id="9" name="TextBox 8">
            <a:extLst>
              <a:ext uri="{FF2B5EF4-FFF2-40B4-BE49-F238E27FC236}">
                <a16:creationId xmlns:a16="http://schemas.microsoft.com/office/drawing/2014/main" id="{45551787-ADE5-4FC9-9460-682F7CA7A4D8}"/>
              </a:ext>
            </a:extLst>
          </p:cNvPr>
          <p:cNvSpPr txBox="1"/>
          <p:nvPr/>
        </p:nvSpPr>
        <p:spPr>
          <a:xfrm>
            <a:off x="3890602" y="1283802"/>
            <a:ext cx="62420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MyriadPro-Light"/>
              </a:rPr>
              <a:t>Food insecurity (adults), King County (average: 2018-2021)</a:t>
            </a:r>
          </a:p>
        </p:txBody>
      </p:sp>
      <p:pic>
        <p:nvPicPr>
          <p:cNvPr id="5" name="Picture 4" descr="Bar chart displaying rates of adult food insecurity.&#10;King County average = 10.3%&#10;&#10;Transgender&#10;Cisgender adults = 9.9%&#10;Transgender adults = 38.5%&#10;&#10;Sexual orientation&#10;Heterosexual = 9.1%&#10;LGB = 15.0%&#10;&#10;Race&#10;Black = 29.8%&#10;Hispanic = 28.4%&#10;Multiple = 13.2%&#10;NHPI = 11.1%&#10;White = 7.0%&#10;Asian = 6.6%&#10;Data was suppressed for AIAN. &#10;&#10;For all groups except Multiple Races and AIAN, rates were significantly different from the King County average rate.&#10;&#10;Household Income&#10;Less than $20,000 = 38.2%&#10;$20,000-$34,999 = 29.5%&#10;$35,000-$49,999 = 14.1%&#10;$50,000-$74,999 = 7.4%&#10;$75,000-$99,999 = 5.8%&#10;$100,000 plus = 1.4%&#10;For all groups except the $35,000-$49,999 group and the $50,000-$74,999 group, rates were significantly different from the King County average rate.&#10;&#10;Regions&#10;South = 14.9%&#10;Seattle = 10.6%&#10;North = 9.0%&#10;East = 4.2%&#10;For the East region, rates were significantly different from the King County average rate.">
            <a:extLst>
              <a:ext uri="{FF2B5EF4-FFF2-40B4-BE49-F238E27FC236}">
                <a16:creationId xmlns:a16="http://schemas.microsoft.com/office/drawing/2014/main" id="{91594C92-D981-28ED-C03F-862DB8D9A4E6}"/>
              </a:ext>
            </a:extLst>
          </p:cNvPr>
          <p:cNvPicPr>
            <a:picLocks noChangeAspect="1"/>
          </p:cNvPicPr>
          <p:nvPr/>
        </p:nvPicPr>
        <p:blipFill rotWithShape="1">
          <a:blip r:embed="rId3"/>
          <a:srcRect t="15865" r="21561" b="21013"/>
          <a:stretch/>
        </p:blipFill>
        <p:spPr>
          <a:xfrm>
            <a:off x="4304498" y="1707998"/>
            <a:ext cx="5500260" cy="5096731"/>
          </a:xfrm>
          <a:prstGeom prst="rect">
            <a:avLst/>
          </a:prstGeom>
        </p:spPr>
      </p:pic>
      <p:sp>
        <p:nvSpPr>
          <p:cNvPr id="8" name="TextBox 7" descr="Chart displaying rates of adult food insecurity&#10;&#10;King County average = 10.3%&#10;Transgender&#10;- Cisgender adults = 9.9%&#10;- Transgender adults = 38.5%&#10;Sexual orientation&#10;- Heterosexual = 9.1%&#10;- LGB = 15.0%&#10;Race&#10;- AIAN = ^ Data suppressed &#10;- Asian = 6.6%*&#10;- Black = 29.8%*&#10;- Hispanic = 28.4%*&#10;- Multiple = 13.2%&#10;- NHPI = 11.1%!&#10;- White = 7.0%*&#10;Household Income&#10;- &lt;$20,000 = 38.2%*&#10;- $20-34,999 = 29.5%*&#10;- $35-49,999 = 14.1%&#10;- $50-74,999 = 7.4%&#10;- $75-99,999 = 5.8%*&#10;- $100,000 = 1.4%*&#10;Regions&#10;- East = 4.2%*&#10;- North = 9.0%&#10;- Seattle = 10.6%&#10;- South = 14.9%&#10;">
            <a:extLst>
              <a:ext uri="{FF2B5EF4-FFF2-40B4-BE49-F238E27FC236}">
                <a16:creationId xmlns:a16="http://schemas.microsoft.com/office/drawing/2014/main" id="{B199272E-7B8C-4FF1-9BDD-171713F34E6C}"/>
              </a:ext>
            </a:extLst>
          </p:cNvPr>
          <p:cNvSpPr txBox="1"/>
          <p:nvPr/>
        </p:nvSpPr>
        <p:spPr>
          <a:xfrm>
            <a:off x="9909544" y="3939885"/>
            <a:ext cx="2032421"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AIAN = American Indian/Alaska Native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NHPI = Native Hawaiian/Pacific Islander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a:solidFill>
                  <a:prstClr val="black"/>
                </a:solidFill>
                <a:latin typeface="MyriadPro-Light"/>
                <a:cs typeface="Arial" panose="020B0604020202020204" pitchFamily="34" charset="0"/>
              </a:rPr>
              <a:t>^ = Data suppressed if too few cases to protect confidentiality and/or report reliable rates</a:t>
            </a:r>
            <a:endPar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 = Significantly different from King County average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 = Interpret with caution: sample size is small, so estimate is imprecise</a:t>
            </a:r>
          </a:p>
        </p:txBody>
      </p:sp>
    </p:spTree>
    <p:extLst>
      <p:ext uri="{BB962C8B-B14F-4D97-AF65-F5344CB8AC3E}">
        <p14:creationId xmlns:p14="http://schemas.microsoft.com/office/powerpoint/2010/main" val="26887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6E90-076C-B2C9-72F3-81BC1C87649D}"/>
              </a:ext>
            </a:extLst>
          </p:cNvPr>
          <p:cNvSpPr>
            <a:spLocks noGrp="1"/>
          </p:cNvSpPr>
          <p:nvPr>
            <p:ph type="title"/>
          </p:nvPr>
        </p:nvSpPr>
        <p:spPr>
          <a:xfrm>
            <a:off x="199195" y="300467"/>
            <a:ext cx="11691930" cy="570540"/>
          </a:xfrm>
        </p:spPr>
        <p:txBody>
          <a:bodyPr>
            <a:normAutofit fontScale="90000"/>
          </a:bodyPr>
          <a:lstStyle/>
          <a:p>
            <a:r>
              <a:rPr lang="en-US"/>
              <a:t>Firearm-related injuries &amp; deaths in King County</a:t>
            </a:r>
          </a:p>
        </p:txBody>
      </p:sp>
      <p:sp>
        <p:nvSpPr>
          <p:cNvPr id="10" name="Content Placeholder 9">
            <a:extLst>
              <a:ext uri="{FF2B5EF4-FFF2-40B4-BE49-F238E27FC236}">
                <a16:creationId xmlns:a16="http://schemas.microsoft.com/office/drawing/2014/main" id="{4EBBFCA2-6660-65B9-947E-BE696D24A012}"/>
              </a:ext>
            </a:extLst>
          </p:cNvPr>
          <p:cNvSpPr>
            <a:spLocks noGrp="1"/>
          </p:cNvSpPr>
          <p:nvPr>
            <p:ph sz="half" idx="1"/>
          </p:nvPr>
        </p:nvSpPr>
        <p:spPr>
          <a:xfrm>
            <a:off x="210096" y="1507492"/>
            <a:ext cx="3253968" cy="4914997"/>
          </a:xfrm>
          <a:solidFill>
            <a:srgbClr val="D6DCE5"/>
          </a:solidFill>
          <a:ln>
            <a:solidFill>
              <a:schemeClr val="tx1"/>
            </a:solidFill>
          </a:ln>
        </p:spPr>
        <p:txBody>
          <a:bodyPr>
            <a:noAutofit/>
          </a:bodyPr>
          <a:lstStyle/>
          <a:p>
            <a:pPr marL="0" indent="0" algn="ctr">
              <a:buNone/>
            </a:pPr>
            <a:r>
              <a:rPr lang="en-US" sz="2400"/>
              <a:t>The number of incidents of assault involving a firearm injury has continued to increase since 2019.</a:t>
            </a:r>
          </a:p>
          <a:p>
            <a:pPr marL="0" indent="0" algn="ctr">
              <a:buNone/>
            </a:pPr>
            <a:endParaRPr lang="en-US" sz="1000"/>
          </a:p>
          <a:p>
            <a:pPr marL="0" indent="0" algn="ctr">
              <a:buNone/>
            </a:pPr>
            <a:r>
              <a:rPr lang="en-US" sz="2400"/>
              <a:t>Black residents were more than eight times as likely to die by firearm than Asian residents, who had the lowest rate of firearm deaths compared to other races.</a:t>
            </a:r>
          </a:p>
        </p:txBody>
      </p:sp>
      <p:sp>
        <p:nvSpPr>
          <p:cNvPr id="9" name="TextBox 8">
            <a:extLst>
              <a:ext uri="{FF2B5EF4-FFF2-40B4-BE49-F238E27FC236}">
                <a16:creationId xmlns:a16="http://schemas.microsoft.com/office/drawing/2014/main" id="{5C6F3362-192D-4393-BE47-4E3BF663D0C5}"/>
              </a:ext>
            </a:extLst>
          </p:cNvPr>
          <p:cNvSpPr txBox="1"/>
          <p:nvPr/>
        </p:nvSpPr>
        <p:spPr>
          <a:xfrm>
            <a:off x="3464064" y="1185862"/>
            <a:ext cx="78074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MyriadPro-Light"/>
              </a:rPr>
              <a:t>EMS responses to firearm incidents (number of incidents)</a:t>
            </a:r>
            <a:r>
              <a:rPr kumimoji="0" lang="en-US" b="1" i="0" u="none" strike="noStrike" kern="1200" cap="none" spc="0" normalizeH="0" baseline="0" noProof="0">
                <a:ln>
                  <a:noFill/>
                </a:ln>
                <a:solidFill>
                  <a:prstClr val="black"/>
                </a:solidFill>
                <a:effectLst/>
                <a:uLnTx/>
                <a:uFillTx/>
                <a:latin typeface="MyriadPro-Light"/>
              </a:rPr>
              <a:t>, King County (</a:t>
            </a:r>
            <a:r>
              <a:rPr lang="en-US" b="1">
                <a:solidFill>
                  <a:prstClr val="black"/>
                </a:solidFill>
                <a:latin typeface="MyriadPro-Light"/>
              </a:rPr>
              <a:t>2022</a:t>
            </a:r>
            <a:r>
              <a:rPr kumimoji="0" lang="en-US" b="1" i="0" u="none" strike="noStrike" kern="1200" cap="none" spc="0" normalizeH="0" baseline="0" noProof="0">
                <a:ln>
                  <a:noFill/>
                </a:ln>
                <a:solidFill>
                  <a:prstClr val="black"/>
                </a:solidFill>
                <a:effectLst/>
                <a:uLnTx/>
                <a:uFillTx/>
                <a:latin typeface="MyriadPro-Light"/>
              </a:rPr>
              <a:t>)</a:t>
            </a:r>
          </a:p>
        </p:txBody>
      </p:sp>
      <p:pic>
        <p:nvPicPr>
          <p:cNvPr id="6" name="Picture 5" descr="Bar chart, number of incidents&#10;Age&#10;25-44 = 364&#10;45-64 = 141&#10;18-24 = 117&#10;0-17 = 43&#10;65-74 = 27&#10;75 plus = 23&#10;Missing = Number of incidents with missing age data suppressed due to too few cases to protect confidentiality and/or report reliable rates.&#10;&#10;Gender&#10;Male = 599&#10;Female = 105">
            <a:extLst>
              <a:ext uri="{FF2B5EF4-FFF2-40B4-BE49-F238E27FC236}">
                <a16:creationId xmlns:a16="http://schemas.microsoft.com/office/drawing/2014/main" id="{9BE7400A-9762-30CD-E17C-1D5F40E7B86C}"/>
              </a:ext>
            </a:extLst>
          </p:cNvPr>
          <p:cNvPicPr>
            <a:picLocks noChangeAspect="1"/>
          </p:cNvPicPr>
          <p:nvPr/>
        </p:nvPicPr>
        <p:blipFill>
          <a:blip r:embed="rId3"/>
          <a:stretch>
            <a:fillRect/>
          </a:stretch>
        </p:blipFill>
        <p:spPr>
          <a:xfrm>
            <a:off x="5957439" y="1507492"/>
            <a:ext cx="2820720" cy="1503527"/>
          </a:xfrm>
          <a:prstGeom prst="rect">
            <a:avLst/>
          </a:prstGeom>
        </p:spPr>
      </p:pic>
      <p:sp>
        <p:nvSpPr>
          <p:cNvPr id="7" name="TextBox 6">
            <a:extLst>
              <a:ext uri="{FF2B5EF4-FFF2-40B4-BE49-F238E27FC236}">
                <a16:creationId xmlns:a16="http://schemas.microsoft.com/office/drawing/2014/main" id="{DFA77CE8-9DEB-66CD-A297-7492CC806B24}"/>
              </a:ext>
            </a:extLst>
          </p:cNvPr>
          <p:cNvSpPr txBox="1"/>
          <p:nvPr/>
        </p:nvSpPr>
        <p:spPr>
          <a:xfrm>
            <a:off x="5626913" y="2981111"/>
            <a:ext cx="34817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Source: King County Emergency Medical Services</a:t>
            </a:r>
          </a:p>
        </p:txBody>
      </p:sp>
      <p:sp>
        <p:nvSpPr>
          <p:cNvPr id="5" name="TextBox 4">
            <a:extLst>
              <a:ext uri="{FF2B5EF4-FFF2-40B4-BE49-F238E27FC236}">
                <a16:creationId xmlns:a16="http://schemas.microsoft.com/office/drawing/2014/main" id="{FCC77F04-E4C3-D5DD-CDAC-2EF0C6B078E1}"/>
              </a:ext>
            </a:extLst>
          </p:cNvPr>
          <p:cNvSpPr txBox="1"/>
          <p:nvPr/>
        </p:nvSpPr>
        <p:spPr>
          <a:xfrm>
            <a:off x="3798684" y="3228201"/>
            <a:ext cx="7138231"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MyriadPro-Light"/>
              </a:rPr>
              <a:t>Firearm-related deaths</a:t>
            </a:r>
            <a:r>
              <a:rPr kumimoji="0" lang="en-US" b="1" i="0" u="none" strike="noStrike" kern="1200" cap="none" spc="0" normalizeH="0" baseline="0" noProof="0">
                <a:ln>
                  <a:noFill/>
                </a:ln>
                <a:solidFill>
                  <a:prstClr val="black"/>
                </a:solidFill>
                <a:effectLst/>
                <a:uLnTx/>
                <a:uFillTx/>
                <a:latin typeface="MyriadPro-Light"/>
              </a:rPr>
              <a:t>, King County (average: 2017-2021)</a:t>
            </a:r>
          </a:p>
        </p:txBody>
      </p:sp>
      <p:pic>
        <p:nvPicPr>
          <p:cNvPr id="8" name="Picture 7" descr="Bar chart, firearm-related deaths&#10;King County Average = 8.3&#10;&#10;Age&#10;18-24 = 18.7&#10;75 plus  = 14.7&#10;45-64 = 9.2&#10;25-44 = 8.7&#10;65-74 = 8.6&#10;less than 18 = 1.7&#10;For ages 18-24, 75 plus, and less than 18, rates were significantly different from the King County average rate.&#10;&#10;Gender&#10;Male = 14.8&#10;Female = 2.1&#10;For both groups, rates were significantly different from the King County average rate.&#10;&#10;Race&#10;Black = 21.7&#10;Hispanic = 8.3&#10;White = 7.4&#10;Asian = 2.5&#10;AIAN = Data suppressed due to too few cases to protect confidentiality and/or report reliable rate.&#10;NHPI = Data suppressed due to too few cases to protect confidentiality and/or report reliable rate.&#10;For the Black and Asian groups, rates were significantly different from the King County average rate.&#10;&#10;Neighborhood Poverty&#10;Very high poverty areas = 11.7&#10;High poverty areas = 9.1&#10;Medium poverty areas = 6.3&#10;Low poverty areas = 6.0&#10;For all groups except High Poverty Areas, rates were significantly different from the King County average rate.&#10;&#10;Regions&#10;South = 12.2&#10;North = 7.4&#10;Seattle = 6.4&#10;East = 5.6&#10;For all regions except North, rates were significantly different from the King County average rate.">
            <a:extLst>
              <a:ext uri="{FF2B5EF4-FFF2-40B4-BE49-F238E27FC236}">
                <a16:creationId xmlns:a16="http://schemas.microsoft.com/office/drawing/2014/main" id="{58D8A2AA-9B87-A5D8-F7BC-89F903D30E8C}"/>
              </a:ext>
            </a:extLst>
          </p:cNvPr>
          <p:cNvPicPr>
            <a:picLocks noChangeAspect="1"/>
          </p:cNvPicPr>
          <p:nvPr/>
        </p:nvPicPr>
        <p:blipFill rotWithShape="1">
          <a:blip r:embed="rId4"/>
          <a:srcRect t="15118" r="25626" b="37175"/>
          <a:stretch/>
        </p:blipFill>
        <p:spPr>
          <a:xfrm>
            <a:off x="5323750" y="3665117"/>
            <a:ext cx="4088098" cy="3019529"/>
          </a:xfrm>
          <a:prstGeom prst="rect">
            <a:avLst/>
          </a:prstGeom>
        </p:spPr>
      </p:pic>
      <p:sp>
        <p:nvSpPr>
          <p:cNvPr id="19" name="TextBox 18"/>
          <p:cNvSpPr txBox="1"/>
          <p:nvPr/>
        </p:nvSpPr>
        <p:spPr>
          <a:xfrm>
            <a:off x="9531418" y="4930320"/>
            <a:ext cx="245048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AIAN = American Indian/Alaska Native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NHPI = Native Hawaiian/Pacific Islander</a:t>
            </a:r>
          </a:p>
          <a:p>
            <a:pPr>
              <a:defRPr/>
            </a:pPr>
            <a:r>
              <a:rPr lang="en-US" sz="1200">
                <a:solidFill>
                  <a:prstClr val="black"/>
                </a:solidFill>
                <a:latin typeface="MyriadPro-Light"/>
                <a:cs typeface="Arial" panose="020B0604020202020204" pitchFamily="34" charset="0"/>
              </a:rPr>
              <a:t>^ = Data suppressed if too few cases to protect confidentiality and/or report reliable rates</a:t>
            </a:r>
            <a:endPar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 = Significantly different from King County average</a:t>
            </a:r>
          </a:p>
        </p:txBody>
      </p:sp>
    </p:spTree>
    <p:extLst>
      <p:ext uri="{BB962C8B-B14F-4D97-AF65-F5344CB8AC3E}">
        <p14:creationId xmlns:p14="http://schemas.microsoft.com/office/powerpoint/2010/main" val="185410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5A96-5519-0264-69A7-468C3FEE8AC7}"/>
              </a:ext>
            </a:extLst>
          </p:cNvPr>
          <p:cNvSpPr>
            <a:spLocks noGrp="1"/>
          </p:cNvSpPr>
          <p:nvPr>
            <p:ph type="title"/>
          </p:nvPr>
        </p:nvSpPr>
        <p:spPr/>
        <p:txBody>
          <a:bodyPr>
            <a:normAutofit fontScale="90000"/>
          </a:bodyPr>
          <a:lstStyle/>
          <a:p>
            <a:r>
              <a:rPr lang="en-US"/>
              <a:t>Birthing person mortality in King County</a:t>
            </a:r>
          </a:p>
        </p:txBody>
      </p:sp>
      <p:sp>
        <p:nvSpPr>
          <p:cNvPr id="6" name="Content Placeholder 5">
            <a:extLst>
              <a:ext uri="{FF2B5EF4-FFF2-40B4-BE49-F238E27FC236}">
                <a16:creationId xmlns:a16="http://schemas.microsoft.com/office/drawing/2014/main" id="{3D4A47EF-16F4-2B53-A558-95504E6C15D2}"/>
              </a:ext>
            </a:extLst>
          </p:cNvPr>
          <p:cNvSpPr>
            <a:spLocks noGrp="1"/>
          </p:cNvSpPr>
          <p:nvPr>
            <p:ph sz="half" idx="1"/>
          </p:nvPr>
        </p:nvSpPr>
        <p:spPr>
          <a:xfrm>
            <a:off x="250035" y="2325999"/>
            <a:ext cx="3818382" cy="3131129"/>
          </a:xfrm>
          <a:solidFill>
            <a:srgbClr val="D6DCE5"/>
          </a:solidFill>
          <a:ln>
            <a:solidFill>
              <a:schemeClr val="tx1"/>
            </a:solidFill>
          </a:ln>
        </p:spPr>
        <p:txBody>
          <a:bodyPr>
            <a:noAutofit/>
          </a:bodyPr>
          <a:lstStyle/>
          <a:p>
            <a:pPr marL="0" indent="0" algn="ctr">
              <a:buNone/>
            </a:pPr>
            <a:r>
              <a:rPr lang="en-US" sz="2400"/>
              <a:t>While maternal or birthing person mortality in King County is lower than the national average, the number of birthing person deaths per 100,000 live births more than doubled in King County over the past ten years.</a:t>
            </a:r>
          </a:p>
        </p:txBody>
      </p:sp>
      <p:sp>
        <p:nvSpPr>
          <p:cNvPr id="9" name="TextBox 8">
            <a:extLst>
              <a:ext uri="{FF2B5EF4-FFF2-40B4-BE49-F238E27FC236}">
                <a16:creationId xmlns:a16="http://schemas.microsoft.com/office/drawing/2014/main" id="{5C6F3362-192D-4393-BE47-4E3BF663D0C5}"/>
              </a:ext>
            </a:extLst>
          </p:cNvPr>
          <p:cNvSpPr txBox="1"/>
          <p:nvPr/>
        </p:nvSpPr>
        <p:spPr>
          <a:xfrm>
            <a:off x="4722503" y="1214350"/>
            <a:ext cx="6686233" cy="369332"/>
          </a:xfrm>
          <a:prstGeom prst="rect">
            <a:avLst/>
          </a:prstGeom>
          <a:noFill/>
        </p:spPr>
        <p:txBody>
          <a:bodyPr wrap="square" lIns="91440" tIns="45720" rIns="91440" bIns="45720" rtlCol="0" anchor="t">
            <a:spAutoFit/>
          </a:bodyPr>
          <a:lstStyle/>
          <a:p>
            <a:pPr algn="ctr"/>
            <a:r>
              <a:rPr lang="en-US" b="1">
                <a:latin typeface="MyriadPro-Light"/>
              </a:rPr>
              <a:t>Birthing person mortality, King County (rolling averages: 2008-2021)</a:t>
            </a:r>
          </a:p>
        </p:txBody>
      </p:sp>
      <p:pic>
        <p:nvPicPr>
          <p:cNvPr id="5" name="Picture 4" descr="Line chart&#10;Among residents in King County, 19.1 birthing persons per 100,000 live births died from pregnancy-related causes in 2017-2021. The chart shows the trend in 5-year rolling averages, beginning with 2008-2012, when the rate was 12.9 per 100,000 per live births. The line chart shows a gradual increase over time. The line is broken in between due to suppression of that data point in accordance with data suppression guidelines.">
            <a:extLst>
              <a:ext uri="{FF2B5EF4-FFF2-40B4-BE49-F238E27FC236}">
                <a16:creationId xmlns:a16="http://schemas.microsoft.com/office/drawing/2014/main" id="{9243417D-8979-4CB2-4951-68BF8357E841}"/>
              </a:ext>
            </a:extLst>
          </p:cNvPr>
          <p:cNvPicPr>
            <a:picLocks noChangeAspect="1"/>
          </p:cNvPicPr>
          <p:nvPr/>
        </p:nvPicPr>
        <p:blipFill rotWithShape="1">
          <a:blip r:embed="rId3"/>
          <a:srcRect t="26888" r="25649" b="9206"/>
          <a:stretch/>
        </p:blipFill>
        <p:spPr>
          <a:xfrm>
            <a:off x="5515033" y="1568293"/>
            <a:ext cx="5101173" cy="4540213"/>
          </a:xfrm>
          <a:prstGeom prst="rect">
            <a:avLst/>
          </a:prstGeom>
        </p:spPr>
      </p:pic>
      <p:sp>
        <p:nvSpPr>
          <p:cNvPr id="19" name="TextBox 18"/>
          <p:cNvSpPr txBox="1"/>
          <p:nvPr/>
        </p:nvSpPr>
        <p:spPr>
          <a:xfrm>
            <a:off x="4722503" y="6110760"/>
            <a:ext cx="7325792" cy="646331"/>
          </a:xfrm>
          <a:prstGeom prst="rect">
            <a:avLst/>
          </a:prstGeom>
          <a:noFill/>
        </p:spPr>
        <p:txBody>
          <a:bodyPr wrap="square" lIns="91440" tIns="45720" rIns="91440" bIns="45720" rtlCol="0" anchor="t">
            <a:spAutoFit/>
          </a:bodyPr>
          <a:lstStyle/>
          <a:p>
            <a:r>
              <a:rPr lang="en-US" sz="1200">
                <a:latin typeface="MyriadPro-Light"/>
              </a:rPr>
              <a:t>Source: WA State Department of Health, Birth and Death Certificate data. Note: Each point shown is the 5-year average birthing person death rate per 100,000 live births. Break in the line indicates suppression of data, in accordance with APDE data suppression and confidentiality criteria.</a:t>
            </a:r>
            <a:endParaRPr lang="en-US" sz="1200">
              <a:latin typeface="MyriadPro-Light"/>
              <a:cs typeface="Arial" panose="020B0604020202020204" pitchFamily="34" charset="0"/>
            </a:endParaRPr>
          </a:p>
        </p:txBody>
      </p:sp>
    </p:spTree>
    <p:extLst>
      <p:ext uri="{BB962C8B-B14F-4D97-AF65-F5344CB8AC3E}">
        <p14:creationId xmlns:p14="http://schemas.microsoft.com/office/powerpoint/2010/main" val="287436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CF93-F411-1517-4575-39CBE0338ECF}"/>
              </a:ext>
            </a:extLst>
          </p:cNvPr>
          <p:cNvSpPr>
            <a:spLocks noGrp="1"/>
          </p:cNvSpPr>
          <p:nvPr>
            <p:ph type="title"/>
          </p:nvPr>
        </p:nvSpPr>
        <p:spPr/>
        <p:txBody>
          <a:bodyPr>
            <a:normAutofit fontScale="90000"/>
          </a:bodyPr>
          <a:lstStyle/>
          <a:p>
            <a:r>
              <a:rPr lang="en-US"/>
              <a:t>Drug-induced deaths in King County</a:t>
            </a:r>
          </a:p>
        </p:txBody>
      </p:sp>
      <p:sp>
        <p:nvSpPr>
          <p:cNvPr id="10" name="Content Placeholder 9">
            <a:extLst>
              <a:ext uri="{FF2B5EF4-FFF2-40B4-BE49-F238E27FC236}">
                <a16:creationId xmlns:a16="http://schemas.microsoft.com/office/drawing/2014/main" id="{1CB72140-EDEF-563F-C1C0-693B585A6194}"/>
              </a:ext>
            </a:extLst>
          </p:cNvPr>
          <p:cNvSpPr>
            <a:spLocks noGrp="1"/>
          </p:cNvSpPr>
          <p:nvPr>
            <p:ph sz="half" idx="1"/>
          </p:nvPr>
        </p:nvSpPr>
        <p:spPr>
          <a:xfrm>
            <a:off x="199195" y="1270755"/>
            <a:ext cx="4474748" cy="5222119"/>
          </a:xfrm>
          <a:solidFill>
            <a:srgbClr val="D6DCE5"/>
          </a:solidFill>
          <a:ln>
            <a:solidFill>
              <a:schemeClr val="tx1"/>
            </a:solidFill>
          </a:ln>
        </p:spPr>
        <p:txBody>
          <a:bodyPr>
            <a:noAutofit/>
          </a:bodyPr>
          <a:lstStyle/>
          <a:p>
            <a:pPr marL="0" indent="0" algn="ctr">
              <a:buNone/>
            </a:pPr>
            <a:r>
              <a:rPr lang="en-US" sz="2400"/>
              <a:t>Drug-induced deaths (overdose or other drug-related causes) among King County residents have increased in recent years. The rate among American Indian/Alaska Native residents was more than five times the county average.</a:t>
            </a:r>
          </a:p>
          <a:p>
            <a:pPr marL="0" indent="0" algn="ctr">
              <a:buNone/>
            </a:pPr>
            <a:endParaRPr lang="en-US" sz="1400"/>
          </a:p>
          <a:p>
            <a:pPr marL="0" indent="0" algn="ctr">
              <a:buNone/>
            </a:pPr>
            <a:r>
              <a:rPr lang="en-US" sz="2400"/>
              <a:t>The number of drug overdose deaths approximately doubled between 2020 and 2022 in King County. The rapid increase in drug overdose deaths reflects a sudden pervasiveness of fentanyl in the local drug supply.</a:t>
            </a:r>
          </a:p>
        </p:txBody>
      </p:sp>
      <p:sp>
        <p:nvSpPr>
          <p:cNvPr id="9" name="TextBox 8">
            <a:extLst>
              <a:ext uri="{FF2B5EF4-FFF2-40B4-BE49-F238E27FC236}">
                <a16:creationId xmlns:a16="http://schemas.microsoft.com/office/drawing/2014/main" id="{5C6F3362-192D-4393-BE47-4E3BF663D0C5}"/>
              </a:ext>
            </a:extLst>
          </p:cNvPr>
          <p:cNvSpPr txBox="1"/>
          <p:nvPr/>
        </p:nvSpPr>
        <p:spPr>
          <a:xfrm>
            <a:off x="4867363" y="1093784"/>
            <a:ext cx="5648233" cy="369332"/>
          </a:xfrm>
          <a:prstGeom prst="rect">
            <a:avLst/>
          </a:prstGeom>
          <a:noFill/>
        </p:spPr>
        <p:txBody>
          <a:bodyPr wrap="square" rtlCol="0">
            <a:spAutoFit/>
          </a:bodyPr>
          <a:lstStyle/>
          <a:p>
            <a:pPr algn="ctr"/>
            <a:r>
              <a:rPr lang="en-US" b="1">
                <a:latin typeface="MyriadPro-Light"/>
              </a:rPr>
              <a:t>Drug-induced deaths , King County (average: 2017-2021)</a:t>
            </a:r>
          </a:p>
        </p:txBody>
      </p:sp>
      <p:pic>
        <p:nvPicPr>
          <p:cNvPr id="5" name="Picture 4" descr="Bar chart, drug-induced deaths&#10;King County average = 19.4&#10;&#10;Race&#10;AIAN = 105.2&#10;Black = 39.5&#10;White = 22.3&#10;NHPI = 21.9&#10;Hispanic = 16.2&#10;Asian = 3.7&#10;For all groups except NHPI and Hispanic, rates were significantly different from the King County average rate.&#10;&#10;Regions&#10;Seattle = 24.8&#10;South = 21.9&#10;North = 16.7&#10;East = 9.6&#10;For all regions except North, rates were significantly different from the King County average rate.">
            <a:extLst>
              <a:ext uri="{FF2B5EF4-FFF2-40B4-BE49-F238E27FC236}">
                <a16:creationId xmlns:a16="http://schemas.microsoft.com/office/drawing/2014/main" id="{4AE3DFE6-8DC6-6743-6FBE-FB25A3E5720E}"/>
              </a:ext>
            </a:extLst>
          </p:cNvPr>
          <p:cNvPicPr>
            <a:picLocks noChangeAspect="1"/>
          </p:cNvPicPr>
          <p:nvPr/>
        </p:nvPicPr>
        <p:blipFill>
          <a:blip r:embed="rId3"/>
          <a:stretch>
            <a:fillRect/>
          </a:stretch>
        </p:blipFill>
        <p:spPr>
          <a:xfrm>
            <a:off x="4973693" y="1510902"/>
            <a:ext cx="3552544" cy="1687265"/>
          </a:xfrm>
          <a:prstGeom prst="rect">
            <a:avLst/>
          </a:prstGeom>
        </p:spPr>
      </p:pic>
      <p:sp>
        <p:nvSpPr>
          <p:cNvPr id="19" name="TextBox 18"/>
          <p:cNvSpPr txBox="1"/>
          <p:nvPr/>
        </p:nvSpPr>
        <p:spPr>
          <a:xfrm>
            <a:off x="9038030" y="2502161"/>
            <a:ext cx="2955131" cy="825242"/>
          </a:xfrm>
          <a:prstGeom prst="rect">
            <a:avLst/>
          </a:prstGeom>
          <a:noFill/>
        </p:spPr>
        <p:txBody>
          <a:bodyPr wrap="square" rtlCol="0">
            <a:noAutofit/>
          </a:bodyPr>
          <a:lstStyle/>
          <a:p>
            <a:r>
              <a:rPr lang="en-US" sz="1200">
                <a:latin typeface="MyriadPro-Light"/>
                <a:cs typeface="Arial" panose="020B0604020202020204" pitchFamily="34" charset="0"/>
              </a:rPr>
              <a:t>AIAN = American Indian/Alaska Native</a:t>
            </a:r>
          </a:p>
          <a:p>
            <a:r>
              <a:rPr lang="en-US" sz="1200">
                <a:latin typeface="MyriadPro-Light"/>
                <a:cs typeface="Arial" panose="020B0604020202020204" pitchFamily="34" charset="0"/>
              </a:rPr>
              <a:t>NHPI = Native Hawaiian/Pacific Islander</a:t>
            </a:r>
          </a:p>
          <a:p>
            <a:r>
              <a:rPr lang="en-US" sz="1200">
                <a:latin typeface="MyriadPro-Light"/>
                <a:cs typeface="Arial" panose="020B0604020202020204" pitchFamily="34" charset="0"/>
              </a:rPr>
              <a:t>* = Significantly different from King County average</a:t>
            </a:r>
          </a:p>
        </p:txBody>
      </p:sp>
      <p:sp>
        <p:nvSpPr>
          <p:cNvPr id="8" name="TextBox 7">
            <a:extLst>
              <a:ext uri="{FF2B5EF4-FFF2-40B4-BE49-F238E27FC236}">
                <a16:creationId xmlns:a16="http://schemas.microsoft.com/office/drawing/2014/main" id="{5FB2454D-1F20-BA5E-A1DD-5FF6FD37498A}"/>
              </a:ext>
            </a:extLst>
          </p:cNvPr>
          <p:cNvSpPr txBox="1"/>
          <p:nvPr/>
        </p:nvSpPr>
        <p:spPr>
          <a:xfrm>
            <a:off x="4973693" y="3456638"/>
            <a:ext cx="4565512" cy="584775"/>
          </a:xfrm>
          <a:prstGeom prst="rect">
            <a:avLst/>
          </a:prstGeom>
          <a:noFill/>
        </p:spPr>
        <p:txBody>
          <a:bodyPr wrap="square" rtlCol="0">
            <a:spAutoFit/>
          </a:bodyPr>
          <a:lstStyle/>
          <a:p>
            <a:pPr algn="ctr"/>
            <a:r>
              <a:rPr lang="en-US" b="1">
                <a:latin typeface="MyriadPro-Light"/>
              </a:rPr>
              <a:t>Drugs Involved in Confirmed Overdose Deaths </a:t>
            </a:r>
          </a:p>
          <a:p>
            <a:pPr algn="ctr"/>
            <a:r>
              <a:rPr lang="en-US" sz="1400">
                <a:latin typeface="MyriadPro-Light"/>
              </a:rPr>
              <a:t>(Note: A decedent may be represented in multiple lines)</a:t>
            </a:r>
          </a:p>
        </p:txBody>
      </p:sp>
      <p:pic>
        <p:nvPicPr>
          <p:cNvPr id="6" name="Picture 5" descr="Line chart – Overdose deaths&#10;Line chart shows the number of deaths involving a specific drug type each year (2013-2023).  Drug types include fentanyl, methamphetamine, heroin, prescription opioid, cocaine, and benzodiazepine. In 2013, each drug type was involved in less than 200 deaths. Fentanyl and methamphetamine-involved deaths began to rise in 2018/2019 and the corresponding two lines show to the steepest increases between 2020-2023. In 2023, fentanyl was involved in over 1000 deaths and methamphetamines were involved in more than 700 deaths. Cocaine involved deaths were 355, while all others remained less than 200.">
            <a:extLst>
              <a:ext uri="{FF2B5EF4-FFF2-40B4-BE49-F238E27FC236}">
                <a16:creationId xmlns:a16="http://schemas.microsoft.com/office/drawing/2014/main" id="{27D05097-BEDA-7B4D-243C-77763AC1817A}"/>
              </a:ext>
            </a:extLst>
          </p:cNvPr>
          <p:cNvPicPr>
            <a:picLocks noChangeAspect="1"/>
          </p:cNvPicPr>
          <p:nvPr/>
        </p:nvPicPr>
        <p:blipFill rotWithShape="1">
          <a:blip r:embed="rId4"/>
          <a:srcRect l="41985" t="57627" r="16396"/>
          <a:stretch/>
        </p:blipFill>
        <p:spPr>
          <a:xfrm>
            <a:off x="4973693" y="3995246"/>
            <a:ext cx="3435400" cy="2798131"/>
          </a:xfrm>
          <a:prstGeom prst="rect">
            <a:avLst/>
          </a:prstGeom>
        </p:spPr>
      </p:pic>
      <p:pic>
        <p:nvPicPr>
          <p:cNvPr id="7" name="Picture 6">
            <a:extLst>
              <a:ext uri="{FF2B5EF4-FFF2-40B4-BE49-F238E27FC236}">
                <a16:creationId xmlns:a16="http://schemas.microsoft.com/office/drawing/2014/main" id="{6481C720-9443-3D66-7238-1F00D79E4E97}"/>
              </a:ext>
            </a:extLst>
          </p:cNvPr>
          <p:cNvPicPr>
            <a:picLocks noChangeAspect="1"/>
          </p:cNvPicPr>
          <p:nvPr/>
        </p:nvPicPr>
        <p:blipFill rotWithShape="1">
          <a:blip r:embed="rId4"/>
          <a:srcRect l="82443" t="50000" b="28814"/>
          <a:stretch/>
        </p:blipFill>
        <p:spPr>
          <a:xfrm>
            <a:off x="8986834" y="4227368"/>
            <a:ext cx="1501721" cy="1452966"/>
          </a:xfrm>
          <a:prstGeom prst="rect">
            <a:avLst/>
          </a:prstGeom>
        </p:spPr>
      </p:pic>
      <p:sp>
        <p:nvSpPr>
          <p:cNvPr id="11" name="TextBox 10">
            <a:extLst>
              <a:ext uri="{FF2B5EF4-FFF2-40B4-BE49-F238E27FC236}">
                <a16:creationId xmlns:a16="http://schemas.microsoft.com/office/drawing/2014/main" id="{5E234E43-F3F3-B6F7-148B-4A11D6FE1F12}"/>
              </a:ext>
            </a:extLst>
          </p:cNvPr>
          <p:cNvSpPr txBox="1"/>
          <p:nvPr/>
        </p:nvSpPr>
        <p:spPr>
          <a:xfrm>
            <a:off x="8986834" y="6034935"/>
            <a:ext cx="2955131" cy="646331"/>
          </a:xfrm>
          <a:prstGeom prst="rect">
            <a:avLst/>
          </a:prstGeom>
          <a:noFill/>
        </p:spPr>
        <p:txBody>
          <a:bodyPr wrap="square" lIns="91440" tIns="45720" rIns="91440" bIns="45720" rtlCol="0" anchor="t">
            <a:spAutoFit/>
          </a:bodyPr>
          <a:lstStyle/>
          <a:p>
            <a:r>
              <a:rPr lang="en-US" sz="1200">
                <a:latin typeface="MyriadPro-Light"/>
                <a:cs typeface="Arial"/>
              </a:rPr>
              <a:t>From: </a:t>
            </a:r>
            <a:r>
              <a:rPr lang="en-US" sz="1200">
                <a:latin typeface="MyriadPro-Light"/>
                <a:cs typeface="Arial"/>
                <a:hlinkClick r:id="rId5"/>
              </a:rPr>
              <a:t>www.kingcounty.gov/overdose/data</a:t>
            </a:r>
            <a:r>
              <a:rPr lang="en-US" sz="1200">
                <a:latin typeface="MyriadPro-Light"/>
                <a:cs typeface="Arial"/>
              </a:rPr>
              <a:t>   </a:t>
            </a:r>
          </a:p>
          <a:p>
            <a:r>
              <a:rPr lang="en-US" sz="1200">
                <a:latin typeface="MyriadPro-Light"/>
                <a:cs typeface="Arial"/>
              </a:rPr>
              <a:t>Source: King County Medical Examiners Office as of 1/2/2024</a:t>
            </a:r>
          </a:p>
        </p:txBody>
      </p:sp>
    </p:spTree>
    <p:extLst>
      <p:ext uri="{BB962C8B-B14F-4D97-AF65-F5344CB8AC3E}">
        <p14:creationId xmlns:p14="http://schemas.microsoft.com/office/powerpoint/2010/main" val="198594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0B70-7DE1-3817-3286-D50265F7FA2B}"/>
              </a:ext>
            </a:extLst>
          </p:cNvPr>
          <p:cNvSpPr>
            <a:spLocks noGrp="1"/>
          </p:cNvSpPr>
          <p:nvPr>
            <p:ph type="title"/>
          </p:nvPr>
        </p:nvSpPr>
        <p:spPr/>
        <p:txBody>
          <a:bodyPr>
            <a:normAutofit fontScale="90000"/>
          </a:bodyPr>
          <a:lstStyle/>
          <a:p>
            <a:r>
              <a:rPr lang="en-US"/>
              <a:t>Domestic violence in King County</a:t>
            </a:r>
          </a:p>
        </p:txBody>
      </p:sp>
      <p:sp>
        <p:nvSpPr>
          <p:cNvPr id="6" name="Content Placeholder 5">
            <a:extLst>
              <a:ext uri="{FF2B5EF4-FFF2-40B4-BE49-F238E27FC236}">
                <a16:creationId xmlns:a16="http://schemas.microsoft.com/office/drawing/2014/main" id="{E878AB07-6FBF-9155-A7E4-188C9B627B38}"/>
              </a:ext>
            </a:extLst>
          </p:cNvPr>
          <p:cNvSpPr>
            <a:spLocks noGrp="1"/>
          </p:cNvSpPr>
          <p:nvPr>
            <p:ph sz="half" idx="1"/>
          </p:nvPr>
        </p:nvSpPr>
        <p:spPr>
          <a:xfrm>
            <a:off x="250035" y="2584287"/>
            <a:ext cx="4145532" cy="2416410"/>
          </a:xfrm>
          <a:solidFill>
            <a:srgbClr val="D6DCE5"/>
          </a:solidFill>
          <a:ln>
            <a:solidFill>
              <a:schemeClr val="tx1"/>
            </a:solidFill>
          </a:ln>
        </p:spPr>
        <p:txBody>
          <a:bodyPr>
            <a:noAutofit/>
          </a:bodyPr>
          <a:lstStyle/>
          <a:p>
            <a:pPr marL="0" indent="0" algn="ctr">
              <a:buNone/>
            </a:pPr>
            <a:r>
              <a:rPr lang="en-US" sz="2400"/>
              <a:t>Since the start of the pandemic in 2020, the rate of domestic violence emergency department visits in King County has increased by 48%, with noteworthy differences by race and region.</a:t>
            </a:r>
          </a:p>
          <a:p>
            <a:endParaRPr lang="en-US"/>
          </a:p>
          <a:p>
            <a:pPr marL="0" indent="0">
              <a:buNone/>
            </a:pPr>
            <a:endParaRPr lang="en-US"/>
          </a:p>
        </p:txBody>
      </p:sp>
      <p:sp>
        <p:nvSpPr>
          <p:cNvPr id="9" name="TextBox 8">
            <a:extLst>
              <a:ext uri="{FF2B5EF4-FFF2-40B4-BE49-F238E27FC236}">
                <a16:creationId xmlns:a16="http://schemas.microsoft.com/office/drawing/2014/main" id="{5C6F3362-192D-4393-BE47-4E3BF663D0C5}"/>
              </a:ext>
            </a:extLst>
          </p:cNvPr>
          <p:cNvSpPr txBox="1"/>
          <p:nvPr/>
        </p:nvSpPr>
        <p:spPr>
          <a:xfrm>
            <a:off x="4395567" y="1310567"/>
            <a:ext cx="7621995" cy="369332"/>
          </a:xfrm>
          <a:prstGeom prst="rect">
            <a:avLst/>
          </a:prstGeom>
          <a:noFill/>
        </p:spPr>
        <p:txBody>
          <a:bodyPr wrap="square" rtlCol="0">
            <a:spAutoFit/>
          </a:bodyPr>
          <a:lstStyle/>
          <a:p>
            <a:pPr algn="ctr"/>
            <a:r>
              <a:rPr lang="en-US" b="1">
                <a:latin typeface="MyriadPro-Light"/>
              </a:rPr>
              <a:t>Emergency department visits involving domestic violence, King County (2022)</a:t>
            </a:r>
          </a:p>
        </p:txBody>
      </p:sp>
      <p:pic>
        <p:nvPicPr>
          <p:cNvPr id="5" name="Picture 4" descr="Bar chart, domestic violence emergency department visits, rate per 100,000 population&#10;King County average = 95.4&#10;Age&#10;18-24 = 200.0&#10;less than 18 = 158.4&#10;25-44 = 100.2&#10;45-64 = 47.5&#10;75 plus = 37.7&#10;65-74 = 26.3&#10;For all groups except 25-44, rates were significantly different from the King County average rate.&#10;&#10;Gender &#10;Female = 128.3&#10;Male = 64.4&#10;All groups had rates significantly different from the King County average rate.&#10;&#10;Race&#10;AIAN = 364.2&#10;Black = 240.3&#10;NHPI = 153.4&#10;Hispanic = 125.6&#10;White = 84.0&#10;Asian = 27.0&#10;Multiple = 16.6&#10;For all groups except NHPI, rates were significantly different from the King County average rate.&#10;&#10;Regions&#10;South = 168.3&#10;East = 77.1&#10;North = 46.9&#10;Seattle = 43.2&#10;For all groups, rates were significantly different from the King County average rate.">
            <a:extLst>
              <a:ext uri="{FF2B5EF4-FFF2-40B4-BE49-F238E27FC236}">
                <a16:creationId xmlns:a16="http://schemas.microsoft.com/office/drawing/2014/main" id="{797F2745-1971-9F21-0A06-63437B51FE49}"/>
              </a:ext>
            </a:extLst>
          </p:cNvPr>
          <p:cNvPicPr>
            <a:picLocks noChangeAspect="1"/>
          </p:cNvPicPr>
          <p:nvPr/>
        </p:nvPicPr>
        <p:blipFill rotWithShape="1">
          <a:blip r:embed="rId3"/>
          <a:srcRect t="19884" r="20894" b="30170"/>
          <a:stretch/>
        </p:blipFill>
        <p:spPr>
          <a:xfrm>
            <a:off x="5205341" y="1774228"/>
            <a:ext cx="6002446" cy="4036529"/>
          </a:xfrm>
          <a:prstGeom prst="rect">
            <a:avLst/>
          </a:prstGeom>
        </p:spPr>
      </p:pic>
      <p:sp>
        <p:nvSpPr>
          <p:cNvPr id="19" name="TextBox 18"/>
          <p:cNvSpPr txBox="1"/>
          <p:nvPr/>
        </p:nvSpPr>
        <p:spPr>
          <a:xfrm>
            <a:off x="5205341" y="6016240"/>
            <a:ext cx="4683392" cy="646331"/>
          </a:xfrm>
          <a:prstGeom prst="rect">
            <a:avLst/>
          </a:prstGeom>
          <a:noFill/>
        </p:spPr>
        <p:txBody>
          <a:bodyPr wrap="square" rtlCol="0">
            <a:spAutoFit/>
          </a:bodyPr>
          <a:lstStyle/>
          <a:p>
            <a:r>
              <a:rPr lang="en-US" sz="1200">
                <a:latin typeface="MyriadPro-Light"/>
                <a:cs typeface="Arial" panose="020B0604020202020204" pitchFamily="34" charset="0"/>
              </a:rPr>
              <a:t>AIAN = American Indian/Alaska Native</a:t>
            </a:r>
          </a:p>
          <a:p>
            <a:r>
              <a:rPr lang="en-US" sz="1200">
                <a:latin typeface="MyriadPro-Light"/>
                <a:cs typeface="Arial" panose="020B0604020202020204" pitchFamily="34" charset="0"/>
              </a:rPr>
              <a:t>NHPI = Native Hawaiian/Pacific Islander</a:t>
            </a:r>
          </a:p>
          <a:p>
            <a:r>
              <a:rPr lang="en-US" sz="1200">
                <a:latin typeface="MyriadPro-Light"/>
                <a:cs typeface="Arial" panose="020B0604020202020204" pitchFamily="34" charset="0"/>
              </a:rPr>
              <a:t>* = Significantly different from King County average</a:t>
            </a:r>
          </a:p>
        </p:txBody>
      </p:sp>
    </p:spTree>
    <p:extLst>
      <p:ext uri="{BB962C8B-B14F-4D97-AF65-F5344CB8AC3E}">
        <p14:creationId xmlns:p14="http://schemas.microsoft.com/office/powerpoint/2010/main" val="64031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2A57-D8AC-50E3-B3CB-3F7A2B5B036D}"/>
              </a:ext>
            </a:extLst>
          </p:cNvPr>
          <p:cNvSpPr>
            <a:spLocks noGrp="1"/>
          </p:cNvSpPr>
          <p:nvPr>
            <p:ph type="title"/>
          </p:nvPr>
        </p:nvSpPr>
        <p:spPr>
          <a:xfrm>
            <a:off x="199195" y="355343"/>
            <a:ext cx="11691930" cy="570540"/>
          </a:xfrm>
        </p:spPr>
        <p:txBody>
          <a:bodyPr>
            <a:normAutofit fontScale="90000"/>
          </a:bodyPr>
          <a:lstStyle/>
          <a:p>
            <a:r>
              <a:rPr lang="en-US" sz="4400">
                <a:latin typeface="MyriadPro-Light"/>
                <a:ea typeface="Verdana" panose="020B0604030504040204" pitchFamily="34" charset="0"/>
                <a:cs typeface="Verdana" panose="020B0604030504040204" pitchFamily="34" charset="0"/>
              </a:rPr>
              <a:t>Youth mental health in King County</a:t>
            </a:r>
            <a:endParaRPr lang="en-US"/>
          </a:p>
        </p:txBody>
      </p:sp>
      <p:sp>
        <p:nvSpPr>
          <p:cNvPr id="14" name="Content Placeholder 4">
            <a:extLst>
              <a:ext uri="{FF2B5EF4-FFF2-40B4-BE49-F238E27FC236}">
                <a16:creationId xmlns:a16="http://schemas.microsoft.com/office/drawing/2014/main" id="{A2511798-3B5B-56A2-B47E-F32705344634}"/>
              </a:ext>
            </a:extLst>
          </p:cNvPr>
          <p:cNvSpPr txBox="1">
            <a:spLocks/>
          </p:cNvSpPr>
          <p:nvPr/>
        </p:nvSpPr>
        <p:spPr>
          <a:xfrm>
            <a:off x="250035" y="1299675"/>
            <a:ext cx="4393766" cy="5319946"/>
          </a:xfrm>
          <a:prstGeom prst="rect">
            <a:avLst/>
          </a:prstGeom>
          <a:solidFill>
            <a:srgbClr val="D6DCE5"/>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Pro-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Pro-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Pro-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a:t>The prevalence of depression among King County students increased between 2018 (32.9%) and 2021 (36.4%). </a:t>
            </a:r>
          </a:p>
          <a:p>
            <a:pPr marL="0" indent="0" algn="ctr">
              <a:buNone/>
            </a:pPr>
            <a:endParaRPr lang="en-US" sz="1050"/>
          </a:p>
          <a:p>
            <a:pPr marL="0" indent="0" algn="ctr">
              <a:lnSpc>
                <a:spcPct val="100000"/>
              </a:lnSpc>
              <a:spcBef>
                <a:spcPts val="0"/>
              </a:spcBef>
              <a:spcAft>
                <a:spcPts val="600"/>
              </a:spcAft>
              <a:buNone/>
            </a:pPr>
            <a:r>
              <a:rPr lang="en-US" sz="2200"/>
              <a:t>Compared to male students, females and students with other gender identities were significantly more likely to experience symptoms of depression. </a:t>
            </a:r>
          </a:p>
          <a:p>
            <a:pPr marL="0" indent="0" algn="ctr">
              <a:lnSpc>
                <a:spcPct val="100000"/>
              </a:lnSpc>
              <a:spcBef>
                <a:spcPts val="0"/>
              </a:spcBef>
              <a:spcAft>
                <a:spcPts val="600"/>
              </a:spcAft>
              <a:buNone/>
            </a:pPr>
            <a:endParaRPr lang="en-US" sz="800"/>
          </a:p>
          <a:p>
            <a:pPr marL="0" indent="0" algn="ctr">
              <a:lnSpc>
                <a:spcPct val="100000"/>
              </a:lnSpc>
              <a:spcBef>
                <a:spcPts val="0"/>
              </a:spcBef>
              <a:spcAft>
                <a:spcPts val="600"/>
              </a:spcAft>
              <a:buNone/>
            </a:pPr>
            <a:r>
              <a:rPr lang="en-US" sz="2200"/>
              <a:t>These groups also had the steepest rises between 2018 and 2021: a 12% rise for female students, and 25% increase among transgender students.</a:t>
            </a:r>
          </a:p>
        </p:txBody>
      </p:sp>
      <p:sp>
        <p:nvSpPr>
          <p:cNvPr id="9" name="TextBox 8">
            <a:extLst>
              <a:ext uri="{FF2B5EF4-FFF2-40B4-BE49-F238E27FC236}">
                <a16:creationId xmlns:a16="http://schemas.microsoft.com/office/drawing/2014/main" id="{5C6F3362-192D-4393-BE47-4E3BF663D0C5}"/>
              </a:ext>
            </a:extLst>
          </p:cNvPr>
          <p:cNvSpPr txBox="1"/>
          <p:nvPr/>
        </p:nvSpPr>
        <p:spPr>
          <a:xfrm>
            <a:off x="4688961" y="1221493"/>
            <a:ext cx="3744651" cy="923330"/>
          </a:xfrm>
          <a:prstGeom prst="rect">
            <a:avLst/>
          </a:prstGeom>
          <a:noFill/>
        </p:spPr>
        <p:txBody>
          <a:bodyPr wrap="square" rtlCol="0">
            <a:spAutoFit/>
          </a:bodyPr>
          <a:lstStyle/>
          <a:p>
            <a:pPr algn="ctr"/>
            <a:r>
              <a:rPr lang="en-US" b="1"/>
              <a:t>Depression prevalence </a:t>
            </a:r>
          </a:p>
          <a:p>
            <a:pPr algn="ctr"/>
            <a:r>
              <a:rPr lang="en-US" b="1"/>
              <a:t>(8</a:t>
            </a:r>
            <a:r>
              <a:rPr lang="en-US" b="1" baseline="30000"/>
              <a:t>th</a:t>
            </a:r>
            <a:r>
              <a:rPr lang="en-US" b="1"/>
              <a:t>, 10</a:t>
            </a:r>
            <a:r>
              <a:rPr lang="en-US" b="1" baseline="30000"/>
              <a:t>th</a:t>
            </a:r>
            <a:r>
              <a:rPr lang="en-US" b="1"/>
              <a:t>, 12</a:t>
            </a:r>
            <a:r>
              <a:rPr lang="en-US" b="1" baseline="30000"/>
              <a:t>th</a:t>
            </a:r>
            <a:r>
              <a:rPr lang="en-US" b="1"/>
              <a:t> grades), </a:t>
            </a:r>
          </a:p>
          <a:p>
            <a:pPr algn="ctr"/>
            <a:r>
              <a:rPr lang="en-US" b="1"/>
              <a:t>King County (average: 2018 &amp; 2021)</a:t>
            </a:r>
          </a:p>
        </p:txBody>
      </p:sp>
      <p:pic>
        <p:nvPicPr>
          <p:cNvPr id="6" name="Picture 5" descr="Bar chart, youth depression prevalence &#10;King County average = 34.6%&#10;&#10;Gender&#10;Transgender = 67.3%&#10;Something else fits better = 67.0%&#10;Questioning = 62.9%&#10;Female = 42.0%&#10;Male = 25.7%&#10;For all the groups, rates were significantly different from the King County average rate.&#10;&#10;Sexual orientation&#10;LGB+ = 60.0%&#10;Not sure = 46.9%&#10;Heterosexual = 28.3%&#10;For all the groups, rates were significantly different from the King County average rate.&#10;&#10;Race/ethnicity&#10;Hispanic = 41.0%&#10;Multiple = 40.9%&#10;NHPI = 37.2%&#10;AIAN = 35.3%&#10;Other = 34.6%&#10;White = 32.9%&#10;Black = 32.8%&#10;Asian = 30.6%&#10;For Hispanic, Multiple races/ethnicities, and Asian groups, rates were significantly different from the King County average rate.">
            <a:extLst>
              <a:ext uri="{FF2B5EF4-FFF2-40B4-BE49-F238E27FC236}">
                <a16:creationId xmlns:a16="http://schemas.microsoft.com/office/drawing/2014/main" id="{0D7F5445-5129-EF18-D7B8-74F667799591}"/>
              </a:ext>
            </a:extLst>
          </p:cNvPr>
          <p:cNvPicPr>
            <a:picLocks noChangeAspect="1"/>
          </p:cNvPicPr>
          <p:nvPr/>
        </p:nvPicPr>
        <p:blipFill rotWithShape="1">
          <a:blip r:embed="rId3"/>
          <a:srcRect t="15316" r="23126" b="10991"/>
          <a:stretch/>
        </p:blipFill>
        <p:spPr>
          <a:xfrm>
            <a:off x="4961235" y="2183720"/>
            <a:ext cx="3200103" cy="3448899"/>
          </a:xfrm>
          <a:prstGeom prst="rect">
            <a:avLst/>
          </a:prstGeom>
        </p:spPr>
      </p:pic>
      <p:sp>
        <p:nvSpPr>
          <p:cNvPr id="19" name="TextBox 18"/>
          <p:cNvSpPr txBox="1"/>
          <p:nvPr/>
        </p:nvSpPr>
        <p:spPr>
          <a:xfrm>
            <a:off x="4817059" y="5856326"/>
            <a:ext cx="3668922" cy="646331"/>
          </a:xfrm>
          <a:prstGeom prst="rect">
            <a:avLst/>
          </a:prstGeom>
          <a:noFill/>
        </p:spPr>
        <p:txBody>
          <a:bodyPr wrap="square" rtlCol="0">
            <a:spAutoFit/>
          </a:bodyPr>
          <a:lstStyle/>
          <a:p>
            <a:r>
              <a:rPr lang="en-US" sz="1200">
                <a:latin typeface="MyriadPro-Light"/>
                <a:cs typeface="Arial" panose="020B0604020202020204" pitchFamily="34" charset="0"/>
              </a:rPr>
              <a:t>AIAN = American Indian/Alaska Native</a:t>
            </a:r>
          </a:p>
          <a:p>
            <a:r>
              <a:rPr lang="en-US" sz="1200">
                <a:latin typeface="MyriadPro-Light"/>
                <a:cs typeface="Arial" panose="020B0604020202020204" pitchFamily="34" charset="0"/>
              </a:rPr>
              <a:t>NHPI = Native Hawaiian/Pacific Islander</a:t>
            </a:r>
          </a:p>
          <a:p>
            <a:r>
              <a:rPr lang="en-US" sz="1200">
                <a:latin typeface="MyriadPro-Light"/>
                <a:cs typeface="Arial" panose="020B0604020202020204" pitchFamily="34" charset="0"/>
              </a:rPr>
              <a:t>* = Significantly different from King County average</a:t>
            </a:r>
          </a:p>
        </p:txBody>
      </p:sp>
      <p:sp>
        <p:nvSpPr>
          <p:cNvPr id="7" name="TextBox 6">
            <a:extLst>
              <a:ext uri="{FF2B5EF4-FFF2-40B4-BE49-F238E27FC236}">
                <a16:creationId xmlns:a16="http://schemas.microsoft.com/office/drawing/2014/main" id="{10CA0A64-66EE-5234-3007-B0BB68021C07}"/>
              </a:ext>
            </a:extLst>
          </p:cNvPr>
          <p:cNvSpPr txBox="1"/>
          <p:nvPr/>
        </p:nvSpPr>
        <p:spPr>
          <a:xfrm>
            <a:off x="8420082" y="1221493"/>
            <a:ext cx="3471043" cy="923330"/>
          </a:xfrm>
          <a:prstGeom prst="rect">
            <a:avLst/>
          </a:prstGeom>
          <a:noFill/>
        </p:spPr>
        <p:txBody>
          <a:bodyPr wrap="square" rtlCol="0">
            <a:spAutoFit/>
          </a:bodyPr>
          <a:lstStyle/>
          <a:p>
            <a:pPr algn="ctr"/>
            <a:r>
              <a:rPr lang="en-US" b="1"/>
              <a:t>Depression prevalence by gender</a:t>
            </a:r>
          </a:p>
          <a:p>
            <a:pPr algn="ctr"/>
            <a:r>
              <a:rPr lang="en-US" b="1"/>
              <a:t>(8</a:t>
            </a:r>
            <a:r>
              <a:rPr lang="en-US" b="1" baseline="30000"/>
              <a:t>th</a:t>
            </a:r>
            <a:r>
              <a:rPr lang="en-US" b="1"/>
              <a:t>, 10</a:t>
            </a:r>
            <a:r>
              <a:rPr lang="en-US" b="1" baseline="30000"/>
              <a:t>th</a:t>
            </a:r>
            <a:r>
              <a:rPr lang="en-US" b="1"/>
              <a:t>, 12</a:t>
            </a:r>
            <a:r>
              <a:rPr lang="en-US" b="1" baseline="30000"/>
              <a:t>th</a:t>
            </a:r>
            <a:r>
              <a:rPr lang="en-US" b="1"/>
              <a:t> grades), </a:t>
            </a:r>
          </a:p>
          <a:p>
            <a:pPr algn="ctr"/>
            <a:r>
              <a:rPr lang="en-US" b="1"/>
              <a:t>King County (2004-2021)</a:t>
            </a:r>
          </a:p>
        </p:txBody>
      </p:sp>
      <p:pic>
        <p:nvPicPr>
          <p:cNvPr id="11" name="Content Placeholder 10" descr="Line Chart - trends in depression prevalence by gender&#10;Line chart shows changes in depression prevalence starting in 2004 up through 2021, at two-year intervals. The line depicting males shows lowest rates of depression throughout the entire time period. The next highest line is females. Both lines show increases in recent years – the female line has a much steeper increase and starts its rise earlier, in 2010. The graph also shows 2 time points for other gender identities, namely transgender, gender questioning and those who indicated that  ‘something else fits betterr’. All 3 of these lines show rates that are far above the male and female lines, and have very steep increases between 2018 and 2021, between 60 to 70% depression rates in 2021.">
            <a:extLst>
              <a:ext uri="{FF2B5EF4-FFF2-40B4-BE49-F238E27FC236}">
                <a16:creationId xmlns:a16="http://schemas.microsoft.com/office/drawing/2014/main" id="{D80C0BE3-F38B-F6C1-D8CE-C79BA88C0F9D}"/>
              </a:ext>
            </a:extLst>
          </p:cNvPr>
          <p:cNvPicPr>
            <a:picLocks noGrp="1" noChangeAspect="1"/>
          </p:cNvPicPr>
          <p:nvPr>
            <p:ph sz="half" idx="1"/>
          </p:nvPr>
        </p:nvPicPr>
        <p:blipFill>
          <a:blip r:embed="rId4"/>
          <a:stretch>
            <a:fillRect/>
          </a:stretch>
        </p:blipFill>
        <p:spPr>
          <a:xfrm>
            <a:off x="8659239" y="2183720"/>
            <a:ext cx="2992728" cy="3091736"/>
          </a:xfrm>
          <a:prstGeom prst="rect">
            <a:avLst/>
          </a:prstGeom>
        </p:spPr>
      </p:pic>
      <p:pic>
        <p:nvPicPr>
          <p:cNvPr id="12" name="Picture 11">
            <a:extLst>
              <a:ext uri="{FF2B5EF4-FFF2-40B4-BE49-F238E27FC236}">
                <a16:creationId xmlns:a16="http://schemas.microsoft.com/office/drawing/2014/main" id="{F57561C8-6459-7B10-A419-3360C7B9A248}"/>
              </a:ext>
            </a:extLst>
          </p:cNvPr>
          <p:cNvPicPr>
            <a:picLocks noChangeAspect="1"/>
          </p:cNvPicPr>
          <p:nvPr/>
        </p:nvPicPr>
        <p:blipFill>
          <a:blip r:embed="rId5"/>
          <a:stretch>
            <a:fillRect/>
          </a:stretch>
        </p:blipFill>
        <p:spPr>
          <a:xfrm>
            <a:off x="8659239" y="5314353"/>
            <a:ext cx="1118955" cy="725396"/>
          </a:xfrm>
          <a:prstGeom prst="rect">
            <a:avLst/>
          </a:prstGeom>
        </p:spPr>
      </p:pic>
    </p:spTree>
    <p:extLst>
      <p:ext uri="{BB962C8B-B14F-4D97-AF65-F5344CB8AC3E}">
        <p14:creationId xmlns:p14="http://schemas.microsoft.com/office/powerpoint/2010/main" val="60628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6AE2-3DD1-0E1F-EE6D-78F140FC9FA9}"/>
              </a:ext>
            </a:extLst>
          </p:cNvPr>
          <p:cNvSpPr>
            <a:spLocks noGrp="1"/>
          </p:cNvSpPr>
          <p:nvPr>
            <p:ph type="title"/>
          </p:nvPr>
        </p:nvSpPr>
        <p:spPr/>
        <p:txBody>
          <a:bodyPr>
            <a:normAutofit fontScale="90000"/>
          </a:bodyPr>
          <a:lstStyle/>
          <a:p>
            <a:r>
              <a:rPr lang="en-US" sz="4400">
                <a:ea typeface="Verdana" panose="020B0604030504040204" pitchFamily="34" charset="0"/>
                <a:cs typeface="Verdana" panose="020B0604030504040204" pitchFamily="34" charset="0"/>
              </a:rPr>
              <a:t>Physical activity in King County</a:t>
            </a:r>
            <a:endParaRPr lang="en-US"/>
          </a:p>
        </p:txBody>
      </p:sp>
      <p:sp>
        <p:nvSpPr>
          <p:cNvPr id="5" name="Content Placeholder 4">
            <a:extLst>
              <a:ext uri="{FF2B5EF4-FFF2-40B4-BE49-F238E27FC236}">
                <a16:creationId xmlns:a16="http://schemas.microsoft.com/office/drawing/2014/main" id="{BF0559B0-AD52-3C4F-9D1A-87B873628FF6}"/>
              </a:ext>
            </a:extLst>
          </p:cNvPr>
          <p:cNvSpPr>
            <a:spLocks noGrp="1"/>
          </p:cNvSpPr>
          <p:nvPr>
            <p:ph sz="half" idx="1"/>
          </p:nvPr>
        </p:nvSpPr>
        <p:spPr>
          <a:xfrm>
            <a:off x="250035" y="1995791"/>
            <a:ext cx="3902430" cy="4091038"/>
          </a:xfrm>
          <a:solidFill>
            <a:srgbClr val="D6DCE5"/>
          </a:solidFill>
          <a:ln>
            <a:solidFill>
              <a:schemeClr val="tx1"/>
            </a:solidFill>
          </a:ln>
        </p:spPr>
        <p:txBody>
          <a:bodyPr>
            <a:normAutofit/>
          </a:bodyPr>
          <a:lstStyle/>
          <a:p>
            <a:pPr marL="0" indent="0" algn="ctr">
              <a:buNone/>
            </a:pPr>
            <a:r>
              <a:rPr lang="en-US" sz="2400"/>
              <a:t>The percentage of youth getting sufficient</a:t>
            </a:r>
            <a:r>
              <a:rPr lang="en-US" sz="2400" b="1"/>
              <a:t> </a:t>
            </a:r>
            <a:r>
              <a:rPr lang="en-US" sz="2400"/>
              <a:t>physical activity has been declining in King County since 2014.</a:t>
            </a:r>
          </a:p>
          <a:p>
            <a:pPr marL="0" indent="0" algn="ctr">
              <a:buNone/>
            </a:pPr>
            <a:endParaRPr lang="en-US" sz="2400">
              <a:cs typeface="Calibri"/>
            </a:endParaRPr>
          </a:p>
          <a:p>
            <a:pPr marL="0" indent="0" algn="ctr">
              <a:buNone/>
            </a:pPr>
            <a:r>
              <a:rPr lang="en-US" sz="2400"/>
              <a:t>American Indian/Alaska Native and white students were significantly more likely to meet physical activity recommendations than the average King County student. </a:t>
            </a:r>
          </a:p>
          <a:p>
            <a:pPr marL="0" indent="0" algn="ctr">
              <a:buNone/>
            </a:pPr>
            <a:endParaRPr lang="en-US" sz="2400">
              <a:cs typeface="Calibri"/>
            </a:endParaRPr>
          </a:p>
        </p:txBody>
      </p:sp>
      <p:sp>
        <p:nvSpPr>
          <p:cNvPr id="7" name="TextBox 6">
            <a:extLst>
              <a:ext uri="{FF2B5EF4-FFF2-40B4-BE49-F238E27FC236}">
                <a16:creationId xmlns:a16="http://schemas.microsoft.com/office/drawing/2014/main" id="{D012575A-2C4D-46E7-5A43-BDA0F6AFBA0E}"/>
              </a:ext>
            </a:extLst>
          </p:cNvPr>
          <p:cNvSpPr txBox="1"/>
          <p:nvPr/>
        </p:nvSpPr>
        <p:spPr>
          <a:xfrm>
            <a:off x="4854728" y="1352383"/>
            <a:ext cx="2941388" cy="923330"/>
          </a:xfrm>
          <a:prstGeom prst="rect">
            <a:avLst/>
          </a:prstGeom>
          <a:noFill/>
        </p:spPr>
        <p:txBody>
          <a:bodyPr wrap="square" rtlCol="0">
            <a:spAutoFit/>
          </a:bodyPr>
          <a:lstStyle/>
          <a:p>
            <a:pPr algn="ctr"/>
            <a:r>
              <a:rPr lang="en-US" b="1">
                <a:latin typeface="MyriadPro-Light"/>
              </a:rPr>
              <a:t>Physical activity, over time</a:t>
            </a:r>
          </a:p>
          <a:p>
            <a:pPr algn="ctr"/>
            <a:r>
              <a:rPr lang="en-US" b="1">
                <a:latin typeface="MyriadPro-Light"/>
              </a:rPr>
              <a:t> (8</a:t>
            </a:r>
            <a:r>
              <a:rPr lang="en-US" b="1" baseline="30000">
                <a:latin typeface="MyriadPro-Light"/>
              </a:rPr>
              <a:t>th</a:t>
            </a:r>
            <a:r>
              <a:rPr lang="en-US" b="1">
                <a:latin typeface="MyriadPro-Light"/>
              </a:rPr>
              <a:t>, 10</a:t>
            </a:r>
            <a:r>
              <a:rPr lang="en-US" b="1" baseline="30000">
                <a:latin typeface="MyriadPro-Light"/>
              </a:rPr>
              <a:t>th</a:t>
            </a:r>
            <a:r>
              <a:rPr lang="en-US" b="1">
                <a:latin typeface="MyriadPro-Light"/>
              </a:rPr>
              <a:t>, 12</a:t>
            </a:r>
            <a:r>
              <a:rPr lang="en-US" b="1" baseline="30000">
                <a:latin typeface="MyriadPro-Light"/>
              </a:rPr>
              <a:t>th</a:t>
            </a:r>
            <a:r>
              <a:rPr lang="en-US" b="1">
                <a:latin typeface="MyriadPro-Light"/>
              </a:rPr>
              <a:t> grades),</a:t>
            </a:r>
          </a:p>
          <a:p>
            <a:pPr algn="ctr"/>
            <a:r>
              <a:rPr lang="en-US" b="1">
                <a:latin typeface="MyriadPro-Light"/>
              </a:rPr>
              <a:t> King County (2004-2021)</a:t>
            </a:r>
          </a:p>
        </p:txBody>
      </p:sp>
      <p:pic>
        <p:nvPicPr>
          <p:cNvPr id="3" name="Picture 8" descr="Line Chart – youth physical activity over time&#10;Line chart shows change over time, in the percentage of King County students who met physical activity guidelines, between 2004-2021, at 2-year intervals. Line shows a persistent decline from 2014-2021. The 2021 percentage hovers between 17-18% of students meeting these guidelines. The lowest rate is shown in 2008, at around 15%.">
            <a:extLst>
              <a:ext uri="{FF2B5EF4-FFF2-40B4-BE49-F238E27FC236}">
                <a16:creationId xmlns:a16="http://schemas.microsoft.com/office/drawing/2014/main" id="{9B0FC267-23BC-31FC-8380-55F588BE9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403" y="2578866"/>
            <a:ext cx="3648038" cy="263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C6F3362-192D-4393-BE47-4E3BF663D0C5}"/>
              </a:ext>
            </a:extLst>
          </p:cNvPr>
          <p:cNvSpPr txBox="1"/>
          <p:nvPr/>
        </p:nvSpPr>
        <p:spPr>
          <a:xfrm>
            <a:off x="8313227" y="1352383"/>
            <a:ext cx="3443586" cy="923330"/>
          </a:xfrm>
          <a:prstGeom prst="rect">
            <a:avLst/>
          </a:prstGeom>
          <a:noFill/>
        </p:spPr>
        <p:txBody>
          <a:bodyPr wrap="square" rtlCol="0">
            <a:spAutoFit/>
          </a:bodyPr>
          <a:lstStyle/>
          <a:p>
            <a:pPr algn="ctr"/>
            <a:r>
              <a:rPr lang="en-US" b="1">
                <a:latin typeface="MyriadPro-Light"/>
              </a:rPr>
              <a:t>Physical activity (8</a:t>
            </a:r>
            <a:r>
              <a:rPr lang="en-US" b="1" baseline="30000">
                <a:latin typeface="MyriadPro-Light"/>
              </a:rPr>
              <a:t>th</a:t>
            </a:r>
            <a:r>
              <a:rPr lang="en-US" b="1">
                <a:latin typeface="MyriadPro-Light"/>
              </a:rPr>
              <a:t>, 10</a:t>
            </a:r>
            <a:r>
              <a:rPr lang="en-US" b="1" baseline="30000">
                <a:latin typeface="MyriadPro-Light"/>
              </a:rPr>
              <a:t>th</a:t>
            </a:r>
            <a:r>
              <a:rPr lang="en-US" b="1">
                <a:latin typeface="MyriadPro-Light"/>
              </a:rPr>
              <a:t>, 12</a:t>
            </a:r>
            <a:r>
              <a:rPr lang="en-US" b="1" baseline="30000">
                <a:latin typeface="MyriadPro-Light"/>
              </a:rPr>
              <a:t>th</a:t>
            </a:r>
            <a:r>
              <a:rPr lang="en-US" b="1">
                <a:latin typeface="MyriadPro-Light"/>
              </a:rPr>
              <a:t> grades), King County (average: 2018 &amp; 2021)</a:t>
            </a:r>
          </a:p>
        </p:txBody>
      </p:sp>
      <p:pic>
        <p:nvPicPr>
          <p:cNvPr id="8" name="Picture 7" descr="Bar chart, youth physical activity&#10;King County average = 18.5%&#10;&#10;Gender&#10;Male = 23.5%&#10;Female = 13.5%&#10;Questioning = 11.3%&#10;Transgender = 11.2%&#10;Something else fits better = 10.4%&#10;For all the groups, rates were significantly different from the King County average rate.&#10;&#10;Sexual orientation&#10;Heterosexual = 20.4%&#10;LGB+ = 12.6%&#10;Not sure = 11.5%&#10;For all the groups, rates were significantly different from the King County average rate.&#10;&#10;Race/ethnicity&#10;AIAN = 29.8%&#10;Other = 22.3%&#10;NHPI = 21.0%&#10;White = 20.5%&#10;Multiple = 19.0%&#10;Black = 18.2%&#10;Asian = 15.7%&#10;Hispanic = 14.6%&#10;For all groups except NHPI, Multiple races/ethnicities, and Black, rates were significantly different from the King County average rate.&#10;&#10;Regions&#10;East = 20.7%&#10;North = 19.3%&#10;Seattle = 18.2%&#10;South = 17.0%&#10;For the East region, rates were significantly different from the King County average rate.">
            <a:extLst>
              <a:ext uri="{FF2B5EF4-FFF2-40B4-BE49-F238E27FC236}">
                <a16:creationId xmlns:a16="http://schemas.microsoft.com/office/drawing/2014/main" id="{46129B46-FA14-E3C4-B6C7-1BA4910E0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8379" y="2393251"/>
            <a:ext cx="3073282" cy="329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8403393" y="5885312"/>
            <a:ext cx="3538572" cy="689659"/>
          </a:xfrm>
          <a:prstGeom prst="rect">
            <a:avLst/>
          </a:prstGeom>
          <a:noFill/>
        </p:spPr>
        <p:txBody>
          <a:bodyPr wrap="square" rtlCol="0">
            <a:noAutofit/>
          </a:bodyPr>
          <a:lstStyle/>
          <a:p>
            <a:r>
              <a:rPr lang="en-US" sz="1200">
                <a:latin typeface="MyriadPro-Light"/>
                <a:cs typeface="Arial" panose="020B0604020202020204" pitchFamily="34" charset="0"/>
              </a:rPr>
              <a:t>AIAN = American Indian/Alaska Native</a:t>
            </a:r>
          </a:p>
          <a:p>
            <a:r>
              <a:rPr lang="en-US" sz="1200">
                <a:latin typeface="MyriadPro-Light"/>
                <a:cs typeface="Arial" panose="020B0604020202020204" pitchFamily="34" charset="0"/>
              </a:rPr>
              <a:t>NHPI = Native Hawaiian/Pacific Islander</a:t>
            </a:r>
          </a:p>
          <a:p>
            <a:r>
              <a:rPr lang="en-US" sz="1200">
                <a:latin typeface="MyriadPro-Light"/>
                <a:cs typeface="Arial" panose="020B0604020202020204" pitchFamily="34" charset="0"/>
              </a:rPr>
              <a:t>* = Significantly different from King County average</a:t>
            </a:r>
          </a:p>
        </p:txBody>
      </p:sp>
    </p:spTree>
    <p:extLst>
      <p:ext uri="{BB962C8B-B14F-4D97-AF65-F5344CB8AC3E}">
        <p14:creationId xmlns:p14="http://schemas.microsoft.com/office/powerpoint/2010/main" val="34915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B844-1E8B-B8E3-7249-62E556E27BB4}"/>
              </a:ext>
            </a:extLst>
          </p:cNvPr>
          <p:cNvSpPr>
            <a:spLocks noGrp="1"/>
          </p:cNvSpPr>
          <p:nvPr>
            <p:ph type="title"/>
          </p:nvPr>
        </p:nvSpPr>
        <p:spPr/>
        <p:txBody>
          <a:bodyPr>
            <a:normAutofit fontScale="90000"/>
          </a:bodyPr>
          <a:lstStyle/>
          <a:p>
            <a:r>
              <a:rPr lang="en-US"/>
              <a:t>Main community identified priorities</a:t>
            </a:r>
          </a:p>
        </p:txBody>
      </p:sp>
      <p:sp>
        <p:nvSpPr>
          <p:cNvPr id="3" name="TextBox 2">
            <a:extLst>
              <a:ext uri="{FF2B5EF4-FFF2-40B4-BE49-F238E27FC236}">
                <a16:creationId xmlns:a16="http://schemas.microsoft.com/office/drawing/2014/main" id="{5AE26993-90D3-80BF-A2E1-284FE064419B}"/>
              </a:ext>
            </a:extLst>
          </p:cNvPr>
          <p:cNvSpPr txBox="1"/>
          <p:nvPr/>
        </p:nvSpPr>
        <p:spPr>
          <a:xfrm>
            <a:off x="250035" y="1718855"/>
            <a:ext cx="3003339" cy="4524315"/>
          </a:xfrm>
          <a:prstGeom prst="rect">
            <a:avLst/>
          </a:prstGeom>
          <a:solidFill>
            <a:srgbClr val="D6DCE5"/>
          </a:solidFill>
          <a:ln>
            <a:solidFill>
              <a:schemeClr val="tx1"/>
            </a:solidFill>
          </a:ln>
        </p:spPr>
        <p:txBody>
          <a:bodyPr wrap="square" rtlCol="0">
            <a:spAutoFit/>
          </a:bodyPr>
          <a:lstStyle/>
          <a:p>
            <a:pPr algn="ctr"/>
            <a:r>
              <a:rPr lang="en-US" sz="2400">
                <a:effectLst/>
                <a:latin typeface="MyriadPro-Light"/>
              </a:rPr>
              <a:t>Communities continue to describe challenges accessing basic needs like food and housing, and in many cases describe how the COVID-19 pandemic worsened the social conditions that were already challenging peoples’ ability to thrive in King County.</a:t>
            </a:r>
            <a:endParaRPr lang="en-US" sz="2400">
              <a:latin typeface="MyriadPro-Light"/>
            </a:endParaRPr>
          </a:p>
        </p:txBody>
      </p:sp>
      <p:sp>
        <p:nvSpPr>
          <p:cNvPr id="25" name="Rectangle 24">
            <a:extLst>
              <a:ext uri="{FF2B5EF4-FFF2-40B4-BE49-F238E27FC236}">
                <a16:creationId xmlns:a16="http://schemas.microsoft.com/office/drawing/2014/main" id="{3DD71644-3FB2-4B7E-9854-4A4354A3889A}"/>
              </a:ext>
            </a:extLst>
          </p:cNvPr>
          <p:cNvSpPr/>
          <p:nvPr/>
        </p:nvSpPr>
        <p:spPr>
          <a:xfrm>
            <a:off x="3472232" y="1957448"/>
            <a:ext cx="3132234" cy="71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yriadPro-Light"/>
              </a:rPr>
              <a:t>Equity and social determinants of health</a:t>
            </a:r>
          </a:p>
        </p:txBody>
      </p:sp>
      <p:pic>
        <p:nvPicPr>
          <p:cNvPr id="48" name="Picture 47">
            <a:extLst>
              <a:ext uri="{FF2B5EF4-FFF2-40B4-BE49-F238E27FC236}">
                <a16:creationId xmlns:a16="http://schemas.microsoft.com/office/drawing/2014/main" id="{F28455A2-BEFE-436A-8F2E-AD441551B1A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4248" y="2853887"/>
            <a:ext cx="1208201" cy="1192810"/>
          </a:xfrm>
          <a:prstGeom prst="rect">
            <a:avLst/>
          </a:prstGeom>
        </p:spPr>
      </p:pic>
      <p:sp>
        <p:nvSpPr>
          <p:cNvPr id="27" name="Rectangle 26">
            <a:extLst>
              <a:ext uri="{FF2B5EF4-FFF2-40B4-BE49-F238E27FC236}">
                <a16:creationId xmlns:a16="http://schemas.microsoft.com/office/drawing/2014/main" id="{4623C0A2-6170-42CE-9549-5C776F2EC68F}"/>
              </a:ext>
            </a:extLst>
          </p:cNvPr>
          <p:cNvSpPr/>
          <p:nvPr/>
        </p:nvSpPr>
        <p:spPr>
          <a:xfrm>
            <a:off x="6665901" y="1957448"/>
            <a:ext cx="2356988" cy="712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yriadPro-Light"/>
              </a:rPr>
              <a:t>Housing access and quality</a:t>
            </a:r>
          </a:p>
        </p:txBody>
      </p:sp>
      <p:pic>
        <p:nvPicPr>
          <p:cNvPr id="39" name="Picture 38">
            <a:extLst>
              <a:ext uri="{FF2B5EF4-FFF2-40B4-BE49-F238E27FC236}">
                <a16:creationId xmlns:a16="http://schemas.microsoft.com/office/drawing/2014/main" id="{5D2B0620-B31D-483A-800E-35C255371CA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8563" y="2812276"/>
            <a:ext cx="1171665" cy="1209149"/>
          </a:xfrm>
          <a:prstGeom prst="rect">
            <a:avLst/>
          </a:prstGeom>
        </p:spPr>
      </p:pic>
      <p:sp>
        <p:nvSpPr>
          <p:cNvPr id="29" name="Rectangle 28">
            <a:extLst>
              <a:ext uri="{FF2B5EF4-FFF2-40B4-BE49-F238E27FC236}">
                <a16:creationId xmlns:a16="http://schemas.microsoft.com/office/drawing/2014/main" id="{D49FA3BD-52A9-4700-976D-19F5855055FA}"/>
              </a:ext>
            </a:extLst>
          </p:cNvPr>
          <p:cNvSpPr/>
          <p:nvPr/>
        </p:nvSpPr>
        <p:spPr>
          <a:xfrm>
            <a:off x="9084325" y="1985553"/>
            <a:ext cx="2631029"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yriadPro-Light"/>
              </a:rPr>
              <a:t>Healthcare access and delivery</a:t>
            </a:r>
          </a:p>
        </p:txBody>
      </p:sp>
      <p:pic>
        <p:nvPicPr>
          <p:cNvPr id="40" name="Picture 39">
            <a:extLst>
              <a:ext uri="{FF2B5EF4-FFF2-40B4-BE49-F238E27FC236}">
                <a16:creationId xmlns:a16="http://schemas.microsoft.com/office/drawing/2014/main" id="{DE057C1E-506F-4876-A603-5DA58EF3D85B}"/>
              </a:ext>
              <a:ext uri="{C183D7F6-B498-43B3-948B-1728B52AA6E4}">
                <adec:decorative xmlns:adec="http://schemas.microsoft.com/office/drawing/2017/decorative" val="1"/>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9509147" y="2845630"/>
            <a:ext cx="1781386" cy="1402368"/>
          </a:xfrm>
          <a:prstGeom prst="rect">
            <a:avLst/>
          </a:prstGeom>
          <a:noFill/>
        </p:spPr>
      </p:pic>
      <p:sp>
        <p:nvSpPr>
          <p:cNvPr id="35" name="Rectangle 34">
            <a:extLst>
              <a:ext uri="{FF2B5EF4-FFF2-40B4-BE49-F238E27FC236}">
                <a16:creationId xmlns:a16="http://schemas.microsoft.com/office/drawing/2014/main" id="{AADA1B11-4FF6-454E-ADC5-2C2039DE349A}"/>
              </a:ext>
            </a:extLst>
          </p:cNvPr>
          <p:cNvSpPr/>
          <p:nvPr/>
        </p:nvSpPr>
        <p:spPr>
          <a:xfrm>
            <a:off x="5314795" y="4856430"/>
            <a:ext cx="2356988" cy="54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yriadPro-Light"/>
              </a:rPr>
              <a:t>Food insecurity and access</a:t>
            </a:r>
            <a:endParaRPr lang="en-US" sz="2400">
              <a:solidFill>
                <a:schemeClr val="tx1"/>
              </a:solidFill>
              <a:latin typeface="MyriadPro-Light"/>
            </a:endParaRPr>
          </a:p>
        </p:txBody>
      </p:sp>
      <p:pic>
        <p:nvPicPr>
          <p:cNvPr id="42" name="Picture 41">
            <a:extLst>
              <a:ext uri="{FF2B5EF4-FFF2-40B4-BE49-F238E27FC236}">
                <a16:creationId xmlns:a16="http://schemas.microsoft.com/office/drawing/2014/main" id="{BEB0413A-0B22-4203-A409-A7A7E7879966}"/>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0826" y="5315993"/>
            <a:ext cx="1454027" cy="1390808"/>
          </a:xfrm>
          <a:prstGeom prst="rect">
            <a:avLst/>
          </a:prstGeom>
        </p:spPr>
      </p:pic>
      <p:sp>
        <p:nvSpPr>
          <p:cNvPr id="36" name="Rectangle 35">
            <a:extLst>
              <a:ext uri="{FF2B5EF4-FFF2-40B4-BE49-F238E27FC236}">
                <a16:creationId xmlns:a16="http://schemas.microsoft.com/office/drawing/2014/main" id="{5AC96C6E-4302-43B2-B869-D56CBF23436F}"/>
              </a:ext>
            </a:extLst>
          </p:cNvPr>
          <p:cNvSpPr/>
          <p:nvPr/>
        </p:nvSpPr>
        <p:spPr>
          <a:xfrm>
            <a:off x="8159896" y="4856430"/>
            <a:ext cx="1900284"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yriadPro-Light"/>
              </a:rPr>
              <a:t>Children and youth</a:t>
            </a:r>
          </a:p>
        </p:txBody>
      </p:sp>
      <p:pic>
        <p:nvPicPr>
          <p:cNvPr id="45" name="Picture 44">
            <a:extLst>
              <a:ext uri="{FF2B5EF4-FFF2-40B4-BE49-F238E27FC236}">
                <a16:creationId xmlns:a16="http://schemas.microsoft.com/office/drawing/2014/main" id="{86C1841B-C618-47E0-AF98-0813B7FCA35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394929" y="5375980"/>
            <a:ext cx="1430219" cy="1430219"/>
          </a:xfrm>
          <a:prstGeom prst="rect">
            <a:avLst/>
          </a:prstGeom>
        </p:spPr>
      </p:pic>
    </p:spTree>
    <p:extLst>
      <p:ext uri="{BB962C8B-B14F-4D97-AF65-F5344CB8AC3E}">
        <p14:creationId xmlns:p14="http://schemas.microsoft.com/office/powerpoint/2010/main" val="72778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bout: King County Hospitals for a Healthier Community (HHC) collaborative ">
            <a:extLst>
              <a:ext uri="{FF2B5EF4-FFF2-40B4-BE49-F238E27FC236}">
                <a16:creationId xmlns:a16="http://schemas.microsoft.com/office/drawing/2014/main" id="{780BDDBA-E491-3394-6915-D9259CA85224}"/>
              </a:ext>
            </a:extLst>
          </p:cNvPr>
          <p:cNvSpPr>
            <a:spLocks noGrp="1"/>
          </p:cNvSpPr>
          <p:nvPr>
            <p:ph type="title"/>
          </p:nvPr>
        </p:nvSpPr>
        <p:spPr>
          <a:xfrm>
            <a:off x="194339" y="330567"/>
            <a:ext cx="11691930" cy="570540"/>
          </a:xfrm>
        </p:spPr>
        <p:txBody>
          <a:bodyPr>
            <a:noAutofit/>
          </a:bodyPr>
          <a:lstStyle/>
          <a:p>
            <a:r>
              <a:rPr kumimoji="0" lang="en-US" sz="2800" b="0" i="0" u="none" strike="noStrike" kern="1200" cap="none" spc="0" normalizeH="0" baseline="0" noProof="0">
                <a:ln>
                  <a:noFill/>
                </a:ln>
                <a:effectLst/>
                <a:uLnTx/>
                <a:uFillTx/>
                <a:ea typeface="Verdana" panose="020B0604030504040204" pitchFamily="34" charset="0"/>
                <a:cs typeface="Verdana" panose="020B0604030504040204" pitchFamily="34" charset="0"/>
              </a:rPr>
              <a:t>About: King County Hospitals for a Healthier Community (HHC) collaborative </a:t>
            </a:r>
            <a:endParaRPr lang="en-US" sz="2800"/>
          </a:p>
        </p:txBody>
      </p:sp>
      <p:sp>
        <p:nvSpPr>
          <p:cNvPr id="7" name="Content Placeholder 7" descr="King County Hospitals for a Healthier Community includes:&#10;Public Health – Seattle &amp; King County&#10;10 hospital/health systems&#10;Washington State Hospital Association&#10;&#10;Joint Community Health Needs Assessment:&#10;Meets Affordable Care Act IRS requirement for 501c3 hospitals to complete a CHNA report every 3 years&#10;HHC members create their own community health improvement strategies based on CHNA report findings and community engagement&#10;Reduces duplication of efforts and data requests&#10;Creates opportunity to align efforts, learn about best practices, &amp;  collectively invest in data, programs, and policies to promote health among King County residents&#10;"/>
          <p:cNvSpPr txBox="1">
            <a:spLocks/>
          </p:cNvSpPr>
          <p:nvPr/>
        </p:nvSpPr>
        <p:spPr>
          <a:xfrm>
            <a:off x="316342" y="1128424"/>
            <a:ext cx="9160853" cy="5399009"/>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a:ln>
                  <a:noFill/>
                </a:ln>
                <a:solidFill>
                  <a:prstClr val="black"/>
                </a:solidFill>
                <a:effectLst/>
                <a:uLnTx/>
                <a:uFillTx/>
                <a:latin typeface="MyriadPro-Light"/>
              </a:rPr>
              <a:t>King County Hospitals for a Healthier Community includes:</a:t>
            </a:r>
            <a:endParaRPr kumimoji="0" lang="en-US" sz="2600" b="0" i="0" u="none" strike="noStrike" kern="1200" cap="none" spc="0" normalizeH="0" baseline="0" noProof="0">
              <a:ln>
                <a:noFill/>
              </a:ln>
              <a:solidFill>
                <a:prstClr val="black"/>
              </a:solidFill>
              <a:effectLst/>
              <a:uLnTx/>
              <a:uFillTx/>
              <a:latin typeface="MyriadPro-Light"/>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yriadPro-Light"/>
              </a:rPr>
              <a:t>Public Health – Seattle &amp; King County</a:t>
            </a:r>
            <a:endParaRPr lang="en-US" sz="2400" b="0" i="0" u="none" strike="noStrike" kern="1200" cap="none" spc="0" normalizeH="0" baseline="0" noProof="0">
              <a:ln>
                <a:noFill/>
              </a:ln>
              <a:solidFill>
                <a:prstClr val="black"/>
              </a:solidFill>
              <a:effectLst/>
              <a:uLnTx/>
              <a:uFillTx/>
              <a:latin typeface="MyriadPro-Light"/>
              <a:cs typeface="Calibri"/>
            </a:endParaRPr>
          </a:p>
          <a:p>
            <a:pPr marL="736600">
              <a:defRPr/>
            </a:pPr>
            <a:r>
              <a:rPr kumimoji="0" lang="en-US" sz="2400" b="0" i="0" u="none" strike="noStrike" kern="1200" cap="none" spc="0" normalizeH="0" baseline="0" noProof="0">
                <a:ln>
                  <a:noFill/>
                </a:ln>
                <a:solidFill>
                  <a:prstClr val="black"/>
                </a:solidFill>
                <a:effectLst/>
                <a:uLnTx/>
                <a:uFillTx/>
                <a:latin typeface="MyriadPro-Light"/>
              </a:rPr>
              <a:t>10 hospital/health systems</a:t>
            </a:r>
            <a:endParaRPr lang="en-US" sz="2400" b="0" i="0" u="none" strike="noStrike" kern="1200" cap="none" spc="0" normalizeH="0" baseline="0" noProof="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yriadPro-Light"/>
              </a:rPr>
              <a:t>Washington State Hospital Association</a:t>
            </a:r>
            <a:endParaRPr lang="en-US" sz="2400" b="0" i="0" u="none" strike="noStrike" kern="1200" cap="none" spc="0" normalizeH="0" baseline="0" noProof="0">
              <a:ln>
                <a:noFill/>
              </a:ln>
              <a:solidFill>
                <a:prstClr val="black"/>
              </a:solidFill>
              <a:effectLst/>
              <a:uLnTx/>
              <a:uFillTx/>
              <a:latin typeface="MyriadPro-Light"/>
              <a:cs typeface="Calibri"/>
            </a:endParaRPr>
          </a:p>
          <a:p>
            <a:pPr marL="5080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00" b="0" i="0" u="none" strike="noStrike" kern="1200" cap="none" spc="0" normalizeH="0" baseline="0" noProof="0">
              <a:ln>
                <a:noFill/>
              </a:ln>
              <a:solidFill>
                <a:prstClr val="black"/>
              </a:solidFill>
              <a:effectLst/>
              <a:uLnTx/>
              <a:uFillTx/>
              <a:latin typeface="MyriadPro-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a:ln>
                  <a:noFill/>
                </a:ln>
                <a:solidFill>
                  <a:prstClr val="black"/>
                </a:solidFill>
                <a:effectLst/>
                <a:uLnTx/>
                <a:uFillTx/>
                <a:latin typeface="MyriadPro-Light"/>
              </a:rPr>
              <a:t>Joint Community Health Needs Assessment:</a:t>
            </a:r>
            <a:endParaRPr lang="en-US" sz="2600" b="1" i="0" u="none" strike="noStrike" kern="1200" cap="none" spc="0" normalizeH="0" baseline="0" noProof="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yriadPro-Light"/>
              </a:rPr>
              <a:t>Meets Affordable Care Act IRS requirement for 501c3 hospitals to complete a CHNA report every 3 years</a:t>
            </a:r>
            <a:endParaRPr lang="en-US" sz="2400" b="0" i="0" u="none" strike="noStrike" kern="1200" cap="none" spc="0" normalizeH="0" baseline="0" noProof="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yriadPro-Light"/>
              </a:rPr>
              <a:t>HHC members create their own community health improvement strategies based on CHNA report findings and community engagement</a:t>
            </a:r>
            <a:endParaRPr lang="en-US" sz="2400" b="0" i="0" u="none" strike="noStrike" kern="1200" cap="none" spc="0" normalizeH="0" baseline="0" noProof="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yriadPro-Light"/>
              </a:rPr>
              <a:t>Reduces duplication of efforts and data requests</a:t>
            </a:r>
            <a:endParaRPr lang="en-US" sz="2400" b="0" i="0" u="none" strike="noStrike" kern="1200" cap="none" spc="0" normalizeH="0" baseline="0" noProof="0">
              <a:ln>
                <a:noFill/>
              </a:ln>
              <a:solidFill>
                <a:prstClr val="black"/>
              </a:solidFill>
              <a:effectLst/>
              <a:uLnTx/>
              <a:uFillTx/>
              <a:latin typeface="MyriadPro-Light"/>
              <a:cs typeface="Calibri"/>
            </a:endParaRPr>
          </a:p>
          <a:p>
            <a:pPr marL="736600">
              <a:defRPr/>
            </a:pPr>
            <a:r>
              <a:rPr kumimoji="0" lang="en-US" sz="2400" b="0" i="0" u="none" strike="noStrike" kern="1200" cap="none" spc="0" normalizeH="0" baseline="0" noProof="0">
                <a:ln>
                  <a:noFill/>
                </a:ln>
                <a:solidFill>
                  <a:prstClr val="black"/>
                </a:solidFill>
                <a:effectLst/>
                <a:uLnTx/>
                <a:uFillTx/>
                <a:latin typeface="MyriadPro-Light"/>
              </a:rPr>
              <a:t>Creates opportunity to align efforts, learn about best practices</a:t>
            </a:r>
            <a:r>
              <a:rPr lang="en-US" sz="2400">
                <a:solidFill>
                  <a:prstClr val="black"/>
                </a:solidFill>
                <a:latin typeface="MyriadPro-Light"/>
              </a:rPr>
              <a:t>, &amp; </a:t>
            </a:r>
            <a:r>
              <a:rPr kumimoji="0" lang="en-US" sz="2400" b="0" i="0" u="none" strike="noStrike" kern="1200" cap="none" spc="0" normalizeH="0" baseline="0" noProof="0">
                <a:ln>
                  <a:noFill/>
                </a:ln>
                <a:solidFill>
                  <a:prstClr val="black"/>
                </a:solidFill>
                <a:effectLst/>
                <a:uLnTx/>
                <a:uFillTx/>
                <a:latin typeface="MyriadPro-Light"/>
              </a:rPr>
              <a:t> collectively invest in data, programs, and policies to promote health among King County residents</a:t>
            </a:r>
            <a:endParaRPr kumimoji="0" lang="en-US" sz="3200" b="1" i="0" u="none" strike="noStrike" kern="1200" cap="none" spc="0" normalizeH="0" baseline="0" noProof="0">
              <a:ln>
                <a:noFill/>
              </a:ln>
              <a:solidFill>
                <a:prstClr val="black"/>
              </a:solidFill>
              <a:effectLst/>
              <a:uLnTx/>
              <a:uFillTx/>
              <a:latin typeface="MyriadPro-Light"/>
            </a:endParaRPr>
          </a:p>
        </p:txBody>
      </p:sp>
      <p:pic>
        <p:nvPicPr>
          <p:cNvPr id="6" name="Picture 5" descr="HHC member organization logos: &#10;Evergreen Health&#10;Fred Hutchinson Cancer Center&#10;Kaiser Permanente&#10;MultiCare Health System&#10;Navos&#10;Overlake Medical Center &amp; Clinics&#10;Seattle Children’s&#10;Providence Swedish&#10;UW Medicine&#10;Virginia Mason Franciscan Health&#10;Washington State Hospital Association">
            <a:extLst>
              <a:ext uri="{FF2B5EF4-FFF2-40B4-BE49-F238E27FC236}">
                <a16:creationId xmlns:a16="http://schemas.microsoft.com/office/drawing/2014/main" id="{E73AFEE7-87B7-BA85-1649-66BFD34A8615}"/>
              </a:ext>
            </a:extLst>
          </p:cNvPr>
          <p:cNvPicPr>
            <a:picLocks noChangeAspect="1"/>
          </p:cNvPicPr>
          <p:nvPr/>
        </p:nvPicPr>
        <p:blipFill>
          <a:blip r:embed="rId3"/>
          <a:stretch>
            <a:fillRect/>
          </a:stretch>
        </p:blipFill>
        <p:spPr>
          <a:xfrm>
            <a:off x="9934652" y="1124197"/>
            <a:ext cx="1912020" cy="5737759"/>
          </a:xfrm>
          <a:prstGeom prst="rect">
            <a:avLst/>
          </a:prstGeom>
        </p:spPr>
      </p:pic>
    </p:spTree>
    <p:extLst>
      <p:ext uri="{BB962C8B-B14F-4D97-AF65-F5344CB8AC3E}">
        <p14:creationId xmlns:p14="http://schemas.microsoft.com/office/powerpoint/2010/main" val="116658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9DA1-D1BD-847B-B091-61DE998178F5}"/>
              </a:ext>
            </a:extLst>
          </p:cNvPr>
          <p:cNvSpPr>
            <a:spLocks noGrp="1"/>
          </p:cNvSpPr>
          <p:nvPr>
            <p:ph type="title"/>
          </p:nvPr>
        </p:nvSpPr>
        <p:spPr/>
        <p:txBody>
          <a:bodyPr>
            <a:noAutofit/>
          </a:bodyPr>
          <a:lstStyle/>
          <a:p>
            <a:r>
              <a:rPr lang="en-US" sz="2800">
                <a:ea typeface="Verdana" panose="020B0604030504040204" pitchFamily="34" charset="0"/>
                <a:cs typeface="Verdana" panose="020B0604030504040204" pitchFamily="34" charset="0"/>
              </a:rPr>
              <a:t>Key Themes from Listening Sessions with King County Communities of Color</a:t>
            </a:r>
            <a:endParaRPr lang="en-US" sz="2800"/>
          </a:p>
        </p:txBody>
      </p:sp>
      <p:sp>
        <p:nvSpPr>
          <p:cNvPr id="17" name="Flowchart: Connector 16">
            <a:extLst>
              <a:ext uri="{FF2B5EF4-FFF2-40B4-BE49-F238E27FC236}">
                <a16:creationId xmlns:a16="http://schemas.microsoft.com/office/drawing/2014/main" id="{AD5AA9DF-2467-7EDC-88EA-083AF44E44E6}"/>
              </a:ext>
            </a:extLst>
          </p:cNvPr>
          <p:cNvSpPr/>
          <p:nvPr/>
        </p:nvSpPr>
        <p:spPr>
          <a:xfrm>
            <a:off x="196876" y="3092964"/>
            <a:ext cx="1796825" cy="1796825"/>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A65D75-671E-F66C-AC42-42EB29AF78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33" b="15596"/>
          <a:stretch/>
        </p:blipFill>
        <p:spPr>
          <a:xfrm>
            <a:off x="506019" y="3692549"/>
            <a:ext cx="1288449" cy="839694"/>
          </a:xfrm>
          <a:prstGeom prst="rect">
            <a:avLst/>
          </a:prstGeom>
        </p:spPr>
      </p:pic>
      <p:cxnSp>
        <p:nvCxnSpPr>
          <p:cNvPr id="44" name="Straight Connector 43">
            <a:extLst>
              <a:ext uri="{FF2B5EF4-FFF2-40B4-BE49-F238E27FC236}">
                <a16:creationId xmlns:a16="http://schemas.microsoft.com/office/drawing/2014/main" id="{B671055D-DC64-342D-88DD-99AB618C2119}"/>
              </a:ext>
              <a:ext uri="{C183D7F6-B498-43B3-948B-1728B52AA6E4}">
                <adec:decorative xmlns:adec="http://schemas.microsoft.com/office/drawing/2017/decorative" val="1"/>
              </a:ext>
            </a:extLst>
          </p:cNvPr>
          <p:cNvCxnSpPr>
            <a:cxnSpLocks/>
            <a:endCxn id="14" idx="1"/>
          </p:cNvCxnSpPr>
          <p:nvPr/>
        </p:nvCxnSpPr>
        <p:spPr>
          <a:xfrm flipV="1">
            <a:off x="1993701" y="1753015"/>
            <a:ext cx="635226" cy="223836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086A6211-8985-8DD2-393B-D6CA25B8E51F}"/>
              </a:ext>
            </a:extLst>
          </p:cNvPr>
          <p:cNvSpPr txBox="1"/>
          <p:nvPr/>
        </p:nvSpPr>
        <p:spPr>
          <a:xfrm>
            <a:off x="2628927" y="1276550"/>
            <a:ext cx="2545545" cy="952929"/>
          </a:xfrm>
          <a:prstGeom prst="roundRect">
            <a:avLst/>
          </a:prstGeom>
          <a:solidFill>
            <a:srgbClr val="8BBB3E"/>
          </a:solidFill>
          <a:ln>
            <a:solidFill>
              <a:schemeClr val="tx1"/>
            </a:solidFill>
          </a:ln>
        </p:spPr>
        <p:txBody>
          <a:bodyPr wrap="square" anchor="ctr">
            <a:noAutofit/>
          </a:bodyPr>
          <a:lstStyle/>
          <a:p>
            <a:pPr algn="ctr"/>
            <a:r>
              <a:rPr lang="en-US">
                <a:latin typeface="MyriadPro-Light"/>
              </a:rPr>
              <a:t>Access to Food and Nutrition Information</a:t>
            </a:r>
          </a:p>
        </p:txBody>
      </p:sp>
      <p:cxnSp>
        <p:nvCxnSpPr>
          <p:cNvPr id="22" name="Straight Connector 21">
            <a:extLst>
              <a:ext uri="{FF2B5EF4-FFF2-40B4-BE49-F238E27FC236}">
                <a16:creationId xmlns:a16="http://schemas.microsoft.com/office/drawing/2014/main" id="{7E8B4375-A05B-3615-2D82-1001865F27C0}"/>
              </a:ext>
              <a:ext uri="{C183D7F6-B498-43B3-948B-1728B52AA6E4}">
                <adec:decorative xmlns:adec="http://schemas.microsoft.com/office/drawing/2017/decorative" val="1"/>
              </a:ext>
            </a:extLst>
          </p:cNvPr>
          <p:cNvCxnSpPr>
            <a:cxnSpLocks/>
            <a:stCxn id="14" idx="3"/>
            <a:endCxn id="12" idx="1"/>
          </p:cNvCxnSpPr>
          <p:nvPr/>
        </p:nvCxnSpPr>
        <p:spPr>
          <a:xfrm>
            <a:off x="5174472" y="1753015"/>
            <a:ext cx="320421"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E590B0C-B948-E59B-8B91-36EAFB2761D1}"/>
              </a:ext>
            </a:extLst>
          </p:cNvPr>
          <p:cNvSpPr txBox="1"/>
          <p:nvPr/>
        </p:nvSpPr>
        <p:spPr>
          <a:xfrm>
            <a:off x="5494893" y="1310078"/>
            <a:ext cx="6275349" cy="919401"/>
          </a:xfrm>
          <a:prstGeom prst="roundRect">
            <a:avLst/>
          </a:prstGeom>
          <a:noFill/>
          <a:ln>
            <a:solidFill>
              <a:schemeClr val="tx1"/>
            </a:solidFill>
          </a:ln>
        </p:spPr>
        <p:txBody>
          <a:bodyPr wrap="square" rtlCol="0">
            <a:spAutoFit/>
          </a:bodyPr>
          <a:lstStyle/>
          <a:p>
            <a:pPr algn="ctr"/>
            <a:r>
              <a:rPr lang="en-US" sz="1600">
                <a:effectLst/>
                <a:latin typeface="MyriadPro-Light"/>
              </a:rPr>
              <a:t>Communities want more opportunities to </a:t>
            </a:r>
            <a:r>
              <a:rPr lang="en-US" sz="1600" b="1">
                <a:effectLst/>
                <a:latin typeface="MyriadPro-Light"/>
              </a:rPr>
              <a:t>learn about how to eat well</a:t>
            </a:r>
            <a:r>
              <a:rPr lang="en-US" sz="1600">
                <a:effectLst/>
                <a:latin typeface="MyriadPro-Light"/>
              </a:rPr>
              <a:t> to protect their health, including how to choose healthier ingredients and how to shop for more affordable healthy options.</a:t>
            </a:r>
            <a:endParaRPr lang="en-US" sz="1600">
              <a:latin typeface="MyriadPro-Light"/>
            </a:endParaRPr>
          </a:p>
        </p:txBody>
      </p:sp>
      <p:sp>
        <p:nvSpPr>
          <p:cNvPr id="10" name="TextBox 9">
            <a:extLst>
              <a:ext uri="{FF2B5EF4-FFF2-40B4-BE49-F238E27FC236}">
                <a16:creationId xmlns:a16="http://schemas.microsoft.com/office/drawing/2014/main" id="{9E157615-81C5-99E1-3FB6-30F4E5A00161}"/>
              </a:ext>
            </a:extLst>
          </p:cNvPr>
          <p:cNvSpPr txBox="1"/>
          <p:nvPr/>
        </p:nvSpPr>
        <p:spPr>
          <a:xfrm>
            <a:off x="2628928" y="2437664"/>
            <a:ext cx="2545545" cy="919402"/>
          </a:xfrm>
          <a:prstGeom prst="roundRect">
            <a:avLst/>
          </a:prstGeom>
          <a:solidFill>
            <a:srgbClr val="239CCB"/>
          </a:solidFill>
          <a:ln>
            <a:solidFill>
              <a:schemeClr val="tx1"/>
            </a:solidFill>
          </a:ln>
        </p:spPr>
        <p:txBody>
          <a:bodyPr wrap="square" anchor="ctr">
            <a:noAutofit/>
          </a:bodyPr>
          <a:lstStyle/>
          <a:p>
            <a:pPr algn="ctr"/>
            <a:r>
              <a:rPr lang="en-US">
                <a:latin typeface="MyriadPro-Light"/>
              </a:rPr>
              <a:t>Access to High-Quality, Fresh, and Cultural Foods</a:t>
            </a:r>
          </a:p>
        </p:txBody>
      </p:sp>
      <p:sp>
        <p:nvSpPr>
          <p:cNvPr id="3" name="TextBox 2">
            <a:extLst>
              <a:ext uri="{FF2B5EF4-FFF2-40B4-BE49-F238E27FC236}">
                <a16:creationId xmlns:a16="http://schemas.microsoft.com/office/drawing/2014/main" id="{123A32A6-3B9A-7B86-E63C-823ECA850361}"/>
              </a:ext>
            </a:extLst>
          </p:cNvPr>
          <p:cNvSpPr txBox="1"/>
          <p:nvPr/>
        </p:nvSpPr>
        <p:spPr>
          <a:xfrm>
            <a:off x="5494893" y="2437665"/>
            <a:ext cx="6275348" cy="919401"/>
          </a:xfrm>
          <a:prstGeom prst="roundRect">
            <a:avLst/>
          </a:prstGeom>
          <a:noFill/>
          <a:ln>
            <a:solidFill>
              <a:schemeClr val="tx1"/>
            </a:solidFill>
          </a:ln>
        </p:spPr>
        <p:txBody>
          <a:bodyPr wrap="square" rtlCol="0" anchor="ctr">
            <a:spAutoFit/>
          </a:bodyPr>
          <a:lstStyle/>
          <a:p>
            <a:pPr marR="0" lvl="0" algn="ctr" defTabSz="914400" rtl="0" eaLnBrk="1" fontAlgn="auto" latinLnBrk="0" hangingPunct="1">
              <a:lnSpc>
                <a:spcPct val="100000"/>
              </a:lnSpc>
              <a:spcBef>
                <a:spcPts val="0"/>
              </a:spcBef>
              <a:spcAft>
                <a:spcPts val="0"/>
              </a:spcAft>
              <a:buClrTx/>
              <a:buSzTx/>
              <a:tabLst/>
              <a:defRPr/>
            </a:pPr>
            <a:r>
              <a:rPr lang="en-US" sz="1600">
                <a:latin typeface="MyriadPro-Light"/>
                <a:ea typeface="Calibri" panose="020F0502020204030204" pitchFamily="34" charset="0"/>
                <a:cs typeface="Calibri"/>
              </a:rPr>
              <a:t>C</a:t>
            </a:r>
            <a:r>
              <a:rPr lang="en-US" sz="1600">
                <a:effectLst/>
                <a:latin typeface="MyriadPro-Light"/>
                <a:ea typeface="Calibri" panose="020F0502020204030204" pitchFamily="34" charset="0"/>
                <a:cs typeface="Calibri"/>
              </a:rPr>
              <a:t>ommunity members identified that </a:t>
            </a:r>
            <a:r>
              <a:rPr lang="en-US" sz="1600" b="1">
                <a:effectLst/>
                <a:latin typeface="MyriadPro-Light"/>
                <a:ea typeface="Calibri" panose="020F0502020204030204" pitchFamily="34" charset="0"/>
                <a:cs typeface="Calibri"/>
              </a:rPr>
              <a:t>rising food costs</a:t>
            </a:r>
            <a:r>
              <a:rPr lang="en-US" sz="1600">
                <a:effectLst/>
                <a:latin typeface="MyriadPro-Light"/>
                <a:ea typeface="Calibri" panose="020F0502020204030204" pitchFamily="34" charset="0"/>
                <a:cs typeface="Calibri"/>
              </a:rPr>
              <a:t>, </a:t>
            </a:r>
            <a:r>
              <a:rPr lang="en-US" sz="1600" b="1">
                <a:effectLst/>
                <a:latin typeface="MyriadPro-Light"/>
                <a:ea typeface="Calibri" panose="020F0502020204030204" pitchFamily="34" charset="0"/>
                <a:cs typeface="Calibri"/>
              </a:rPr>
              <a:t>proximity to grocery stores</a:t>
            </a:r>
            <a:r>
              <a:rPr lang="en-US" sz="1600">
                <a:effectLst/>
                <a:latin typeface="MyriadPro-Light"/>
                <a:ea typeface="Calibri" panose="020F0502020204030204" pitchFamily="34" charset="0"/>
                <a:cs typeface="Calibri"/>
              </a:rPr>
              <a:t>, and </a:t>
            </a:r>
            <a:r>
              <a:rPr lang="en-US" sz="1600" b="1">
                <a:effectLst/>
                <a:latin typeface="MyriadPro-Light"/>
                <a:ea typeface="Calibri" panose="020F0502020204030204" pitchFamily="34" charset="0"/>
                <a:cs typeface="Calibri"/>
              </a:rPr>
              <a:t>transportation</a:t>
            </a:r>
            <a:r>
              <a:rPr lang="en-US" sz="1600">
                <a:effectLst/>
                <a:latin typeface="MyriadPro-Light"/>
                <a:ea typeface="Calibri" panose="020F0502020204030204" pitchFamily="34" charset="0"/>
                <a:cs typeface="Calibri"/>
              </a:rPr>
              <a:t> availability were barriers to accessing healthy food.</a:t>
            </a:r>
          </a:p>
        </p:txBody>
      </p:sp>
      <p:sp>
        <p:nvSpPr>
          <p:cNvPr id="6" name="TextBox 5">
            <a:extLst>
              <a:ext uri="{FF2B5EF4-FFF2-40B4-BE49-F238E27FC236}">
                <a16:creationId xmlns:a16="http://schemas.microsoft.com/office/drawing/2014/main" id="{572CD8A8-C5B2-08DE-7A4F-D666CF2EFDAA}"/>
              </a:ext>
            </a:extLst>
          </p:cNvPr>
          <p:cNvSpPr txBox="1"/>
          <p:nvPr/>
        </p:nvSpPr>
        <p:spPr>
          <a:xfrm>
            <a:off x="2628927" y="3598341"/>
            <a:ext cx="2545543" cy="919401"/>
          </a:xfrm>
          <a:prstGeom prst="roundRect">
            <a:avLst/>
          </a:prstGeom>
          <a:solidFill>
            <a:srgbClr val="8BBB3E"/>
          </a:solidFill>
          <a:ln>
            <a:solidFill>
              <a:schemeClr val="tx1"/>
            </a:solidFill>
          </a:ln>
        </p:spPr>
        <p:txBody>
          <a:bodyPr wrap="square" anchor="ctr">
            <a:noAutofit/>
          </a:bodyPr>
          <a:lstStyle/>
          <a:p>
            <a:pPr algn="ctr"/>
            <a:r>
              <a:rPr lang="en-US">
                <a:latin typeface="MyriadPro-Light"/>
              </a:rPr>
              <a:t>Access to Mental and Behavioral Health Services</a:t>
            </a:r>
            <a:endParaRPr lang="en-US" sz="2000" b="1">
              <a:latin typeface="MyriadPro-Light"/>
            </a:endParaRPr>
          </a:p>
        </p:txBody>
      </p:sp>
      <p:sp>
        <p:nvSpPr>
          <p:cNvPr id="5" name="TextBox 4">
            <a:extLst>
              <a:ext uri="{FF2B5EF4-FFF2-40B4-BE49-F238E27FC236}">
                <a16:creationId xmlns:a16="http://schemas.microsoft.com/office/drawing/2014/main" id="{22BE64AF-A6D5-576C-BBB2-730EB587FAE8}"/>
              </a:ext>
            </a:extLst>
          </p:cNvPr>
          <p:cNvSpPr txBox="1"/>
          <p:nvPr/>
        </p:nvSpPr>
        <p:spPr>
          <a:xfrm>
            <a:off x="5494893" y="3598341"/>
            <a:ext cx="6275348" cy="919401"/>
          </a:xfrm>
          <a:prstGeom prst="roundRect">
            <a:avLst/>
          </a:prstGeom>
          <a:noFill/>
          <a:ln>
            <a:solidFill>
              <a:schemeClr val="tx1"/>
            </a:solidFill>
          </a:ln>
        </p:spPr>
        <p:txBody>
          <a:bodyPr wrap="square" rtlCol="0">
            <a:spAutoFit/>
          </a:bodyPr>
          <a:lstStyle/>
          <a:p>
            <a:pPr algn="ctr"/>
            <a:r>
              <a:rPr lang="en-US" sz="1600">
                <a:latin typeface="MyriadPro-Light"/>
                <a:ea typeface="Calibri" panose="020F0502020204030204" pitchFamily="34" charset="0"/>
                <a:cs typeface="Calibri"/>
              </a:rPr>
              <a:t>B</a:t>
            </a:r>
            <a:r>
              <a:rPr lang="en-US" sz="1600">
                <a:effectLst/>
                <a:latin typeface="MyriadPro-Light"/>
                <a:ea typeface="Calibri" panose="020F0502020204030204" pitchFamily="34" charset="0"/>
                <a:cs typeface="Calibri"/>
              </a:rPr>
              <a:t>arriers to accessing mental and behavioral health services </a:t>
            </a:r>
            <a:r>
              <a:rPr lang="en-US" sz="1600">
                <a:latin typeface="MyriadPro-Light"/>
                <a:ea typeface="Calibri" panose="020F0502020204030204" pitchFamily="34" charset="0"/>
                <a:cs typeface="Calibri"/>
              </a:rPr>
              <a:t>include </a:t>
            </a:r>
            <a:r>
              <a:rPr lang="en-US" sz="1600" b="1">
                <a:latin typeface="MyriadPro-Light"/>
                <a:ea typeface="Calibri" panose="020F0502020204030204" pitchFamily="34" charset="0"/>
                <a:cs typeface="Calibri"/>
              </a:rPr>
              <a:t>cost</a:t>
            </a:r>
            <a:r>
              <a:rPr lang="en-US" sz="1600">
                <a:latin typeface="MyriadPro-Light"/>
                <a:ea typeface="Calibri" panose="020F0502020204030204" pitchFamily="34" charset="0"/>
                <a:cs typeface="Calibri"/>
              </a:rPr>
              <a:t>,</a:t>
            </a:r>
            <a:r>
              <a:rPr lang="en-US" sz="1600">
                <a:effectLst/>
                <a:latin typeface="MyriadPro-Light"/>
                <a:ea typeface="Calibri" panose="020F0502020204030204" pitchFamily="34" charset="0"/>
                <a:cs typeface="Calibri"/>
              </a:rPr>
              <a:t> </a:t>
            </a:r>
            <a:r>
              <a:rPr lang="en-US" sz="1600" b="1">
                <a:effectLst/>
                <a:latin typeface="MyriadPro-Light"/>
                <a:ea typeface="Calibri" panose="020F0502020204030204" pitchFamily="34" charset="0"/>
                <a:cs typeface="Calibri"/>
              </a:rPr>
              <a:t>cultural alignment of providers, timeliness</a:t>
            </a:r>
            <a:r>
              <a:rPr lang="en-US" sz="1600">
                <a:effectLst/>
                <a:latin typeface="MyriadPro-Light"/>
                <a:ea typeface="Calibri" panose="020F0502020204030204" pitchFamily="34" charset="0"/>
                <a:cs typeface="Calibri"/>
              </a:rPr>
              <a:t> and availability of appointments, and </a:t>
            </a:r>
            <a:r>
              <a:rPr lang="en-US" sz="1600" b="1">
                <a:effectLst/>
                <a:latin typeface="MyriadPro-Light"/>
                <a:ea typeface="Calibri" panose="020F0502020204030204" pitchFamily="34" charset="0"/>
                <a:cs typeface="Calibri"/>
              </a:rPr>
              <a:t>stigma</a:t>
            </a:r>
            <a:r>
              <a:rPr lang="en-US" sz="1600">
                <a:effectLst/>
                <a:latin typeface="MyriadPro-Light"/>
                <a:ea typeface="Calibri" panose="020F0502020204030204" pitchFamily="34" charset="0"/>
                <a:cs typeface="Calibri"/>
              </a:rPr>
              <a:t> associated with discussing mental health.</a:t>
            </a:r>
          </a:p>
        </p:txBody>
      </p:sp>
      <p:sp>
        <p:nvSpPr>
          <p:cNvPr id="13" name="TextBox 12">
            <a:extLst>
              <a:ext uri="{FF2B5EF4-FFF2-40B4-BE49-F238E27FC236}">
                <a16:creationId xmlns:a16="http://schemas.microsoft.com/office/drawing/2014/main" id="{EF41B85C-DAEA-D721-4A41-E258FDFC0BC0}"/>
              </a:ext>
            </a:extLst>
          </p:cNvPr>
          <p:cNvSpPr txBox="1"/>
          <p:nvPr/>
        </p:nvSpPr>
        <p:spPr>
          <a:xfrm>
            <a:off x="2645257" y="4695651"/>
            <a:ext cx="2545544" cy="919402"/>
          </a:xfrm>
          <a:prstGeom prst="roundRect">
            <a:avLst/>
          </a:prstGeom>
          <a:solidFill>
            <a:srgbClr val="239CCB"/>
          </a:solidFill>
          <a:ln>
            <a:solidFill>
              <a:schemeClr val="tx1"/>
            </a:solidFill>
          </a:ln>
        </p:spPr>
        <p:txBody>
          <a:bodyPr wrap="square" anchor="ctr">
            <a:noAutofit/>
          </a:bodyPr>
          <a:lstStyle/>
          <a:p>
            <a:pPr algn="ctr"/>
            <a:r>
              <a:rPr lang="en-US">
                <a:latin typeface="MyriadPro-Light"/>
              </a:rPr>
              <a:t>Climate Change Impacts on Food Security and Mental Health</a:t>
            </a:r>
          </a:p>
        </p:txBody>
      </p:sp>
      <p:sp>
        <p:nvSpPr>
          <p:cNvPr id="8" name="TextBox 7">
            <a:extLst>
              <a:ext uri="{FF2B5EF4-FFF2-40B4-BE49-F238E27FC236}">
                <a16:creationId xmlns:a16="http://schemas.microsoft.com/office/drawing/2014/main" id="{A63918AB-F2FC-8F75-A320-3E97E71EB607}"/>
              </a:ext>
            </a:extLst>
          </p:cNvPr>
          <p:cNvSpPr txBox="1"/>
          <p:nvPr/>
        </p:nvSpPr>
        <p:spPr>
          <a:xfrm>
            <a:off x="5511222" y="4695651"/>
            <a:ext cx="6275348" cy="919402"/>
          </a:xfrm>
          <a:prstGeom prst="roundRect">
            <a:avLst/>
          </a:prstGeom>
          <a:noFill/>
          <a:ln>
            <a:solidFill>
              <a:schemeClr val="tx1"/>
            </a:solidFill>
          </a:ln>
        </p:spPr>
        <p:txBody>
          <a:bodyPr wrap="square" rtlCol="0" anchor="ctr">
            <a:noAutofit/>
          </a:bodyPr>
          <a:lstStyle/>
          <a:p>
            <a:pPr algn="ctr"/>
            <a:r>
              <a:rPr lang="en-US" sz="1600">
                <a:effectLst/>
                <a:latin typeface="MyriadPro-Light"/>
                <a:ea typeface="Calibri" panose="020F0502020204030204" pitchFamily="34" charset="0"/>
                <a:cs typeface="Calibri"/>
              </a:rPr>
              <a:t>Extreme weather events impact the </a:t>
            </a:r>
            <a:r>
              <a:rPr lang="en-US" sz="1600" b="1">
                <a:effectLst/>
                <a:latin typeface="MyriadPro-Light"/>
                <a:ea typeface="Calibri" panose="020F0502020204030204" pitchFamily="34" charset="0"/>
                <a:cs typeface="Calibri"/>
              </a:rPr>
              <a:t>emotional health and well-being </a:t>
            </a:r>
            <a:r>
              <a:rPr lang="en-US" sz="1600">
                <a:effectLst/>
                <a:latin typeface="MyriadPro-Light"/>
                <a:ea typeface="Calibri" panose="020F0502020204030204" pitchFamily="34" charset="0"/>
                <a:cs typeface="Calibri"/>
              </a:rPr>
              <a:t>of the whole family and make it </a:t>
            </a:r>
            <a:r>
              <a:rPr lang="en-US" sz="1600" b="1">
                <a:effectLst/>
                <a:latin typeface="MyriadPro-Light"/>
                <a:ea typeface="Calibri" panose="020F0502020204030204" pitchFamily="34" charset="0"/>
                <a:cs typeface="Calibri"/>
              </a:rPr>
              <a:t>difficult to access food.</a:t>
            </a:r>
          </a:p>
        </p:txBody>
      </p:sp>
      <p:sp>
        <p:nvSpPr>
          <p:cNvPr id="7" name="TextBox 6">
            <a:extLst>
              <a:ext uri="{FF2B5EF4-FFF2-40B4-BE49-F238E27FC236}">
                <a16:creationId xmlns:a16="http://schemas.microsoft.com/office/drawing/2014/main" id="{16F1FF95-5FF0-7573-ADB2-0F86D328CE6B}"/>
              </a:ext>
            </a:extLst>
          </p:cNvPr>
          <p:cNvSpPr txBox="1"/>
          <p:nvPr/>
        </p:nvSpPr>
        <p:spPr>
          <a:xfrm>
            <a:off x="2628928" y="5799382"/>
            <a:ext cx="2545545" cy="919401"/>
          </a:xfrm>
          <a:prstGeom prst="roundRect">
            <a:avLst/>
          </a:prstGeom>
          <a:solidFill>
            <a:srgbClr val="8BBB3E"/>
          </a:solidFill>
          <a:ln>
            <a:solidFill>
              <a:schemeClr val="tx1"/>
            </a:solidFill>
          </a:ln>
        </p:spPr>
        <p:txBody>
          <a:bodyPr wrap="square" anchor="ctr">
            <a:noAutofit/>
          </a:bodyPr>
          <a:lstStyle/>
          <a:p>
            <a:pPr algn="ctr"/>
            <a:r>
              <a:rPr lang="en-US">
                <a:latin typeface="MyriadPro-Light"/>
              </a:rPr>
              <a:t>Community Protective Factors</a:t>
            </a:r>
          </a:p>
        </p:txBody>
      </p:sp>
      <p:sp>
        <p:nvSpPr>
          <p:cNvPr id="9" name="TextBox 8">
            <a:extLst>
              <a:ext uri="{FF2B5EF4-FFF2-40B4-BE49-F238E27FC236}">
                <a16:creationId xmlns:a16="http://schemas.microsoft.com/office/drawing/2014/main" id="{3B4344BF-E821-CE98-B345-F4B971D0A809}"/>
              </a:ext>
            </a:extLst>
          </p:cNvPr>
          <p:cNvSpPr txBox="1"/>
          <p:nvPr/>
        </p:nvSpPr>
        <p:spPr>
          <a:xfrm>
            <a:off x="5494893" y="5799382"/>
            <a:ext cx="6275348" cy="919401"/>
          </a:xfrm>
          <a:prstGeom prst="roundRect">
            <a:avLst/>
          </a:prstGeom>
          <a:noFill/>
          <a:ln>
            <a:solidFill>
              <a:schemeClr val="tx1"/>
            </a:solidFill>
          </a:ln>
        </p:spPr>
        <p:txBody>
          <a:bodyPr wrap="square" rtlCol="0">
            <a:spAutoFit/>
          </a:bodyPr>
          <a:lstStyle/>
          <a:p>
            <a:pPr algn="ctr"/>
            <a:r>
              <a:rPr lang="en-US" sz="1600">
                <a:latin typeface="MyriadPro-Light"/>
                <a:ea typeface="Calibri" panose="020F0502020204030204" pitchFamily="34" charset="0"/>
                <a:cs typeface="Calibri"/>
              </a:rPr>
              <a:t>C</a:t>
            </a:r>
            <a:r>
              <a:rPr lang="en-US" sz="1600">
                <a:effectLst/>
                <a:latin typeface="MyriadPro-Light"/>
                <a:ea typeface="Calibri" panose="020F0502020204030204" pitchFamily="34" charset="0"/>
                <a:cs typeface="Calibri"/>
              </a:rPr>
              <a:t>ommunities shared examples of how they </a:t>
            </a:r>
            <a:r>
              <a:rPr lang="en-US" sz="1600" b="1">
                <a:effectLst/>
                <a:latin typeface="MyriadPro-Light"/>
                <a:ea typeface="Calibri" panose="020F0502020204030204" pitchFamily="34" charset="0"/>
                <a:cs typeface="Calibri"/>
              </a:rPr>
              <a:t>support one another, </a:t>
            </a:r>
            <a:r>
              <a:rPr lang="en-US" sz="1600">
                <a:effectLst/>
                <a:latin typeface="MyriadPro-Light"/>
                <a:ea typeface="Calibri" panose="020F0502020204030204" pitchFamily="34" charset="0"/>
                <a:cs typeface="Calibri"/>
              </a:rPr>
              <a:t>including providing transportation for those seeking care or access to food, sharing food, and support during stressful times.</a:t>
            </a:r>
            <a:endParaRPr lang="en-US">
              <a:latin typeface="MyriadPro-Light"/>
            </a:endParaRPr>
          </a:p>
        </p:txBody>
      </p:sp>
      <p:cxnSp>
        <p:nvCxnSpPr>
          <p:cNvPr id="33" name="Straight Connector 32">
            <a:extLst>
              <a:ext uri="{FF2B5EF4-FFF2-40B4-BE49-F238E27FC236}">
                <a16:creationId xmlns:a16="http://schemas.microsoft.com/office/drawing/2014/main" id="{594EA532-2AFD-CEDE-6DB3-FA3695E690C7}"/>
              </a:ext>
              <a:ext uri="{C183D7F6-B498-43B3-948B-1728B52AA6E4}">
                <adec:decorative xmlns:adec="http://schemas.microsoft.com/office/drawing/2017/decorative" val="1"/>
              </a:ext>
            </a:extLst>
          </p:cNvPr>
          <p:cNvCxnSpPr>
            <a:cxnSpLocks/>
            <a:stCxn id="7" idx="3"/>
            <a:endCxn id="9" idx="1"/>
          </p:cNvCxnSpPr>
          <p:nvPr/>
        </p:nvCxnSpPr>
        <p:spPr>
          <a:xfrm>
            <a:off x="5174473" y="6259083"/>
            <a:ext cx="32042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31BBF5FE-D019-86C6-F3E0-C8A9667B2D36}"/>
              </a:ext>
              <a:ext uri="{C183D7F6-B498-43B3-948B-1728B52AA6E4}">
                <adec:decorative xmlns:adec="http://schemas.microsoft.com/office/drawing/2017/decorative" val="1"/>
              </a:ext>
            </a:extLst>
          </p:cNvPr>
          <p:cNvCxnSpPr>
            <a:cxnSpLocks/>
            <a:stCxn id="10" idx="3"/>
            <a:endCxn id="3" idx="1"/>
          </p:cNvCxnSpPr>
          <p:nvPr/>
        </p:nvCxnSpPr>
        <p:spPr>
          <a:xfrm>
            <a:off x="5174473" y="2897365"/>
            <a:ext cx="320420" cy="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C00C177C-1136-FD94-45CF-1474ABFF0ECA}"/>
              </a:ext>
              <a:ext uri="{C183D7F6-B498-43B3-948B-1728B52AA6E4}">
                <adec:decorative xmlns:adec="http://schemas.microsoft.com/office/drawing/2017/decorative" val="1"/>
              </a:ext>
            </a:extLst>
          </p:cNvPr>
          <p:cNvCxnSpPr>
            <a:cxnSpLocks/>
            <a:stCxn id="13" idx="3"/>
            <a:endCxn id="8" idx="1"/>
          </p:cNvCxnSpPr>
          <p:nvPr/>
        </p:nvCxnSpPr>
        <p:spPr>
          <a:xfrm>
            <a:off x="5190801" y="5155352"/>
            <a:ext cx="320421"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E4EE3838-A2BC-F563-7207-08A2367C6223}"/>
              </a:ext>
              <a:ext uri="{C183D7F6-B498-43B3-948B-1728B52AA6E4}">
                <adec:decorative xmlns:adec="http://schemas.microsoft.com/office/drawing/2017/decorative" val="1"/>
              </a:ext>
            </a:extLst>
          </p:cNvPr>
          <p:cNvCxnSpPr>
            <a:cxnSpLocks/>
            <a:stCxn id="6" idx="3"/>
            <a:endCxn id="5" idx="1"/>
          </p:cNvCxnSpPr>
          <p:nvPr/>
        </p:nvCxnSpPr>
        <p:spPr>
          <a:xfrm>
            <a:off x="5174470" y="4058042"/>
            <a:ext cx="320423"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8F8F2500-7F8F-F5E6-0214-56DCA05B9059}"/>
              </a:ext>
              <a:ext uri="{C183D7F6-B498-43B3-948B-1728B52AA6E4}">
                <adec:decorative xmlns:adec="http://schemas.microsoft.com/office/drawing/2017/decorative" val="1"/>
              </a:ext>
            </a:extLst>
          </p:cNvPr>
          <p:cNvCxnSpPr>
            <a:cxnSpLocks/>
            <a:endCxn id="7" idx="1"/>
          </p:cNvCxnSpPr>
          <p:nvPr/>
        </p:nvCxnSpPr>
        <p:spPr>
          <a:xfrm>
            <a:off x="1993701" y="3991377"/>
            <a:ext cx="635227" cy="226770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1E03A3A2-DBEF-4E30-4E8E-D3FA6B7215F4}"/>
              </a:ext>
              <a:ext uri="{C183D7F6-B498-43B3-948B-1728B52AA6E4}">
                <adec:decorative xmlns:adec="http://schemas.microsoft.com/office/drawing/2017/decorative" val="1"/>
              </a:ext>
            </a:extLst>
          </p:cNvPr>
          <p:cNvCxnSpPr>
            <a:cxnSpLocks/>
            <a:endCxn id="10" idx="1"/>
          </p:cNvCxnSpPr>
          <p:nvPr/>
        </p:nvCxnSpPr>
        <p:spPr>
          <a:xfrm flipV="1">
            <a:off x="1993701" y="2897365"/>
            <a:ext cx="635227" cy="109401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A6005E37-57C1-849A-025D-78649A72B98B}"/>
              </a:ext>
              <a:ext uri="{C183D7F6-B498-43B3-948B-1728B52AA6E4}">
                <adec:decorative xmlns:adec="http://schemas.microsoft.com/office/drawing/2017/decorative" val="1"/>
              </a:ext>
            </a:extLst>
          </p:cNvPr>
          <p:cNvCxnSpPr>
            <a:cxnSpLocks/>
            <a:endCxn id="6" idx="1"/>
          </p:cNvCxnSpPr>
          <p:nvPr/>
        </p:nvCxnSpPr>
        <p:spPr>
          <a:xfrm>
            <a:off x="1993701" y="3991377"/>
            <a:ext cx="635226" cy="6666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906CFC45-BD9A-7B20-8D10-D89529CF30A5}"/>
              </a:ext>
              <a:ext uri="{C183D7F6-B498-43B3-948B-1728B52AA6E4}">
                <adec:decorative xmlns:adec="http://schemas.microsoft.com/office/drawing/2017/decorative" val="1"/>
              </a:ext>
            </a:extLst>
          </p:cNvPr>
          <p:cNvCxnSpPr>
            <a:cxnSpLocks/>
            <a:endCxn id="13" idx="1"/>
          </p:cNvCxnSpPr>
          <p:nvPr/>
        </p:nvCxnSpPr>
        <p:spPr>
          <a:xfrm>
            <a:off x="1993701" y="3991377"/>
            <a:ext cx="651556" cy="116397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1165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5B425B9-33E7-8E2C-0C64-734464090DAF}"/>
              </a:ext>
            </a:extLst>
          </p:cNvPr>
          <p:cNvSpPr>
            <a:spLocks noGrp="1"/>
          </p:cNvSpPr>
          <p:nvPr>
            <p:ph type="title"/>
          </p:nvPr>
        </p:nvSpPr>
        <p:spPr/>
        <p:txBody>
          <a:bodyPr>
            <a:normAutofit fontScale="90000"/>
          </a:bodyPr>
          <a:lstStyle/>
          <a:p>
            <a:r>
              <a:rPr lang="en-US"/>
              <a:t>Areas to Monitor</a:t>
            </a:r>
          </a:p>
        </p:txBody>
      </p:sp>
      <p:sp>
        <p:nvSpPr>
          <p:cNvPr id="16" name="Rectangle 15">
            <a:extLst>
              <a:ext uri="{FF2B5EF4-FFF2-40B4-BE49-F238E27FC236}">
                <a16:creationId xmlns:a16="http://schemas.microsoft.com/office/drawing/2014/main" id="{78442B2E-CD31-46C2-B8BC-A628CC6BC5B3}"/>
              </a:ext>
            </a:extLst>
          </p:cNvPr>
          <p:cNvSpPr>
            <a:spLocks noChangeAspect="1"/>
          </p:cNvSpPr>
          <p:nvPr/>
        </p:nvSpPr>
        <p:spPr>
          <a:xfrm>
            <a:off x="599845" y="1619354"/>
            <a:ext cx="2026655" cy="1819118"/>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Overdose Deaths</a:t>
            </a:r>
          </a:p>
        </p:txBody>
      </p:sp>
      <p:pic>
        <p:nvPicPr>
          <p:cNvPr id="3" name="Graphic 2">
            <a:extLst>
              <a:ext uri="{FF2B5EF4-FFF2-40B4-BE49-F238E27FC236}">
                <a16:creationId xmlns:a16="http://schemas.microsoft.com/office/drawing/2014/main" id="{E4EF14AB-915E-2D23-6D8A-5F88321EE1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5493" y="2065731"/>
            <a:ext cx="914400" cy="914400"/>
          </a:xfrm>
          <a:prstGeom prst="rect">
            <a:avLst/>
          </a:prstGeom>
        </p:spPr>
      </p:pic>
      <p:pic>
        <p:nvPicPr>
          <p:cNvPr id="6" name="Graphic 5">
            <a:extLst>
              <a:ext uri="{FF2B5EF4-FFF2-40B4-BE49-F238E27FC236}">
                <a16:creationId xmlns:a16="http://schemas.microsoft.com/office/drawing/2014/main" id="{1BC55535-8F63-6F33-FCD9-9A05670E2B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254" y="2120212"/>
            <a:ext cx="835932" cy="835932"/>
          </a:xfrm>
          <a:prstGeom prst="rect">
            <a:avLst/>
          </a:prstGeom>
        </p:spPr>
      </p:pic>
      <p:pic>
        <p:nvPicPr>
          <p:cNvPr id="37" name="Graphic 36">
            <a:extLst>
              <a:ext uri="{FF2B5EF4-FFF2-40B4-BE49-F238E27FC236}">
                <a16:creationId xmlns:a16="http://schemas.microsoft.com/office/drawing/2014/main" id="{D1D2DB96-ECB5-90C7-1438-DAF38BD02AE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642" y="2626335"/>
            <a:ext cx="835932" cy="835932"/>
          </a:xfrm>
          <a:prstGeom prst="rect">
            <a:avLst/>
          </a:prstGeom>
        </p:spPr>
      </p:pic>
      <p:sp>
        <p:nvSpPr>
          <p:cNvPr id="17" name="Rectangle 16">
            <a:extLst>
              <a:ext uri="{FF2B5EF4-FFF2-40B4-BE49-F238E27FC236}">
                <a16:creationId xmlns:a16="http://schemas.microsoft.com/office/drawing/2014/main" id="{99104E43-F06B-4098-9A31-0E77B758790E}"/>
              </a:ext>
            </a:extLst>
          </p:cNvPr>
          <p:cNvSpPr>
            <a:spLocks noChangeAspect="1"/>
          </p:cNvSpPr>
          <p:nvPr/>
        </p:nvSpPr>
        <p:spPr>
          <a:xfrm>
            <a:off x="3597582" y="1606301"/>
            <a:ext cx="2026654" cy="184277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Firearm Violence</a:t>
            </a:r>
          </a:p>
        </p:txBody>
      </p:sp>
      <p:pic>
        <p:nvPicPr>
          <p:cNvPr id="22" name="Picture 21">
            <a:extLst>
              <a:ext uri="{FF2B5EF4-FFF2-40B4-BE49-F238E27FC236}">
                <a16:creationId xmlns:a16="http://schemas.microsoft.com/office/drawing/2014/main" id="{5B6FD2D1-D0BC-5108-8E33-F850148F5435}"/>
              </a:ext>
              <a:ext uri="{C183D7F6-B498-43B3-948B-1728B52AA6E4}">
                <adec:decorative xmlns:adec="http://schemas.microsoft.com/office/drawing/2017/decorative" val="1"/>
              </a:ext>
            </a:extLst>
          </p:cNvPr>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61451" y="2247453"/>
            <a:ext cx="898916" cy="898916"/>
          </a:xfrm>
          <a:prstGeom prst="rect">
            <a:avLst/>
          </a:prstGeom>
        </p:spPr>
      </p:pic>
      <p:sp>
        <p:nvSpPr>
          <p:cNvPr id="18" name="Rectangle 17">
            <a:extLst>
              <a:ext uri="{FF2B5EF4-FFF2-40B4-BE49-F238E27FC236}">
                <a16:creationId xmlns:a16="http://schemas.microsoft.com/office/drawing/2014/main" id="{DF4D09E5-1F68-43B8-856D-3B8E972412E7}"/>
              </a:ext>
            </a:extLst>
          </p:cNvPr>
          <p:cNvSpPr>
            <a:spLocks noChangeAspect="1"/>
          </p:cNvSpPr>
          <p:nvPr/>
        </p:nvSpPr>
        <p:spPr>
          <a:xfrm>
            <a:off x="6595318" y="1619354"/>
            <a:ext cx="1981216" cy="184277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Homelessness &amp; Housing</a:t>
            </a:r>
          </a:p>
        </p:txBody>
      </p:sp>
      <p:pic>
        <p:nvPicPr>
          <p:cNvPr id="10" name="Graphic 9">
            <a:extLst>
              <a:ext uri="{FF2B5EF4-FFF2-40B4-BE49-F238E27FC236}">
                <a16:creationId xmlns:a16="http://schemas.microsoft.com/office/drawing/2014/main" id="{F556BF6B-A87E-6D7F-7CD2-23D81429FF8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3258" y="2246640"/>
            <a:ext cx="1065336" cy="1065336"/>
          </a:xfrm>
          <a:prstGeom prst="rect">
            <a:avLst/>
          </a:prstGeom>
        </p:spPr>
      </p:pic>
      <p:sp>
        <p:nvSpPr>
          <p:cNvPr id="19" name="Rectangle 18">
            <a:extLst>
              <a:ext uri="{FF2B5EF4-FFF2-40B4-BE49-F238E27FC236}">
                <a16:creationId xmlns:a16="http://schemas.microsoft.com/office/drawing/2014/main" id="{B041F69B-8F12-424A-97ED-9FCAB8896CBF}"/>
              </a:ext>
            </a:extLst>
          </p:cNvPr>
          <p:cNvSpPr>
            <a:spLocks noChangeAspect="1"/>
          </p:cNvSpPr>
          <p:nvPr/>
        </p:nvSpPr>
        <p:spPr>
          <a:xfrm>
            <a:off x="9529871" y="1606301"/>
            <a:ext cx="1989209" cy="1805513"/>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Climate </a:t>
            </a:r>
            <a:r>
              <a:rPr lang="en-US" b="1">
                <a:solidFill>
                  <a:prstClr val="black"/>
                </a:solidFill>
                <a:latin typeface="MyriadPro-Light"/>
              </a:rPr>
              <a:t>&amp;</a:t>
            </a:r>
            <a:r>
              <a:rPr kumimoji="0" lang="en-US" sz="1800" b="1" i="0" u="none" strike="noStrike" kern="1200" cap="none" spc="0" normalizeH="0" baseline="0" noProof="0">
                <a:ln>
                  <a:noFill/>
                </a:ln>
                <a:solidFill>
                  <a:prstClr val="black"/>
                </a:solidFill>
                <a:effectLst/>
                <a:uLnTx/>
                <a:uFillTx/>
                <a:latin typeface="MyriadPro-Light"/>
              </a:rPr>
              <a:t> Health</a:t>
            </a:r>
          </a:p>
        </p:txBody>
      </p:sp>
      <p:pic>
        <p:nvPicPr>
          <p:cNvPr id="31" name="Graphic 30">
            <a:extLst>
              <a:ext uri="{FF2B5EF4-FFF2-40B4-BE49-F238E27FC236}">
                <a16:creationId xmlns:a16="http://schemas.microsoft.com/office/drawing/2014/main" id="{2B0A8A52-A194-D75D-13E7-5A6FAECDE61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3994" y="2140213"/>
            <a:ext cx="709805" cy="709805"/>
          </a:xfrm>
          <a:prstGeom prst="rect">
            <a:avLst/>
          </a:prstGeom>
        </p:spPr>
      </p:pic>
      <p:pic>
        <p:nvPicPr>
          <p:cNvPr id="29" name="Graphic 28">
            <a:extLst>
              <a:ext uri="{FF2B5EF4-FFF2-40B4-BE49-F238E27FC236}">
                <a16:creationId xmlns:a16="http://schemas.microsoft.com/office/drawing/2014/main" id="{A00BCFAD-5903-3565-68B7-5F13CECDAA68}"/>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46356" y="2134670"/>
            <a:ext cx="709804" cy="709804"/>
          </a:xfrm>
          <a:prstGeom prst="rect">
            <a:avLst/>
          </a:prstGeom>
        </p:spPr>
      </p:pic>
      <p:pic>
        <p:nvPicPr>
          <p:cNvPr id="12" name="Graphic 11">
            <a:extLst>
              <a:ext uri="{FF2B5EF4-FFF2-40B4-BE49-F238E27FC236}">
                <a16:creationId xmlns:a16="http://schemas.microsoft.com/office/drawing/2014/main" id="{F5CE1A64-85B6-9231-4D1D-042C27A7D45A}"/>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04967" y="2654105"/>
            <a:ext cx="709806" cy="709806"/>
          </a:xfrm>
          <a:prstGeom prst="rect">
            <a:avLst/>
          </a:prstGeom>
        </p:spPr>
      </p:pic>
      <p:sp>
        <p:nvSpPr>
          <p:cNvPr id="34" name="Rectangle 33">
            <a:extLst>
              <a:ext uri="{FF2B5EF4-FFF2-40B4-BE49-F238E27FC236}">
                <a16:creationId xmlns:a16="http://schemas.microsoft.com/office/drawing/2014/main" id="{25167EF6-CF16-FBCF-8FC5-ACCA0F086998}"/>
              </a:ext>
            </a:extLst>
          </p:cNvPr>
          <p:cNvSpPr>
            <a:spLocks noChangeAspect="1"/>
          </p:cNvSpPr>
          <p:nvPr/>
        </p:nvSpPr>
        <p:spPr>
          <a:xfrm>
            <a:off x="2161944" y="4091851"/>
            <a:ext cx="2026654" cy="206374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Access to Care</a:t>
            </a:r>
          </a:p>
        </p:txBody>
      </p:sp>
      <p:pic>
        <p:nvPicPr>
          <p:cNvPr id="20" name="Picture 19">
            <a:extLst>
              <a:ext uri="{FF2B5EF4-FFF2-40B4-BE49-F238E27FC236}">
                <a16:creationId xmlns:a16="http://schemas.microsoft.com/office/drawing/2014/main" id="{1CB23263-6507-43C8-86CB-68C4CBD3374E}"/>
              </a:ext>
              <a:ext uri="{C183D7F6-B498-43B3-948B-1728B52AA6E4}">
                <adec:decorative xmlns:adec="http://schemas.microsoft.com/office/drawing/2017/decorative" val="1"/>
              </a:ext>
            </a:extLst>
          </p:cNvPr>
          <p:cNvPicPr>
            <a:picLocks noChangeAspect="1"/>
          </p:cNvPicPr>
          <p:nvPr/>
        </p:nvPicPr>
        <p:blipFill>
          <a:blip r:embed="rId18">
            <a:clrChange>
              <a:clrFrom>
                <a:srgbClr val="FAFAFA"/>
              </a:clrFrom>
              <a:clrTo>
                <a:srgbClr val="FAFAFA">
                  <a:alpha val="0"/>
                </a:srgbClr>
              </a:clrTo>
            </a:clrChange>
            <a:duotone>
              <a:schemeClr val="accent3">
                <a:shade val="45000"/>
                <a:satMod val="135000"/>
              </a:schemeClr>
              <a:prstClr val="white"/>
            </a:duotone>
          </a:blip>
          <a:stretch>
            <a:fillRect/>
          </a:stretch>
        </p:blipFill>
        <p:spPr>
          <a:xfrm>
            <a:off x="2600367" y="4781390"/>
            <a:ext cx="1149809" cy="905169"/>
          </a:xfrm>
          <a:prstGeom prst="rect">
            <a:avLst/>
          </a:prstGeom>
          <a:solidFill>
            <a:srgbClr val="D6DCE5"/>
          </a:solidFill>
          <a:ln>
            <a:noFill/>
          </a:ln>
        </p:spPr>
      </p:pic>
      <p:sp>
        <p:nvSpPr>
          <p:cNvPr id="46" name="Rectangle 45">
            <a:extLst>
              <a:ext uri="{FF2B5EF4-FFF2-40B4-BE49-F238E27FC236}">
                <a16:creationId xmlns:a16="http://schemas.microsoft.com/office/drawing/2014/main" id="{F256F708-A9F3-78CF-0E5B-647C6FCDD3CD}"/>
              </a:ext>
            </a:extLst>
          </p:cNvPr>
          <p:cNvSpPr>
            <a:spLocks noChangeAspect="1"/>
          </p:cNvSpPr>
          <p:nvPr/>
        </p:nvSpPr>
        <p:spPr>
          <a:xfrm>
            <a:off x="5087729" y="4065652"/>
            <a:ext cx="2059964" cy="2116143"/>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Mental &amp; Behavioral Health</a:t>
            </a:r>
          </a:p>
        </p:txBody>
      </p:sp>
      <p:pic>
        <p:nvPicPr>
          <p:cNvPr id="48" name="Graphic 47">
            <a:extLst>
              <a:ext uri="{FF2B5EF4-FFF2-40B4-BE49-F238E27FC236}">
                <a16:creationId xmlns:a16="http://schemas.microsoft.com/office/drawing/2014/main" id="{F7759690-010F-45E8-B01E-AEB08F9840EE}"/>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91689" y="4805928"/>
            <a:ext cx="914400" cy="914400"/>
          </a:xfrm>
          <a:prstGeom prst="rect">
            <a:avLst/>
          </a:prstGeom>
        </p:spPr>
      </p:pic>
      <p:sp>
        <p:nvSpPr>
          <p:cNvPr id="35" name="Rectangle 34">
            <a:extLst>
              <a:ext uri="{FF2B5EF4-FFF2-40B4-BE49-F238E27FC236}">
                <a16:creationId xmlns:a16="http://schemas.microsoft.com/office/drawing/2014/main" id="{2C29A230-5E5F-E8A1-7271-432133966077}"/>
              </a:ext>
            </a:extLst>
          </p:cNvPr>
          <p:cNvSpPr>
            <a:spLocks noChangeAspect="1"/>
          </p:cNvSpPr>
          <p:nvPr/>
        </p:nvSpPr>
        <p:spPr>
          <a:xfrm>
            <a:off x="8046824" y="4020026"/>
            <a:ext cx="2059965" cy="2097666"/>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Food Insecurity</a:t>
            </a:r>
          </a:p>
        </p:txBody>
      </p:sp>
      <p:pic>
        <p:nvPicPr>
          <p:cNvPr id="43" name="Graphic 42">
            <a:extLst>
              <a:ext uri="{FF2B5EF4-FFF2-40B4-BE49-F238E27FC236}">
                <a16:creationId xmlns:a16="http://schemas.microsoft.com/office/drawing/2014/main" id="{7293C231-54A1-F0DA-935D-A27E415F5635}"/>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82192" y="4902372"/>
            <a:ext cx="693202" cy="693202"/>
          </a:xfrm>
          <a:prstGeom prst="rect">
            <a:avLst/>
          </a:prstGeom>
        </p:spPr>
      </p:pic>
      <p:pic>
        <p:nvPicPr>
          <p:cNvPr id="45" name="Graphic 44">
            <a:extLst>
              <a:ext uri="{FF2B5EF4-FFF2-40B4-BE49-F238E27FC236}">
                <a16:creationId xmlns:a16="http://schemas.microsoft.com/office/drawing/2014/main" id="{4FCC1FEC-8145-45DA-3E64-24C147DFE0B1}"/>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140604" y="4763800"/>
            <a:ext cx="776910" cy="776910"/>
          </a:xfrm>
          <a:prstGeom prst="rect">
            <a:avLst/>
          </a:prstGeom>
        </p:spPr>
      </p:pic>
      <p:sp>
        <p:nvSpPr>
          <p:cNvPr id="15" name="TextBox 14">
            <a:extLst>
              <a:ext uri="{FF2B5EF4-FFF2-40B4-BE49-F238E27FC236}">
                <a16:creationId xmlns:a16="http://schemas.microsoft.com/office/drawing/2014/main" id="{5680A621-C806-8A3D-A273-0F6DA4E7B8B6}"/>
              </a:ext>
              <a:ext uri="{C183D7F6-B498-43B3-948B-1728B52AA6E4}">
                <adec:decorative xmlns:adec="http://schemas.microsoft.com/office/drawing/2017/decorative" val="1"/>
              </a:ext>
            </a:extLst>
          </p:cNvPr>
          <p:cNvSpPr txBox="1"/>
          <p:nvPr/>
        </p:nvSpPr>
        <p:spPr>
          <a:xfrm>
            <a:off x="146191" y="6560264"/>
            <a:ext cx="3018604" cy="215444"/>
          </a:xfrm>
          <a:prstGeom prst="rect">
            <a:avLst/>
          </a:prstGeom>
          <a:noFill/>
        </p:spPr>
        <p:txBody>
          <a:bodyPr wrap="square">
            <a:spAutoFit/>
          </a:bodyPr>
          <a:lstStyle/>
          <a:p>
            <a:r>
              <a:rPr lang="en-US" sz="800" i="1">
                <a:latin typeface="MyriadPro-Light"/>
              </a:rPr>
              <a:t>Pistol icons created by </a:t>
            </a:r>
            <a:r>
              <a:rPr lang="en-US" sz="800" i="1" err="1">
                <a:latin typeface="MyriadPro-Light"/>
              </a:rPr>
              <a:t>Freepik</a:t>
            </a:r>
            <a:endParaRPr lang="en-US" sz="800" i="1">
              <a:latin typeface="MyriadPro-Light"/>
            </a:endParaRPr>
          </a:p>
        </p:txBody>
      </p:sp>
    </p:spTree>
    <p:extLst>
      <p:ext uri="{BB962C8B-B14F-4D97-AF65-F5344CB8AC3E}">
        <p14:creationId xmlns:p14="http://schemas.microsoft.com/office/powerpoint/2010/main" val="5262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0DF89-91D8-E3B1-7B82-A52849738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61F43-7780-8129-4CAA-F6F00D5170A2}"/>
              </a:ext>
            </a:extLst>
          </p:cNvPr>
          <p:cNvSpPr>
            <a:spLocks noGrp="1"/>
          </p:cNvSpPr>
          <p:nvPr>
            <p:ph type="title"/>
          </p:nvPr>
        </p:nvSpPr>
        <p:spPr>
          <a:xfrm>
            <a:off x="230156" y="365126"/>
            <a:ext cx="11691930" cy="570540"/>
          </a:xfrm>
        </p:spPr>
        <p:txBody>
          <a:bodyPr>
            <a:normAutofit fontScale="90000"/>
          </a:bodyPr>
          <a:lstStyle/>
          <a:p>
            <a:r>
              <a:rPr lang="en-US"/>
              <a:t>COVID-19 and impacts in King County</a:t>
            </a:r>
          </a:p>
        </p:txBody>
      </p:sp>
      <p:sp>
        <p:nvSpPr>
          <p:cNvPr id="5" name="Rounded Rectangle 16">
            <a:extLst>
              <a:ext uri="{FF2B5EF4-FFF2-40B4-BE49-F238E27FC236}">
                <a16:creationId xmlns:a16="http://schemas.microsoft.com/office/drawing/2014/main" id="{03CE6EBB-C77E-E766-FDC7-07F179890C85}"/>
              </a:ext>
            </a:extLst>
          </p:cNvPr>
          <p:cNvSpPr/>
          <p:nvPr/>
        </p:nvSpPr>
        <p:spPr>
          <a:xfrm>
            <a:off x="230156" y="1639405"/>
            <a:ext cx="3327089" cy="4359169"/>
          </a:xfrm>
          <a:prstGeom prst="roundRect">
            <a:avLst>
              <a:gd name="adj" fmla="val 0"/>
            </a:avLst>
          </a:prstGeom>
          <a:solidFill>
            <a:srgbClr val="D6DCE5"/>
          </a:solidFill>
          <a:ln w="12700" cap="flat" cmpd="sng" algn="ctr">
            <a:solidFill>
              <a:schemeClr val="tx1"/>
            </a:solidFill>
            <a:prstDash val="solid"/>
            <a:miter lim="800000"/>
          </a:ln>
          <a:effectLst/>
        </p:spPr>
        <p:txBody>
          <a:bodyPr rtlCol="0" anchor="ctr"/>
          <a:lstStyle/>
          <a:p>
            <a:pPr marR="0" lvl="0" algn="ctr">
              <a:spcBef>
                <a:spcPts val="0"/>
              </a:spcBef>
              <a:spcAft>
                <a:spcPts val="1200"/>
              </a:spcAft>
            </a:pPr>
            <a:r>
              <a:rPr lang="en-US" sz="2400" kern="100">
                <a:effectLst/>
                <a:latin typeface="MyriadPro-Light"/>
                <a:ea typeface="Calibri" panose="020F0502020204030204" pitchFamily="34" charset="0"/>
                <a:cs typeface="Times New Roman" panose="02020603050405020304" pitchFamily="18" charset="0"/>
              </a:rPr>
              <a:t>The COVID-19 pandemic has not only disproportionately affected the </a:t>
            </a:r>
            <a:r>
              <a:rPr lang="en-US" sz="2400" b="1" kern="100">
                <a:effectLst/>
                <a:latin typeface="MyriadPro-Light"/>
                <a:ea typeface="Calibri" panose="020F0502020204030204" pitchFamily="34" charset="0"/>
                <a:cs typeface="Times New Roman" panose="02020603050405020304" pitchFamily="18" charset="0"/>
              </a:rPr>
              <a:t>health and mortality</a:t>
            </a:r>
            <a:r>
              <a:rPr lang="en-US" sz="2400" kern="100">
                <a:effectLst/>
                <a:latin typeface="MyriadPro-Light"/>
                <a:ea typeface="Calibri" panose="020F0502020204030204" pitchFamily="34" charset="0"/>
                <a:cs typeface="Times New Roman" panose="02020603050405020304" pitchFamily="18" charset="0"/>
              </a:rPr>
              <a:t> of people of color and residents of </a:t>
            </a:r>
            <a:r>
              <a:rPr lang="en-US" sz="2400" kern="100">
                <a:latin typeface="MyriadPro-Light"/>
                <a:ea typeface="Calibri" panose="020F0502020204030204" pitchFamily="34" charset="0"/>
                <a:cs typeface="Times New Roman" panose="02020603050405020304" pitchFamily="18" charset="0"/>
              </a:rPr>
              <a:t>S</a:t>
            </a:r>
            <a:r>
              <a:rPr lang="en-US" sz="2400" kern="100">
                <a:effectLst/>
                <a:latin typeface="MyriadPro-Light"/>
                <a:ea typeface="Calibri" panose="020F0502020204030204" pitchFamily="34" charset="0"/>
                <a:cs typeface="Times New Roman" panose="02020603050405020304" pitchFamily="18" charset="0"/>
              </a:rPr>
              <a:t>outh King county, but also had disproportionate impacts on </a:t>
            </a:r>
            <a:r>
              <a:rPr lang="en-US" sz="2400" b="1" kern="100">
                <a:effectLst/>
                <a:latin typeface="MyriadPro-Light"/>
                <a:ea typeface="Calibri" panose="020F0502020204030204" pitchFamily="34" charset="0"/>
                <a:cs typeface="Times New Roman" panose="02020603050405020304" pitchFamily="18" charset="0"/>
              </a:rPr>
              <a:t>economic and social factors</a:t>
            </a:r>
            <a:r>
              <a:rPr lang="en-US" sz="2400" kern="100">
                <a:effectLst/>
                <a:latin typeface="MyriadPro-Light"/>
                <a:ea typeface="Calibri" panose="020F0502020204030204" pitchFamily="34" charset="0"/>
                <a:cs typeface="Times New Roman" panose="02020603050405020304" pitchFamily="18" charset="0"/>
              </a:rPr>
              <a:t>.</a:t>
            </a:r>
          </a:p>
        </p:txBody>
      </p:sp>
      <p:sp>
        <p:nvSpPr>
          <p:cNvPr id="12" name="TextBox 11">
            <a:extLst>
              <a:ext uri="{FF2B5EF4-FFF2-40B4-BE49-F238E27FC236}">
                <a16:creationId xmlns:a16="http://schemas.microsoft.com/office/drawing/2014/main" id="{A7F5397D-0EF7-6F07-F1BF-9E0723A6074B}"/>
              </a:ext>
            </a:extLst>
          </p:cNvPr>
          <p:cNvSpPr txBox="1"/>
          <p:nvPr/>
        </p:nvSpPr>
        <p:spPr>
          <a:xfrm>
            <a:off x="3980903" y="1992525"/>
            <a:ext cx="7497741" cy="369332"/>
          </a:xfrm>
          <a:prstGeom prst="rect">
            <a:avLst/>
          </a:prstGeom>
          <a:noFill/>
        </p:spPr>
        <p:txBody>
          <a:bodyPr wrap="square">
            <a:spAutoFit/>
          </a:bodyPr>
          <a:lstStyle/>
          <a:p>
            <a:pPr algn="ctr"/>
            <a:r>
              <a:rPr lang="en-US" b="1">
                <a:latin typeface="MyriadPro-Light"/>
              </a:rPr>
              <a:t>Average weekly COVID-19 death rates (March 2020-January 2024)</a:t>
            </a:r>
          </a:p>
        </p:txBody>
      </p:sp>
      <p:pic>
        <p:nvPicPr>
          <p:cNvPr id="7" name="Picture 6" descr="Bar chart&#10;&#10;Figure shows average weekly COVID-19 death rates by race/ethnicity and compared to the King County average rate. Between March 2020 and January 2024, the county average death rate from COVID-19 was 0.8 per week (average 7-day age-standardized rate per 100,000 population). The racial/ethnic groups with the highest average weekly COVID-19 death rates were Native Hawaiian/Pacific Islander at 3.9 deaths per 100,000 and American Indian/Alaska Natives at 2.2 deaths per 100,000.  ">
            <a:extLst>
              <a:ext uri="{FF2B5EF4-FFF2-40B4-BE49-F238E27FC236}">
                <a16:creationId xmlns:a16="http://schemas.microsoft.com/office/drawing/2014/main" id="{2D5F8603-D897-59BD-8F11-10FED440401A}"/>
              </a:ext>
            </a:extLst>
          </p:cNvPr>
          <p:cNvPicPr>
            <a:picLocks noChangeAspect="1"/>
          </p:cNvPicPr>
          <p:nvPr/>
        </p:nvPicPr>
        <p:blipFill rotWithShape="1">
          <a:blip r:embed="rId3"/>
          <a:srcRect l="73075" t="48794" r="11924" b="29919"/>
          <a:stretch/>
        </p:blipFill>
        <p:spPr bwMode="auto">
          <a:xfrm>
            <a:off x="3910911" y="2579728"/>
            <a:ext cx="7837982" cy="2478525"/>
          </a:xfrm>
          <a:prstGeom prst="rect">
            <a:avLst/>
          </a:prstGeom>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6C7C4365-19A1-DD6D-7356-46669D06425B}"/>
              </a:ext>
            </a:extLst>
          </p:cNvPr>
          <p:cNvSpPr txBox="1"/>
          <p:nvPr/>
        </p:nvSpPr>
        <p:spPr>
          <a:xfrm>
            <a:off x="4180928" y="5276124"/>
            <a:ext cx="7627921" cy="738664"/>
          </a:xfrm>
          <a:prstGeom prst="rect">
            <a:avLst/>
          </a:prstGeom>
          <a:noFill/>
        </p:spPr>
        <p:txBody>
          <a:bodyPr wrap="square" lIns="91440" tIns="45720" rIns="91440" bIns="45720" anchor="t">
            <a:spAutoFit/>
          </a:bodyPr>
          <a:lstStyle/>
          <a:p>
            <a:pPr>
              <a:defRPr/>
            </a:pPr>
            <a:r>
              <a:rPr kumimoji="0" lang="en-US" sz="1400" i="0" u="none" strike="noStrike" kern="0" cap="none" spc="0" normalizeH="0" baseline="0" noProof="0">
                <a:ln>
                  <a:noFill/>
                </a:ln>
                <a:solidFill>
                  <a:prstClr val="black"/>
                </a:solidFill>
                <a:effectLst/>
                <a:uLnTx/>
                <a:uFillTx/>
                <a:latin typeface="MyriadPro-Light"/>
              </a:rPr>
              <a:t>For most recent COVID-19 data, see dashboard here:</a:t>
            </a:r>
            <a:r>
              <a:rPr lang="en-US" sz="1400" kern="0">
                <a:solidFill>
                  <a:prstClr val="black"/>
                </a:solidFill>
                <a:latin typeface="MyriadPro-Light"/>
              </a:rPr>
              <a:t> </a:t>
            </a:r>
            <a:r>
              <a:rPr lang="en-US" sz="1400" kern="0">
                <a:solidFill>
                  <a:prstClr val="black"/>
                </a:solidFill>
                <a:latin typeface="MyriadPro-Light"/>
                <a:hlinkClick r:id="rId4">
                  <a:extLst>
                    <a:ext uri="{A12FA001-AC4F-418D-AE19-62706E023703}">
                      <ahyp:hlinkClr xmlns:ahyp="http://schemas.microsoft.com/office/drawing/2018/hyperlinkcolor" val="tx"/>
                    </a:ext>
                  </a:extLst>
                </a:hlinkClick>
              </a:rPr>
              <a:t>www.kingcounty.gov/covid/race</a:t>
            </a:r>
            <a:r>
              <a:rPr lang="en-US" sz="1400" kern="0">
                <a:solidFill>
                  <a:prstClr val="black"/>
                </a:solidFill>
                <a:latin typeface="MyriadPro-Light"/>
              </a:rPr>
              <a:t> </a:t>
            </a:r>
            <a:endParaRPr lang="en-US">
              <a:solidFill>
                <a:prstClr val="black"/>
              </a:solidFill>
            </a:endParaRPr>
          </a:p>
          <a:p>
            <a:pPr>
              <a:defRPr/>
            </a:pPr>
            <a:r>
              <a:rPr lang="en-US" sz="1400">
                <a:latin typeface="MyriadPro-Light"/>
              </a:rPr>
              <a:t>More data on the social, economic impacts of COVID-19 can be found here: </a:t>
            </a:r>
            <a:endParaRPr lang="en-US"/>
          </a:p>
          <a:p>
            <a:pPr>
              <a:defRPr/>
            </a:pPr>
            <a:r>
              <a:rPr lang="en-US" sz="1400">
                <a:latin typeface="MyriadPro-Light"/>
                <a:hlinkClick r:id="rId5"/>
              </a:rPr>
              <a:t>www.kingcounty.gov/covid/impacts</a:t>
            </a:r>
            <a:r>
              <a:rPr lang="en-US" sz="1400">
                <a:latin typeface="MyriadPro-Light"/>
              </a:rPr>
              <a:t>   </a:t>
            </a:r>
          </a:p>
        </p:txBody>
      </p:sp>
    </p:spTree>
    <p:extLst>
      <p:ext uri="{BB962C8B-B14F-4D97-AF65-F5344CB8AC3E}">
        <p14:creationId xmlns:p14="http://schemas.microsoft.com/office/powerpoint/2010/main" val="109335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4532-5F86-06E7-D47F-2A7DBFF1C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9E5F7-51B9-9330-8500-F8C2F5E2EFBF}"/>
              </a:ext>
            </a:extLst>
          </p:cNvPr>
          <p:cNvSpPr>
            <a:spLocks noGrp="1"/>
          </p:cNvSpPr>
          <p:nvPr>
            <p:ph type="title"/>
          </p:nvPr>
        </p:nvSpPr>
        <p:spPr>
          <a:xfrm>
            <a:off x="230156" y="365126"/>
            <a:ext cx="11691930" cy="570540"/>
          </a:xfrm>
        </p:spPr>
        <p:txBody>
          <a:bodyPr>
            <a:normAutofit fontScale="90000"/>
          </a:bodyPr>
          <a:lstStyle/>
          <a:p>
            <a:r>
              <a:rPr lang="en-US"/>
              <a:t>COVID-19 and impacts in King County (continued)</a:t>
            </a:r>
          </a:p>
        </p:txBody>
      </p:sp>
      <p:sp>
        <p:nvSpPr>
          <p:cNvPr id="5" name="Rounded Rectangle 16">
            <a:extLst>
              <a:ext uri="{FF2B5EF4-FFF2-40B4-BE49-F238E27FC236}">
                <a16:creationId xmlns:a16="http://schemas.microsoft.com/office/drawing/2014/main" id="{17B6295E-BBB7-C156-009C-8E8C8830E869}"/>
              </a:ext>
            </a:extLst>
          </p:cNvPr>
          <p:cNvSpPr/>
          <p:nvPr/>
        </p:nvSpPr>
        <p:spPr>
          <a:xfrm>
            <a:off x="230156" y="2061011"/>
            <a:ext cx="3327089" cy="3462238"/>
          </a:xfrm>
          <a:prstGeom prst="roundRect">
            <a:avLst>
              <a:gd name="adj" fmla="val 0"/>
            </a:avLst>
          </a:prstGeom>
          <a:solidFill>
            <a:srgbClr val="D6DCE5"/>
          </a:solidFill>
          <a:ln w="12700" cap="flat" cmpd="sng" algn="ctr">
            <a:solidFill>
              <a:schemeClr val="tx1"/>
            </a:solidFill>
            <a:prstDash val="solid"/>
            <a:miter lim="800000"/>
          </a:ln>
          <a:effectLst/>
        </p:spPr>
        <p:txBody>
          <a:bodyPr lIns="91440" tIns="45720" rIns="91440" bIns="45720" rtlCol="0" anchor="ctr"/>
          <a:lstStyle/>
          <a:p>
            <a:pPr algn="ctr">
              <a:spcAft>
                <a:spcPts val="1200"/>
              </a:spcAft>
            </a:pPr>
            <a:r>
              <a:rPr lang="en-US" sz="2400">
                <a:latin typeface="MyriadPro-Light"/>
              </a:rPr>
              <a:t>The economic, social and health impacts of this multi-year pandemic that started coming to light immediately following the start of mitigation measures, </a:t>
            </a:r>
            <a:r>
              <a:rPr lang="en-US" sz="2400" b="1">
                <a:latin typeface="MyriadPro-Light"/>
              </a:rPr>
              <a:t>have persisted long after</a:t>
            </a:r>
            <a:r>
              <a:rPr lang="en-US" sz="2400">
                <a:latin typeface="MyriadPro-Light"/>
              </a:rPr>
              <a:t>. </a:t>
            </a:r>
            <a:endParaRPr kumimoji="0" lang="en-US" sz="2400" b="0" i="0" u="none" strike="noStrike" kern="0" cap="none" spc="0" normalizeH="0" baseline="0" noProof="0">
              <a:ln>
                <a:noFill/>
              </a:ln>
              <a:effectLst/>
              <a:uLnTx/>
              <a:uFillTx/>
              <a:latin typeface="MyriadPro-Light"/>
            </a:endParaRPr>
          </a:p>
        </p:txBody>
      </p:sp>
      <p:sp>
        <p:nvSpPr>
          <p:cNvPr id="17" name="TextBox 16">
            <a:extLst>
              <a:ext uri="{FF2B5EF4-FFF2-40B4-BE49-F238E27FC236}">
                <a16:creationId xmlns:a16="http://schemas.microsoft.com/office/drawing/2014/main" id="{566E5C8D-049F-70F6-C1DC-E76206267080}"/>
              </a:ext>
            </a:extLst>
          </p:cNvPr>
          <p:cNvSpPr txBox="1"/>
          <p:nvPr/>
        </p:nvSpPr>
        <p:spPr>
          <a:xfrm>
            <a:off x="3775580" y="1287505"/>
            <a:ext cx="8052918" cy="369332"/>
          </a:xfrm>
          <a:prstGeom prst="rect">
            <a:avLst/>
          </a:prstGeom>
          <a:noFill/>
        </p:spPr>
        <p:txBody>
          <a:bodyPr wrap="square">
            <a:spAutoFit/>
          </a:bodyPr>
          <a:lstStyle/>
          <a:p>
            <a:pPr algn="ctr"/>
            <a:r>
              <a:rPr lang="en-US" b="1">
                <a:latin typeface="MyriadPro-Light"/>
              </a:rPr>
              <a:t>Adults most likely to report not having enough food to eat (March-June 2020)</a:t>
            </a:r>
          </a:p>
        </p:txBody>
      </p:sp>
      <p:sp>
        <p:nvSpPr>
          <p:cNvPr id="4" name="TextBox 3">
            <a:extLst>
              <a:ext uri="{FF2B5EF4-FFF2-40B4-BE49-F238E27FC236}">
                <a16:creationId xmlns:a16="http://schemas.microsoft.com/office/drawing/2014/main" id="{7B67720A-E3B2-D198-6D86-4C90132A731A}"/>
              </a:ext>
            </a:extLst>
          </p:cNvPr>
          <p:cNvSpPr txBox="1"/>
          <p:nvPr/>
        </p:nvSpPr>
        <p:spPr>
          <a:xfrm>
            <a:off x="3668618" y="1662941"/>
            <a:ext cx="8427902" cy="1477328"/>
          </a:xfrm>
          <a:prstGeom prst="rect">
            <a:avLst/>
          </a:prstGeom>
          <a:noFill/>
        </p:spPr>
        <p:txBody>
          <a:bodyPr wrap="square" rtlCol="0">
            <a:spAutoFit/>
          </a:bodyPr>
          <a:lstStyle/>
          <a:p>
            <a:pPr marL="285750" indent="-285750">
              <a:buFont typeface="Arial" panose="020B0604020202020204" pitchFamily="34" charset="0"/>
              <a:buChar char="•"/>
            </a:pPr>
            <a:r>
              <a:rPr lang="en-US">
                <a:latin typeface="MyriadPro-Light"/>
              </a:rPr>
              <a:t>Low-income households &lt; $25,000</a:t>
            </a:r>
          </a:p>
          <a:p>
            <a:pPr marL="285750" indent="-285750">
              <a:buFont typeface="Arial" panose="020B0604020202020204" pitchFamily="34" charset="0"/>
              <a:buChar char="•"/>
            </a:pPr>
            <a:r>
              <a:rPr lang="en-US">
                <a:latin typeface="MyriadPro-Light"/>
              </a:rPr>
              <a:t>American Indian/Alaska Native, Native Hawaiian/Pacific Islander, Multiple race, Other</a:t>
            </a:r>
          </a:p>
          <a:p>
            <a:pPr marL="285750" indent="-285750">
              <a:buFont typeface="Arial" panose="020B0604020202020204" pitchFamily="34" charset="0"/>
              <a:buChar char="•"/>
            </a:pPr>
            <a:r>
              <a:rPr lang="en-US">
                <a:latin typeface="MyriadPro-Light"/>
              </a:rPr>
              <a:t>Less than high school education</a:t>
            </a:r>
          </a:p>
          <a:p>
            <a:pPr marL="285750" indent="-285750">
              <a:buFont typeface="Arial" panose="020B0604020202020204" pitchFamily="34" charset="0"/>
              <a:buChar char="•"/>
            </a:pPr>
            <a:r>
              <a:rPr lang="en-US">
                <a:latin typeface="MyriadPro-Light"/>
              </a:rPr>
              <a:t>Younger adults 18-44 years of age</a:t>
            </a:r>
          </a:p>
          <a:p>
            <a:pPr marL="285750" indent="-285750">
              <a:buFont typeface="Arial" panose="020B0604020202020204" pitchFamily="34" charset="0"/>
              <a:buChar char="•"/>
            </a:pPr>
            <a:r>
              <a:rPr lang="en-US">
                <a:latin typeface="MyriadPro-Light"/>
              </a:rPr>
              <a:t>Unemployed, self-employed, or working in a family business</a:t>
            </a:r>
          </a:p>
        </p:txBody>
      </p:sp>
      <p:sp>
        <p:nvSpPr>
          <p:cNvPr id="18" name="TextBox 17">
            <a:extLst>
              <a:ext uri="{FF2B5EF4-FFF2-40B4-BE49-F238E27FC236}">
                <a16:creationId xmlns:a16="http://schemas.microsoft.com/office/drawing/2014/main" id="{5B022C46-415F-C73D-68D6-78B4DD19F659}"/>
              </a:ext>
            </a:extLst>
          </p:cNvPr>
          <p:cNvSpPr txBox="1"/>
          <p:nvPr/>
        </p:nvSpPr>
        <p:spPr>
          <a:xfrm>
            <a:off x="4145206" y="3423371"/>
            <a:ext cx="7313667" cy="646331"/>
          </a:xfrm>
          <a:prstGeom prst="rect">
            <a:avLst/>
          </a:prstGeom>
          <a:noFill/>
        </p:spPr>
        <p:txBody>
          <a:bodyPr wrap="square">
            <a:spAutoFit/>
          </a:bodyPr>
          <a:lstStyle/>
          <a:p>
            <a:pPr algn="ctr"/>
            <a:r>
              <a:rPr lang="en-US" b="1">
                <a:latin typeface="MyriadPro-Light"/>
              </a:rPr>
              <a:t>National Domestic Violence Hotline contacts among King county residents, </a:t>
            </a:r>
          </a:p>
          <a:p>
            <a:pPr algn="ctr"/>
            <a:r>
              <a:rPr lang="en-US" b="1">
                <a:latin typeface="MyriadPro-Light"/>
              </a:rPr>
              <a:t>October 2019–March 2023 </a:t>
            </a:r>
          </a:p>
        </p:txBody>
      </p:sp>
      <p:pic>
        <p:nvPicPr>
          <p:cNvPr id="13" name="Picture 12" descr="Line chart&#10;&#10;In September 2019 (prior to the COVID-19 pandemic) there were 148 contacts. March 2023 had the highest number of contacts at 276.  The graph shows fluctuations, but a general upward trend between March 2022-March 2023.">
            <a:extLst>
              <a:ext uri="{FF2B5EF4-FFF2-40B4-BE49-F238E27FC236}">
                <a16:creationId xmlns:a16="http://schemas.microsoft.com/office/drawing/2014/main" id="{72AA0AE8-85AF-34AA-36E1-EA56196D0607}"/>
              </a:ext>
            </a:extLst>
          </p:cNvPr>
          <p:cNvPicPr>
            <a:picLocks noChangeAspect="1"/>
          </p:cNvPicPr>
          <p:nvPr/>
        </p:nvPicPr>
        <p:blipFill rotWithShape="1">
          <a:blip r:embed="rId3"/>
          <a:srcRect b="8937"/>
          <a:stretch/>
        </p:blipFill>
        <p:spPr>
          <a:xfrm>
            <a:off x="4827875" y="4075806"/>
            <a:ext cx="5948329" cy="1971604"/>
          </a:xfrm>
          <a:prstGeom prst="rect">
            <a:avLst/>
          </a:prstGeom>
        </p:spPr>
      </p:pic>
      <p:sp>
        <p:nvSpPr>
          <p:cNvPr id="23" name="TextBox 22">
            <a:extLst>
              <a:ext uri="{FF2B5EF4-FFF2-40B4-BE49-F238E27FC236}">
                <a16:creationId xmlns:a16="http://schemas.microsoft.com/office/drawing/2014/main" id="{AAB4B824-9D1D-BECE-44FE-FCA440DF02D8}"/>
              </a:ext>
            </a:extLst>
          </p:cNvPr>
          <p:cNvSpPr txBox="1"/>
          <p:nvPr/>
        </p:nvSpPr>
        <p:spPr>
          <a:xfrm>
            <a:off x="4044836" y="5962074"/>
            <a:ext cx="7514405" cy="738664"/>
          </a:xfrm>
          <a:prstGeom prst="rect">
            <a:avLst/>
          </a:prstGeom>
          <a:noFill/>
        </p:spPr>
        <p:txBody>
          <a:bodyPr wrap="square" lIns="91440" tIns="45720" rIns="91440" bIns="45720" anchor="t">
            <a:spAutoFit/>
          </a:bodyPr>
          <a:lstStyle/>
          <a:p>
            <a:pPr>
              <a:defRPr/>
            </a:pPr>
            <a:r>
              <a:rPr kumimoji="0" lang="en-US" sz="1400" i="0" u="none" strike="noStrike" kern="0" cap="none" spc="0" normalizeH="0" baseline="0" noProof="0">
                <a:ln>
                  <a:noFill/>
                </a:ln>
                <a:solidFill>
                  <a:prstClr val="black"/>
                </a:solidFill>
                <a:effectLst/>
                <a:uLnTx/>
                <a:uFillTx/>
                <a:latin typeface="MyriadPro-Light"/>
              </a:rPr>
              <a:t>For most recent COVID-19 data, see dashboard here:</a:t>
            </a:r>
            <a:r>
              <a:rPr lang="en-US" sz="1400" kern="0">
                <a:solidFill>
                  <a:prstClr val="black"/>
                </a:solidFill>
                <a:latin typeface="MyriadPro-Light"/>
              </a:rPr>
              <a:t> </a:t>
            </a:r>
            <a:r>
              <a:rPr lang="en-US" sz="1400" kern="0">
                <a:solidFill>
                  <a:prstClr val="black"/>
                </a:solidFill>
                <a:latin typeface="MyriadPro-Light"/>
                <a:hlinkClick r:id="rId4">
                  <a:extLst>
                    <a:ext uri="{A12FA001-AC4F-418D-AE19-62706E023703}">
                      <ahyp:hlinkClr xmlns:ahyp="http://schemas.microsoft.com/office/drawing/2018/hyperlinkcolor" val="tx"/>
                    </a:ext>
                  </a:extLst>
                </a:hlinkClick>
              </a:rPr>
              <a:t>www.kingcounty.gov/covid/race</a:t>
            </a:r>
            <a:r>
              <a:rPr lang="en-US" sz="1400" kern="0">
                <a:solidFill>
                  <a:prstClr val="black"/>
                </a:solidFill>
                <a:latin typeface="MyriadPro-Light"/>
              </a:rPr>
              <a:t>  </a:t>
            </a:r>
            <a:endParaRPr lang="en-US" sz="1400">
              <a:solidFill>
                <a:prstClr val="black"/>
              </a:solidFill>
              <a:cs typeface="Calibri"/>
            </a:endParaRPr>
          </a:p>
          <a:p>
            <a:pPr>
              <a:defRPr/>
            </a:pPr>
            <a:r>
              <a:rPr lang="en-US" sz="1400">
                <a:latin typeface="MyriadPro-Light"/>
              </a:rPr>
              <a:t>More data on the social, economic impacts of COVID-19 can be found here: </a:t>
            </a:r>
            <a:r>
              <a:rPr lang="en-US" sz="1400">
                <a:latin typeface="MyriadPro-Light"/>
                <a:hlinkClick r:id="rId5"/>
              </a:rPr>
              <a:t>www.kingcounty.gov/covid/impacts</a:t>
            </a:r>
            <a:r>
              <a:rPr lang="en-US" sz="1400">
                <a:latin typeface="MyriadPro-Light"/>
              </a:rPr>
              <a:t>   </a:t>
            </a:r>
            <a:endParaRPr lang="en-US">
              <a:latin typeface="Calibri" panose="020F0502020204030204"/>
              <a:cs typeface="Calibri" panose="020F0502020204030204"/>
            </a:endParaRPr>
          </a:p>
        </p:txBody>
      </p:sp>
    </p:spTree>
    <p:extLst>
      <p:ext uri="{BB962C8B-B14F-4D97-AF65-F5344CB8AC3E}">
        <p14:creationId xmlns:p14="http://schemas.microsoft.com/office/powerpoint/2010/main" val="401379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628273"/>
            <a:ext cx="12192000" cy="1547446"/>
          </a:xfrm>
          <a:prstGeom prst="rect">
            <a:avLst/>
          </a:prstGeom>
          <a:solidFill>
            <a:srgbClr val="239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0B71E21C-6992-6FF9-158F-8000853D50C4}"/>
              </a:ext>
            </a:extLst>
          </p:cNvPr>
          <p:cNvSpPr>
            <a:spLocks noGrp="1"/>
          </p:cNvSpPr>
          <p:nvPr>
            <p:ph type="title" idx="4294967295"/>
          </p:nvPr>
        </p:nvSpPr>
        <p:spPr>
          <a:xfrm>
            <a:off x="3865689" y="746532"/>
            <a:ext cx="4460622" cy="1325563"/>
          </a:xfrm>
        </p:spPr>
        <p:txBody>
          <a:bodyPr>
            <a:normAutofit/>
          </a:bodyPr>
          <a:lstStyle/>
          <a:p>
            <a:pPr algn="ctr"/>
            <a:r>
              <a:rPr lang="en-US" sz="3600" b="1">
                <a:solidFill>
                  <a:schemeClr val="bg1"/>
                </a:solidFill>
              </a:rPr>
              <a:t>Key Findings</a:t>
            </a:r>
            <a:br>
              <a:rPr lang="en-US" sz="3600" b="1">
                <a:solidFill>
                  <a:schemeClr val="bg1"/>
                </a:solidFill>
              </a:rPr>
            </a:br>
            <a:r>
              <a:rPr lang="en-US" sz="3600" b="1">
                <a:solidFill>
                  <a:schemeClr val="bg1"/>
                </a:solidFill>
              </a:rPr>
              <a:t>CHNA 2024/2025</a:t>
            </a:r>
          </a:p>
        </p:txBody>
      </p:sp>
      <p:cxnSp>
        <p:nvCxnSpPr>
          <p:cNvPr id="6" name="Straight Connector 5">
            <a:extLst>
              <a:ext uri="{FF2B5EF4-FFF2-40B4-BE49-F238E27FC236}">
                <a16:creationId xmlns:a16="http://schemas.microsoft.com/office/drawing/2014/main" id="{A8E5E5F2-1EE0-094D-207E-E6C7F1BD7723}"/>
              </a:ext>
              <a:ext uri="{C183D7F6-B498-43B3-948B-1728B52AA6E4}">
                <adec:decorative xmlns:adec="http://schemas.microsoft.com/office/drawing/2017/decorative" val="1"/>
              </a:ext>
            </a:extLst>
          </p:cNvPr>
          <p:cNvCxnSpPr/>
          <p:nvPr/>
        </p:nvCxnSpPr>
        <p:spPr>
          <a:xfrm>
            <a:off x="-1" y="2186738"/>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F34EFB-4DD5-36FA-21F1-23C1AA9AFD0A}"/>
              </a:ext>
              <a:ext uri="{C183D7F6-B498-43B3-948B-1728B52AA6E4}">
                <adec:decorative xmlns:adec="http://schemas.microsoft.com/office/drawing/2017/decorative" val="1"/>
              </a:ext>
            </a:extLst>
          </p:cNvPr>
          <p:cNvCxnSpPr/>
          <p:nvPr/>
        </p:nvCxnSpPr>
        <p:spPr>
          <a:xfrm>
            <a:off x="0" y="628273"/>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Image of the cover of the 2024/2025 CHNA report.">
            <a:extLst>
              <a:ext uri="{FF2B5EF4-FFF2-40B4-BE49-F238E27FC236}">
                <a16:creationId xmlns:a16="http://schemas.microsoft.com/office/drawing/2014/main" id="{1732E06F-A1AC-CE4D-5C44-D30E09573712}"/>
              </a:ext>
            </a:extLst>
          </p:cNvPr>
          <p:cNvPicPr>
            <a:picLocks noChangeAspect="1"/>
          </p:cNvPicPr>
          <p:nvPr/>
        </p:nvPicPr>
        <p:blipFill>
          <a:blip r:embed="rId3"/>
          <a:stretch>
            <a:fillRect/>
          </a:stretch>
        </p:blipFill>
        <p:spPr>
          <a:xfrm>
            <a:off x="3865689" y="2497978"/>
            <a:ext cx="4460622" cy="3428999"/>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2DCBD8A1-5918-488D-8124-2E25C8BA15C9}"/>
              </a:ext>
            </a:extLst>
          </p:cNvPr>
          <p:cNvSpPr/>
          <p:nvPr/>
        </p:nvSpPr>
        <p:spPr>
          <a:xfrm>
            <a:off x="5120387" y="6112107"/>
            <a:ext cx="2248180"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hlinkClick r:id="rId4"/>
              </a:rPr>
              <a:t>www.kingcounty.gov/chna</a:t>
            </a: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hlinkClick r:id="rId5"/>
              </a:rPr>
              <a:t>www.kingcounty.gov/chi</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437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4975A4-1B81-050C-01CF-58E4C6A0AFFE}"/>
              </a:ext>
            </a:extLst>
          </p:cNvPr>
          <p:cNvSpPr>
            <a:spLocks noGrp="1"/>
          </p:cNvSpPr>
          <p:nvPr>
            <p:ph type="title"/>
          </p:nvPr>
        </p:nvSpPr>
        <p:spPr>
          <a:xfrm>
            <a:off x="250035" y="256988"/>
            <a:ext cx="11691930" cy="570540"/>
          </a:xfrm>
        </p:spPr>
        <p:txBody>
          <a:bodyPr>
            <a:normAutofit fontScale="90000"/>
          </a:bodyPr>
          <a:lstStyle/>
          <a:p>
            <a:r>
              <a:rPr lang="en-US"/>
              <a:t>King County’s changing population</a:t>
            </a:r>
          </a:p>
        </p:txBody>
      </p:sp>
      <p:sp>
        <p:nvSpPr>
          <p:cNvPr id="8" name="Content Placeholder 7">
            <a:extLst>
              <a:ext uri="{FF2B5EF4-FFF2-40B4-BE49-F238E27FC236}">
                <a16:creationId xmlns:a16="http://schemas.microsoft.com/office/drawing/2014/main" id="{2E7FBC67-A7D0-C67A-48CA-E6FFC6EC4C12}"/>
              </a:ext>
            </a:extLst>
          </p:cNvPr>
          <p:cNvSpPr>
            <a:spLocks noGrp="1"/>
          </p:cNvSpPr>
          <p:nvPr>
            <p:ph sz="half" idx="1"/>
          </p:nvPr>
        </p:nvSpPr>
        <p:spPr>
          <a:xfrm>
            <a:off x="377035" y="1551012"/>
            <a:ext cx="3926891" cy="4784694"/>
          </a:xfrm>
          <a:solidFill>
            <a:srgbClr val="D6DCE5"/>
          </a:solidFill>
          <a:ln>
            <a:solidFill>
              <a:schemeClr val="tx1"/>
            </a:solidFill>
          </a:ln>
        </p:spPr>
        <p:txBody>
          <a:bodyPr>
            <a:noAutofit/>
          </a:bodyPr>
          <a:lstStyle/>
          <a:p>
            <a:pPr marL="0" indent="0" algn="ctr">
              <a:buNone/>
            </a:pPr>
            <a:r>
              <a:rPr lang="en-US" sz="2400"/>
              <a:t>The population of people of color in King County continues to rise. King County is now 53% white, compared to 57% in 2018.</a:t>
            </a:r>
          </a:p>
          <a:p>
            <a:pPr algn="ctr"/>
            <a:endParaRPr lang="en-US" sz="2400"/>
          </a:p>
          <a:p>
            <a:pPr marL="0" indent="0" algn="ctr">
              <a:buNone/>
            </a:pPr>
            <a:r>
              <a:rPr lang="en-US" sz="2400"/>
              <a:t>Demographic changes are highlighted by increasing racial and ethnic diversity among the King County population of children under age 18, which is now 62% people of color. </a:t>
            </a:r>
          </a:p>
        </p:txBody>
      </p:sp>
      <p:pic>
        <p:nvPicPr>
          <p:cNvPr id="2" name="Picture 1" descr="Three pie charts showing King County population demographics.&#10;&#10;The first chart shows King County 2020 population as 2,269,700. It shows breakdown by racial/ethnic categories.&#10;White/non-Hispanic = 55%&#10;Asian/non-Hispanic = 20%&#10;Hispanic/Latino = 11%&#10;Black/African American/non-Hispanic = 7%&#10;Multiple race/non-Hispanic = 7%&#10;American Indian/Alaska Native/non-Hispanic = 1%&#10;Native Hawaiian/Pacific Islander/non-Hispanic = 1%&#10;&#10;The second chart shows King County 2022 population (2,317,700).&#10;White/non-Hispanic = 53%&#10;Asian/non-Hispanic = 21%&#10;Hispanic/Latino = 11%&#10;Black/African American/non-Hispanic = 7%&#10;Multiple race/non-Hispanic = 7%&#10;American Indian/Alaska Native/non-Hispanic = 1%&#10;Native Hawaiian/Pacific Islander/non-Hispanic = 1%&#10;&#10;The third chart shows King County 2022 population under 18 (460,300).&#10;White/non-Hispanic = 38%&#10;Asian/non-Hispanic = 20%&#10;Hispanic/Latino = 19%&#10;Black/African American/non-Hispanic = 13%&#10;Multiple race/non-Hispanic = 8%&#10;American Indian/Alaska Native/non-Hispanic = 1%&#10;Native Hawaiian/Pacific Islander/non-Hispanic = 1%&#10;&#10;Data Source: WA Office of Financial Management 2020 &amp; 2022.&#10;Percentages may not add up to 100% due to rounding.">
            <a:extLst>
              <a:ext uri="{FF2B5EF4-FFF2-40B4-BE49-F238E27FC236}">
                <a16:creationId xmlns:a16="http://schemas.microsoft.com/office/drawing/2014/main" id="{666164E2-4D7F-14DE-5DE4-CE5693B1A37D}"/>
              </a:ext>
            </a:extLst>
          </p:cNvPr>
          <p:cNvPicPr>
            <a:picLocks noChangeAspect="1"/>
          </p:cNvPicPr>
          <p:nvPr/>
        </p:nvPicPr>
        <p:blipFill>
          <a:blip r:embed="rId3"/>
          <a:stretch>
            <a:fillRect/>
          </a:stretch>
        </p:blipFill>
        <p:spPr>
          <a:xfrm>
            <a:off x="4764994" y="1802616"/>
            <a:ext cx="7031492" cy="4281486"/>
          </a:xfrm>
          <a:prstGeom prst="rect">
            <a:avLst/>
          </a:prstGeom>
        </p:spPr>
      </p:pic>
    </p:spTree>
    <p:extLst>
      <p:ext uri="{BB962C8B-B14F-4D97-AF65-F5344CB8AC3E}">
        <p14:creationId xmlns:p14="http://schemas.microsoft.com/office/powerpoint/2010/main" val="39333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E872BFC-584B-4395-27C2-A9AE294B5BB9}"/>
              </a:ext>
            </a:extLst>
          </p:cNvPr>
          <p:cNvSpPr>
            <a:spLocks noGrp="1"/>
          </p:cNvSpPr>
          <p:nvPr>
            <p:ph type="title"/>
          </p:nvPr>
        </p:nvSpPr>
        <p:spPr>
          <a:xfrm>
            <a:off x="120059" y="284592"/>
            <a:ext cx="11691930" cy="570540"/>
          </a:xfrm>
        </p:spPr>
        <p:txBody>
          <a:bodyPr>
            <a:normAutofit fontScale="90000"/>
          </a:bodyPr>
          <a:lstStyle/>
          <a:p>
            <a:r>
              <a:rPr lang="en-US"/>
              <a:t>King County’s languages</a:t>
            </a:r>
          </a:p>
        </p:txBody>
      </p:sp>
      <p:sp>
        <p:nvSpPr>
          <p:cNvPr id="6" name="TextBox 5"/>
          <p:cNvSpPr txBox="1"/>
          <p:nvPr/>
        </p:nvSpPr>
        <p:spPr>
          <a:xfrm>
            <a:off x="308148" y="2398592"/>
            <a:ext cx="2550235" cy="2677656"/>
          </a:xfrm>
          <a:prstGeom prst="rect">
            <a:avLst/>
          </a:prstGeom>
          <a:solidFill>
            <a:srgbClr val="D6DCE5"/>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MyriadPro-Light"/>
              </a:rPr>
              <a:t>As of 2022, nearly 32% of King County residents live in a household where a language other than English is spoken. </a:t>
            </a:r>
            <a:endParaRPr kumimoji="0" lang="en-US" sz="1800" b="0" i="0" u="none" strike="noStrike" kern="1200" cap="none" spc="0" normalizeH="0" baseline="0" noProof="0">
              <a:ln>
                <a:noFill/>
              </a:ln>
              <a:solidFill>
                <a:prstClr val="black"/>
              </a:solidFill>
              <a:effectLst/>
              <a:uLnTx/>
              <a:uFillTx/>
              <a:latin typeface="MyriadPro-Light"/>
            </a:endParaRPr>
          </a:p>
        </p:txBody>
      </p:sp>
      <p:sp>
        <p:nvSpPr>
          <p:cNvPr id="9" name="TextBox 8">
            <a:extLst>
              <a:ext uri="{FF2B5EF4-FFF2-40B4-BE49-F238E27FC236}">
                <a16:creationId xmlns:a16="http://schemas.microsoft.com/office/drawing/2014/main" id="{D9F37F50-885E-2ADB-C881-70ABC91FD396}"/>
              </a:ext>
            </a:extLst>
          </p:cNvPr>
          <p:cNvSpPr txBox="1"/>
          <p:nvPr/>
        </p:nvSpPr>
        <p:spPr>
          <a:xfrm>
            <a:off x="5014320" y="1265885"/>
            <a:ext cx="4695542" cy="369332"/>
          </a:xfrm>
          <a:prstGeom prst="rect">
            <a:avLst/>
          </a:prstGeom>
          <a:noFill/>
        </p:spPr>
        <p:txBody>
          <a:bodyPr wrap="square" rtlCol="0">
            <a:spAutoFit/>
          </a:bodyPr>
          <a:lstStyle/>
          <a:p>
            <a:r>
              <a:rPr lang="en-US" b="1">
                <a:latin typeface="MyriadPro-Light"/>
              </a:rPr>
              <a:t>Top 10 languages by region, King County (2022)</a:t>
            </a:r>
          </a:p>
        </p:txBody>
      </p:sp>
      <p:pic>
        <p:nvPicPr>
          <p:cNvPr id="3" name="Picture 2" descr="Chart shows the top ten languages for King County and by county region. English is the most common language spoken overall. In King County, the top 10 non-English languages are: &#10;1- Spanish&#10;2 - Chinese&#10;3 - Vietnamese&#10;4 - Hindi&#10;5 - Russian&#10;6 - Tagalog (includes Filipino)&#10;7 - Amharic, Somali, or other Afro-Asiatic languages&#10;8 - Korean&#10;9 - Telugu&#10;10 – Japanese">
            <a:extLst>
              <a:ext uri="{FF2B5EF4-FFF2-40B4-BE49-F238E27FC236}">
                <a16:creationId xmlns:a16="http://schemas.microsoft.com/office/drawing/2014/main" id="{A078B57B-55C6-C6B3-2A0B-0B4D244637A6}"/>
              </a:ext>
            </a:extLst>
          </p:cNvPr>
          <p:cNvPicPr>
            <a:picLocks noChangeAspect="1"/>
          </p:cNvPicPr>
          <p:nvPr/>
        </p:nvPicPr>
        <p:blipFill>
          <a:blip r:embed="rId3"/>
          <a:stretch>
            <a:fillRect/>
          </a:stretch>
        </p:blipFill>
        <p:spPr>
          <a:xfrm>
            <a:off x="3254779" y="1651123"/>
            <a:ext cx="8557210" cy="4172594"/>
          </a:xfrm>
          <a:prstGeom prst="rect">
            <a:avLst/>
          </a:prstGeom>
        </p:spPr>
      </p:pic>
      <p:sp>
        <p:nvSpPr>
          <p:cNvPr id="8" name="TextBox 7">
            <a:extLst>
              <a:ext uri="{FF2B5EF4-FFF2-40B4-BE49-F238E27FC236}">
                <a16:creationId xmlns:a16="http://schemas.microsoft.com/office/drawing/2014/main" id="{C8E414D4-C482-5817-71C1-BDB18750D1F6}"/>
              </a:ext>
            </a:extLst>
          </p:cNvPr>
          <p:cNvSpPr txBox="1"/>
          <p:nvPr/>
        </p:nvSpPr>
        <p:spPr>
          <a:xfrm>
            <a:off x="3361109" y="5839623"/>
            <a:ext cx="5905500" cy="307777"/>
          </a:xfrm>
          <a:prstGeom prst="rect">
            <a:avLst/>
          </a:prstGeom>
          <a:noFill/>
        </p:spPr>
        <p:txBody>
          <a:bodyPr wrap="square" rtlCol="0">
            <a:spAutoFit/>
          </a:bodyPr>
          <a:lstStyle/>
          <a:p>
            <a:r>
              <a:rPr lang="en-US" sz="1400">
                <a:latin typeface="MyriadPro-Light"/>
              </a:rPr>
              <a:t>Source: American Community Survey and Public Use Microdata Sample</a:t>
            </a:r>
          </a:p>
        </p:txBody>
      </p:sp>
      <p:sp>
        <p:nvSpPr>
          <p:cNvPr id="7" name="TextBox 6">
            <a:extLst>
              <a:ext uri="{FF2B5EF4-FFF2-40B4-BE49-F238E27FC236}">
                <a16:creationId xmlns:a16="http://schemas.microsoft.com/office/drawing/2014/main" id="{F9935FA2-1181-4AB3-AD7C-809AD670D020}"/>
              </a:ext>
            </a:extLst>
          </p:cNvPr>
          <p:cNvSpPr txBox="1"/>
          <p:nvPr/>
        </p:nvSpPr>
        <p:spPr>
          <a:xfrm>
            <a:off x="3361109" y="6144998"/>
            <a:ext cx="7575659" cy="523220"/>
          </a:xfrm>
          <a:prstGeom prst="rect">
            <a:avLst/>
          </a:prstGeom>
          <a:noFill/>
        </p:spPr>
        <p:txBody>
          <a:bodyPr wrap="square" lIns="91440" tIns="45720" rIns="91440" bIns="45720" rtlCol="0" anchor="t">
            <a:spAutoFit/>
          </a:bodyPr>
          <a:lstStyle/>
          <a:p>
            <a:pPr>
              <a:defRPr/>
            </a:pPr>
            <a:r>
              <a:rPr kumimoji="0" lang="en-US" sz="1400" b="1" i="0" u="none" strike="noStrike" kern="1200" cap="none" spc="0" normalizeH="0" baseline="0" noProof="0">
                <a:ln>
                  <a:noFill/>
                </a:ln>
                <a:solidFill>
                  <a:prstClr val="black"/>
                </a:solidFill>
                <a:effectLst/>
                <a:uLnTx/>
                <a:uFillTx/>
                <a:latin typeface="MyriadPro-Light"/>
              </a:rPr>
              <a:t>Additional data is available by smaller geographies online (see ‘Top 10 by PUMA’ tab):</a:t>
            </a:r>
            <a:r>
              <a:rPr lang="en-US" sz="1400" b="1">
                <a:solidFill>
                  <a:prstClr val="black"/>
                </a:solidFill>
                <a:latin typeface="MyriadPro-Light"/>
              </a:rPr>
              <a:t> </a:t>
            </a:r>
            <a:endParaRPr kumimoji="0" lang="en-US" sz="1400" b="1" i="0" u="none" strike="noStrike" kern="1200" cap="none" spc="0" normalizeH="0" baseline="0" noProof="0">
              <a:ln>
                <a:noFill/>
              </a:ln>
              <a:solidFill>
                <a:prstClr val="black"/>
              </a:solidFill>
              <a:effectLst/>
              <a:uLnTx/>
              <a:uFillTx/>
              <a:latin typeface="MyriadPro-Light"/>
            </a:endParaRPr>
          </a:p>
          <a:p>
            <a:pPr>
              <a:defRPr/>
            </a:pPr>
            <a:r>
              <a:rPr lang="en-US" sz="1400">
                <a:solidFill>
                  <a:prstClr val="black"/>
                </a:solidFill>
                <a:latin typeface="MyriadPro-Light"/>
                <a:hlinkClick r:id="rId4">
                  <a:extLst>
                    <a:ext uri="{A12FA001-AC4F-418D-AE19-62706E023703}">
                      <ahyp:hlinkClr xmlns:ahyp="http://schemas.microsoft.com/office/drawing/2018/hyperlinkcolor" val="tx"/>
                    </a:ext>
                  </a:extLst>
                </a:hlinkClick>
              </a:rPr>
              <a:t>www.kingcounty.gov/top10languages</a:t>
            </a:r>
            <a:r>
              <a:rPr lang="en-US" sz="1400">
                <a:solidFill>
                  <a:prstClr val="black"/>
                </a:solidFill>
                <a:latin typeface="MyriadPro-Light"/>
              </a:rPr>
              <a:t> </a:t>
            </a:r>
            <a:r>
              <a:rPr kumimoji="0" lang="en-US" sz="1400" b="0" i="0" u="none" strike="noStrike" kern="1200" cap="none" spc="0" normalizeH="0" baseline="0" noProof="0">
                <a:ln>
                  <a:noFill/>
                </a:ln>
                <a:solidFill>
                  <a:prstClr val="black"/>
                </a:solidFill>
                <a:effectLst/>
                <a:uLnTx/>
                <a:uFillTx/>
                <a:latin typeface="MyriadPro-Light"/>
              </a:rPr>
              <a:t>(2022) [this webpage is in English]</a:t>
            </a:r>
            <a:r>
              <a:rPr lang="en-US" sz="1400">
                <a:solidFill>
                  <a:prstClr val="black"/>
                </a:solidFill>
                <a:latin typeface="MyriadPro-Light"/>
              </a:rPr>
              <a:t> </a:t>
            </a:r>
            <a:endParaRPr lang="en-US" sz="1400" b="0" i="0" u="none" strike="noStrike" kern="1200" cap="none" spc="0" normalizeH="0" baseline="0" noProof="0">
              <a:ln>
                <a:noFill/>
              </a:ln>
              <a:solidFill>
                <a:prstClr val="black"/>
              </a:solidFill>
              <a:effectLst/>
              <a:uLnTx/>
              <a:uFillTx/>
              <a:latin typeface="MyriadPro-Light"/>
            </a:endParaRPr>
          </a:p>
        </p:txBody>
      </p:sp>
    </p:spTree>
    <p:extLst>
      <p:ext uri="{BB962C8B-B14F-4D97-AF65-F5344CB8AC3E}">
        <p14:creationId xmlns:p14="http://schemas.microsoft.com/office/powerpoint/2010/main" val="2204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3BFF43-B4C2-0F32-242F-A0B06BE525D6}"/>
              </a:ext>
            </a:extLst>
          </p:cNvPr>
          <p:cNvSpPr>
            <a:spLocks noGrp="1"/>
          </p:cNvSpPr>
          <p:nvPr>
            <p:ph type="title"/>
          </p:nvPr>
        </p:nvSpPr>
        <p:spPr/>
        <p:txBody>
          <a:bodyPr>
            <a:noAutofit/>
          </a:bodyPr>
          <a:lstStyle/>
          <a:p>
            <a:r>
              <a:rPr lang="en-US" sz="4000"/>
              <a:t>What’s improved since the 2021/2022 CHNA report?</a:t>
            </a:r>
          </a:p>
        </p:txBody>
      </p:sp>
      <p:sp>
        <p:nvSpPr>
          <p:cNvPr id="34" name="TextBox 33"/>
          <p:cNvSpPr txBox="1"/>
          <p:nvPr/>
        </p:nvSpPr>
        <p:spPr>
          <a:xfrm>
            <a:off x="1873406" y="1266502"/>
            <a:ext cx="848607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effectLst/>
                <a:uLnTx/>
                <a:uFillTx/>
                <a:latin typeface="MyriadPro-Light"/>
              </a:rPr>
              <a:t>Across King County, successes include</a:t>
            </a:r>
            <a:r>
              <a:rPr kumimoji="0" lang="en-US" sz="2800" b="1" i="0" strike="noStrike" kern="1200" cap="none" spc="0" normalizeH="0" baseline="0" noProof="0">
                <a:ln>
                  <a:noFill/>
                </a:ln>
                <a:effectLst/>
                <a:uLnTx/>
                <a:uFillTx/>
                <a:latin typeface="MyriadPro-Light"/>
              </a:rPr>
              <a:t>:</a:t>
            </a:r>
          </a:p>
        </p:txBody>
      </p:sp>
      <p:pic>
        <p:nvPicPr>
          <p:cNvPr id="3" name="Picture 2">
            <a:extLst>
              <a:ext uri="{FF2B5EF4-FFF2-40B4-BE49-F238E27FC236}">
                <a16:creationId xmlns:a16="http://schemas.microsoft.com/office/drawing/2014/main" id="{12758004-9A77-E967-B159-3138DB6A7962}"/>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FFFFF"/>
              </a:clrFrom>
              <a:clrTo>
                <a:srgbClr val="FFFFFF">
                  <a:alpha val="0"/>
                </a:srgbClr>
              </a:clrTo>
            </a:clrChange>
          </a:blip>
          <a:srcRect l="6717" t="4176" r="5247"/>
          <a:stretch/>
        </p:blipFill>
        <p:spPr>
          <a:xfrm>
            <a:off x="483978" y="2937265"/>
            <a:ext cx="717553" cy="781029"/>
          </a:xfrm>
          <a:prstGeom prst="rect">
            <a:avLst/>
          </a:prstGeom>
        </p:spPr>
      </p:pic>
      <p:sp>
        <p:nvSpPr>
          <p:cNvPr id="26" name="TextBox 25"/>
          <p:cNvSpPr txBox="1"/>
          <p:nvPr/>
        </p:nvSpPr>
        <p:spPr>
          <a:xfrm>
            <a:off x="1514474" y="2828835"/>
            <a:ext cx="402344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Rate of </a:t>
            </a:r>
            <a:r>
              <a:rPr kumimoji="0" lang="en-US" sz="24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e-cigarette usage</a:t>
            </a:r>
            <a:r>
              <a:rPr kumimoji="0" lang="en-US" sz="24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 for youth and adult </a:t>
            </a:r>
            <a:r>
              <a:rPr kumimoji="0" lang="en-US" sz="24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smoking </a:t>
            </a:r>
            <a:r>
              <a:rPr lang="en-US" sz="2400" dirty="0">
                <a:solidFill>
                  <a:prstClr val="black"/>
                </a:solidFill>
                <a:latin typeface="MyriadPro-Light"/>
                <a:cs typeface="Shonar Bangla" panose="020B0502040204020203" pitchFamily="34" charset="0"/>
              </a:rPr>
              <a:t>both </a:t>
            </a:r>
            <a:r>
              <a:rPr kumimoji="0" lang="en-US" sz="24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declined.</a:t>
            </a:r>
          </a:p>
        </p:txBody>
      </p:sp>
      <p:pic>
        <p:nvPicPr>
          <p:cNvPr id="4" name="Picture 3">
            <a:extLst>
              <a:ext uri="{FF2B5EF4-FFF2-40B4-BE49-F238E27FC236}">
                <a16:creationId xmlns:a16="http://schemas.microsoft.com/office/drawing/2014/main" id="{4B0EF484-0B27-C88D-0A6B-FFE1E5F8781E}"/>
              </a:ext>
              <a:ext uri="{C183D7F6-B498-43B3-948B-1728B52AA6E4}">
                <adec:decorative xmlns:adec="http://schemas.microsoft.com/office/drawing/2017/decorative" val="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6346584" y="2937265"/>
            <a:ext cx="615008" cy="616334"/>
          </a:xfrm>
          <a:prstGeom prst="rect">
            <a:avLst/>
          </a:prstGeom>
        </p:spPr>
      </p:pic>
      <p:sp>
        <p:nvSpPr>
          <p:cNvPr id="33" name="TextBox 32">
            <a:extLst>
              <a:ext uri="{FF2B5EF4-FFF2-40B4-BE49-F238E27FC236}">
                <a16:creationId xmlns:a16="http://schemas.microsoft.com/office/drawing/2014/main" id="{6262D571-CFE8-4050-8CDB-481DAC1A9A88}"/>
              </a:ext>
            </a:extLst>
          </p:cNvPr>
          <p:cNvSpPr txBox="1"/>
          <p:nvPr/>
        </p:nvSpPr>
        <p:spPr>
          <a:xfrm>
            <a:off x="7195325" y="2828834"/>
            <a:ext cx="462860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MyriadPro-Light"/>
                <a:cs typeface="Shonar Bangla" panose="020B0502040204020203" pitchFamily="34" charset="0"/>
              </a:rPr>
              <a:t>Substance use</a:t>
            </a:r>
            <a:r>
              <a:rPr lang="en-US" sz="2400" dirty="0">
                <a:solidFill>
                  <a:prstClr val="black"/>
                </a:solidFill>
                <a:latin typeface="MyriadPro-Light"/>
                <a:cs typeface="Shonar Bangla" panose="020B0502040204020203" pitchFamily="34" charset="0"/>
              </a:rPr>
              <a:t>, including marijuana use, continued to decline among </a:t>
            </a:r>
            <a:r>
              <a:rPr lang="en-US" sz="2400" b="1" dirty="0">
                <a:solidFill>
                  <a:prstClr val="black"/>
                </a:solidFill>
                <a:latin typeface="MyriadPro-Light"/>
                <a:cs typeface="Shonar Bangla" panose="020B0502040204020203" pitchFamily="34" charset="0"/>
              </a:rPr>
              <a:t>youth</a:t>
            </a:r>
            <a:r>
              <a:rPr lang="en-US" sz="2400" dirty="0">
                <a:solidFill>
                  <a:prstClr val="black"/>
                </a:solidFill>
                <a:latin typeface="MyriadPro-Light"/>
                <a:cs typeface="Shonar Bangla" panose="020B0502040204020203" pitchFamily="34" charset="0"/>
              </a:rPr>
              <a:t>. </a:t>
            </a:r>
            <a:endParaRPr kumimoji="0" lang="en-US"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739047" y="4495575"/>
            <a:ext cx="1145398" cy="1145398"/>
          </a:xfrm>
          <a:prstGeom prst="rect">
            <a:avLst/>
          </a:prstGeom>
        </p:spPr>
      </p:pic>
      <p:sp>
        <p:nvSpPr>
          <p:cNvPr id="27" name="TextBox 26"/>
          <p:cNvSpPr txBox="1"/>
          <p:nvPr/>
        </p:nvSpPr>
        <p:spPr>
          <a:xfrm>
            <a:off x="4115975" y="4701142"/>
            <a:ext cx="446121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MyriadPro-Light"/>
                <a:cs typeface="Shonar Bangla" panose="020B0502040204020203" pitchFamily="34" charset="0"/>
              </a:rPr>
              <a:t>Rate of hospitalizations for </a:t>
            </a:r>
            <a:r>
              <a:rPr lang="en-US" sz="2400" b="1">
                <a:solidFill>
                  <a:prstClr val="black"/>
                </a:solidFill>
                <a:latin typeface="MyriadPro-Light"/>
                <a:cs typeface="Shonar Bangla" panose="020B0502040204020203" pitchFamily="34" charset="0"/>
              </a:rPr>
              <a:t>falls and attempted suicide </a:t>
            </a:r>
            <a:r>
              <a:rPr lang="en-US" sz="2400">
                <a:solidFill>
                  <a:prstClr val="black"/>
                </a:solidFill>
                <a:latin typeface="MyriadPro-Light"/>
                <a:cs typeface="Shonar Bangla" panose="020B0502040204020203" pitchFamily="34" charset="0"/>
              </a:rPr>
              <a:t>declined.</a:t>
            </a:r>
            <a:endParaRPr kumimoji="0" lang="en-US" sz="2400" b="1" i="0" u="none" strike="noStrike" kern="1200" cap="none" spc="0" normalizeH="0" baseline="0" noProof="0">
              <a:ln>
                <a:noFill/>
              </a:ln>
              <a:solidFill>
                <a:prstClr val="black"/>
              </a:solidFill>
              <a:effectLst/>
              <a:uLnTx/>
              <a:uFillTx/>
              <a:latin typeface="MyriadPro-Light"/>
              <a:cs typeface="Shonar Bangla" panose="020B0502040204020203" pitchFamily="34" charset="0"/>
            </a:endParaRPr>
          </a:p>
        </p:txBody>
      </p:sp>
    </p:spTree>
    <p:extLst>
      <p:ext uri="{BB962C8B-B14F-4D97-AF65-F5344CB8AC3E}">
        <p14:creationId xmlns:p14="http://schemas.microsoft.com/office/powerpoint/2010/main" val="195589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3BFF43-B4C2-0F32-242F-A0B06BE525D6}"/>
              </a:ext>
            </a:extLst>
          </p:cNvPr>
          <p:cNvSpPr>
            <a:spLocks noGrp="1"/>
          </p:cNvSpPr>
          <p:nvPr>
            <p:ph type="title"/>
          </p:nvPr>
        </p:nvSpPr>
        <p:spPr/>
        <p:txBody>
          <a:bodyPr>
            <a:noAutofit/>
          </a:bodyPr>
          <a:lstStyle/>
          <a:p>
            <a:r>
              <a:rPr lang="en-US" sz="4000"/>
              <a:t>Where can we improve?</a:t>
            </a:r>
          </a:p>
        </p:txBody>
      </p:sp>
      <p:sp>
        <p:nvSpPr>
          <p:cNvPr id="34" name="TextBox 33"/>
          <p:cNvSpPr txBox="1"/>
          <p:nvPr/>
        </p:nvSpPr>
        <p:spPr>
          <a:xfrm>
            <a:off x="1357553" y="1170841"/>
            <a:ext cx="9769197" cy="52322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effectLst/>
                <a:uLnTx/>
                <a:uFillTx/>
                <a:latin typeface="MyriadPro-Light"/>
              </a:rPr>
              <a:t>Across King County, opportunities for improvement include:</a:t>
            </a:r>
          </a:p>
        </p:txBody>
      </p:sp>
      <p:pic>
        <p:nvPicPr>
          <p:cNvPr id="5" name="Picture 4">
            <a:extLst>
              <a:ext uri="{FF2B5EF4-FFF2-40B4-BE49-F238E27FC236}">
                <a16:creationId xmlns:a16="http://schemas.microsoft.com/office/drawing/2014/main" id="{CB8F90FF-D46C-7179-9E5C-1E1B2BE94F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7268" y="2224989"/>
            <a:ext cx="699770" cy="699770"/>
          </a:xfrm>
          <a:prstGeom prst="rect">
            <a:avLst/>
          </a:prstGeom>
        </p:spPr>
      </p:pic>
      <p:sp>
        <p:nvSpPr>
          <p:cNvPr id="3" name="TextBox 2">
            <a:extLst>
              <a:ext uri="{FF2B5EF4-FFF2-40B4-BE49-F238E27FC236}">
                <a16:creationId xmlns:a16="http://schemas.microsoft.com/office/drawing/2014/main" id="{DFC259A5-F754-E576-BAF5-355D498D9FC1}"/>
              </a:ext>
            </a:extLst>
          </p:cNvPr>
          <p:cNvSpPr txBox="1"/>
          <p:nvPr/>
        </p:nvSpPr>
        <p:spPr>
          <a:xfrm>
            <a:off x="1191958" y="1834822"/>
            <a:ext cx="4624216"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a:solidFill>
                  <a:prstClr val="black"/>
                </a:solidFill>
                <a:latin typeface="MyriadPro-Light"/>
                <a:cs typeface="Shonar Bangla" panose="020B0502040204020203" pitchFamily="34" charset="0"/>
              </a:rPr>
              <a:t>L</a:t>
            </a:r>
            <a:r>
              <a:rPr kumimoji="0" lang="en-US" sz="2000" b="1" i="0" u="none" strike="noStrike" kern="1200" cap="none" spc="0" normalizeH="0" baseline="0" noProof="0" err="1">
                <a:ln>
                  <a:noFill/>
                </a:ln>
                <a:solidFill>
                  <a:prstClr val="black"/>
                </a:solidFill>
                <a:effectLst/>
                <a:uLnTx/>
                <a:uFillTx/>
                <a:latin typeface="MyriadPro-Light"/>
                <a:cs typeface="Shonar Bangla" panose="020B0502040204020203" pitchFamily="34" charset="0"/>
              </a:rPr>
              <a:t>ife</a:t>
            </a:r>
            <a:r>
              <a:rPr kumimoji="0" lang="en-US" sz="2000" b="1" i="0" u="none" strike="noStrike" kern="1200" cap="none" spc="0" normalizeH="0" baseline="0" noProof="0">
                <a:ln>
                  <a:noFill/>
                </a:ln>
                <a:solidFill>
                  <a:prstClr val="black"/>
                </a:solidFill>
                <a:effectLst/>
                <a:uLnTx/>
                <a:uFillTx/>
                <a:latin typeface="MyriadPro-Light"/>
                <a:cs typeface="Shonar Bangla" panose="020B0502040204020203" pitchFamily="34" charset="0"/>
              </a:rPr>
              <a:t> expectancy</a:t>
            </a:r>
            <a:r>
              <a:rPr kumimoji="0" lang="en-US" sz="2000" b="0" i="0" u="none" strike="noStrike" kern="1200" cap="none" spc="0" normalizeH="0" baseline="0" noProof="0">
                <a:ln>
                  <a:noFill/>
                </a:ln>
                <a:solidFill>
                  <a:prstClr val="black"/>
                </a:solidFill>
                <a:effectLst/>
                <a:uLnTx/>
                <a:uFillTx/>
                <a:latin typeface="MyriadPro-Light"/>
                <a:cs typeface="Shonar Bangla" panose="020B0502040204020203" pitchFamily="34" charset="0"/>
              </a:rPr>
              <a:t> declined among Hispanic </a:t>
            </a:r>
            <a:r>
              <a:rPr lang="en-US" sz="2000">
                <a:solidFill>
                  <a:prstClr val="black"/>
                </a:solidFill>
                <a:latin typeface="MyriadPro-Light"/>
                <a:cs typeface="Shonar Bangla" panose="020B0502040204020203" pitchFamily="34" charset="0"/>
              </a:rPr>
              <a:t>and</a:t>
            </a:r>
            <a:r>
              <a:rPr kumimoji="0" lang="en-US" sz="2000" b="0" i="0" u="none" strike="noStrike" kern="1200" cap="none" spc="0" normalizeH="0" baseline="0" noProof="0">
                <a:ln>
                  <a:noFill/>
                </a:ln>
                <a:solidFill>
                  <a:prstClr val="black"/>
                </a:solidFill>
                <a:effectLst/>
                <a:uLnTx/>
                <a:uFillTx/>
                <a:latin typeface="MyriadPro-Light"/>
                <a:cs typeface="Shonar Bangla" panose="020B0502040204020203" pitchFamily="34" charset="0"/>
              </a:rPr>
              <a:t> Black residents, and disparities continue for AIAN, Hawaiian/Pacific Islander, and South King County residents. </a:t>
            </a:r>
          </a:p>
        </p:txBody>
      </p:sp>
      <p:pic>
        <p:nvPicPr>
          <p:cNvPr id="35" name="Graphic 34">
            <a:extLst>
              <a:ext uri="{FF2B5EF4-FFF2-40B4-BE49-F238E27FC236}">
                <a16:creationId xmlns:a16="http://schemas.microsoft.com/office/drawing/2014/main" id="{8C652F48-33AC-CFDC-E4ED-7EC4AD203E3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929" y="3544341"/>
            <a:ext cx="777802" cy="777802"/>
          </a:xfrm>
          <a:prstGeom prst="rect">
            <a:avLst/>
          </a:prstGeom>
        </p:spPr>
      </p:pic>
      <p:sp>
        <p:nvSpPr>
          <p:cNvPr id="4" name="TextBox 3">
            <a:extLst>
              <a:ext uri="{FF2B5EF4-FFF2-40B4-BE49-F238E27FC236}">
                <a16:creationId xmlns:a16="http://schemas.microsoft.com/office/drawing/2014/main" id="{31681497-5207-6092-91BD-2DBFC166845F}"/>
              </a:ext>
            </a:extLst>
          </p:cNvPr>
          <p:cNvSpPr txBox="1"/>
          <p:nvPr/>
        </p:nvSpPr>
        <p:spPr>
          <a:xfrm>
            <a:off x="1191958" y="3623922"/>
            <a:ext cx="462421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yriadPro-Light"/>
                <a:cs typeface="Shonar Bangla" panose="020B0502040204020203" pitchFamily="34" charset="0"/>
              </a:rPr>
              <a:t>The death rate </a:t>
            </a:r>
            <a:r>
              <a:rPr kumimoji="0" lang="en-US" sz="2000" b="0" i="0" u="none" strike="noStrike" kern="1200" cap="none" spc="0" normalizeH="0" baseline="0" noProof="0">
                <a:ln>
                  <a:noFill/>
                </a:ln>
                <a:effectLst/>
                <a:uLnTx/>
                <a:uFillTx/>
                <a:latin typeface="MyriadPro-Light"/>
                <a:cs typeface="Shonar Bangla" panose="020B0502040204020203" pitchFamily="34" charset="0"/>
              </a:rPr>
              <a:t>from </a:t>
            </a:r>
            <a:r>
              <a:rPr kumimoji="0" lang="en-US" sz="2000" b="1" i="0" u="none" strike="noStrike" kern="1200" cap="none" spc="0" normalizeH="0" baseline="0" noProof="0">
                <a:ln>
                  <a:noFill/>
                </a:ln>
                <a:effectLst/>
                <a:uLnTx/>
                <a:uFillTx/>
                <a:latin typeface="MyriadPro-Light"/>
                <a:cs typeface="Shonar Bangla" panose="020B0502040204020203" pitchFamily="34" charset="0"/>
              </a:rPr>
              <a:t>unintentional injuries </a:t>
            </a:r>
            <a:r>
              <a:rPr kumimoji="0" lang="en-US" sz="2000" i="0" u="none" strike="noStrike" kern="1200" cap="none" spc="0" normalizeH="0" baseline="0" noProof="0">
                <a:ln>
                  <a:noFill/>
                </a:ln>
                <a:effectLst/>
                <a:uLnTx/>
                <a:uFillTx/>
                <a:latin typeface="MyriadPro-Light"/>
                <a:cs typeface="Shonar Bangla" panose="020B0502040204020203" pitchFamily="34" charset="0"/>
              </a:rPr>
              <a:t>continued to increase.</a:t>
            </a:r>
            <a:endParaRPr kumimoji="0" lang="en-US" sz="2000" b="1" i="0" u="none" strike="noStrike" kern="1200" cap="none" spc="0" normalizeH="0" baseline="0" noProof="0">
              <a:ln>
                <a:noFill/>
              </a:ln>
              <a:effectLst/>
              <a:uLnTx/>
              <a:uFillTx/>
              <a:latin typeface="MyriadPro-Light"/>
              <a:cs typeface="Shonar Bangla" panose="020B0502040204020203" pitchFamily="34" charset="0"/>
            </a:endParaRPr>
          </a:p>
        </p:txBody>
      </p:sp>
      <p:pic>
        <p:nvPicPr>
          <p:cNvPr id="2" name="Picture 1">
            <a:extLst>
              <a:ext uri="{FF2B5EF4-FFF2-40B4-BE49-F238E27FC236}">
                <a16:creationId xmlns:a16="http://schemas.microsoft.com/office/drawing/2014/main" id="{4B1546C3-DEB4-BEC5-01C2-06CF2A137D89}"/>
              </a:ext>
              <a:ext uri="{C183D7F6-B498-43B3-948B-1728B52AA6E4}">
                <adec:decorative xmlns:adec="http://schemas.microsoft.com/office/drawing/2017/decorative" val="1"/>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0575" y="4727554"/>
            <a:ext cx="813156" cy="777801"/>
          </a:xfrm>
          <a:prstGeom prst="rect">
            <a:avLst/>
          </a:prstGeom>
          <a:noFill/>
        </p:spPr>
      </p:pic>
      <p:sp>
        <p:nvSpPr>
          <p:cNvPr id="7" name="TextBox 6">
            <a:extLst>
              <a:ext uri="{FF2B5EF4-FFF2-40B4-BE49-F238E27FC236}">
                <a16:creationId xmlns:a16="http://schemas.microsoft.com/office/drawing/2014/main" id="{D550B4F7-98D5-AD8A-9980-F8CFC2094E52}"/>
              </a:ext>
            </a:extLst>
          </p:cNvPr>
          <p:cNvSpPr txBox="1"/>
          <p:nvPr/>
        </p:nvSpPr>
        <p:spPr>
          <a:xfrm>
            <a:off x="1191957" y="4797469"/>
            <a:ext cx="4624216" cy="707886"/>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yriadPro-Light"/>
                <a:cs typeface="Shonar Bangla"/>
              </a:rPr>
              <a:t>Disparities in rates of </a:t>
            </a:r>
            <a:r>
              <a:rPr kumimoji="0" lang="en-US" sz="2000" b="1" i="0" u="none" strike="noStrike" kern="1200" cap="none" spc="0" normalizeH="0" baseline="0" noProof="0">
                <a:ln>
                  <a:noFill/>
                </a:ln>
                <a:effectLst/>
                <a:uLnTx/>
                <a:uFillTx/>
                <a:latin typeface="MyriadPro-Light"/>
                <a:cs typeface="Shonar Bangla"/>
              </a:rPr>
              <a:t>food insecurity </a:t>
            </a:r>
            <a:r>
              <a:rPr kumimoji="0" lang="en-US" sz="2000" i="0" u="none" strike="noStrike" kern="1200" cap="none" spc="0" normalizeH="0" baseline="0" noProof="0">
                <a:ln>
                  <a:noFill/>
                </a:ln>
                <a:effectLst/>
                <a:uLnTx/>
                <a:uFillTx/>
                <a:latin typeface="MyriadPro-Light"/>
                <a:cs typeface="Shonar Bangla"/>
              </a:rPr>
              <a:t>continued to increase</a:t>
            </a:r>
            <a:r>
              <a:rPr kumimoji="0" lang="en-US" sz="2000" b="0" i="0" u="none" strike="noStrike" kern="1200" cap="none" spc="0" normalizeH="0" baseline="0" noProof="0">
                <a:ln>
                  <a:noFill/>
                </a:ln>
                <a:effectLst/>
                <a:uLnTx/>
                <a:uFillTx/>
                <a:latin typeface="MyriadPro-Light"/>
                <a:cs typeface="Shonar Bangla"/>
              </a:rPr>
              <a:t>.</a:t>
            </a:r>
          </a:p>
        </p:txBody>
      </p:sp>
      <p:pic>
        <p:nvPicPr>
          <p:cNvPr id="10" name="Picture 9">
            <a:extLst>
              <a:ext uri="{FF2B5EF4-FFF2-40B4-BE49-F238E27FC236}">
                <a16:creationId xmlns:a16="http://schemas.microsoft.com/office/drawing/2014/main" id="{0BA13C9D-D2A7-E77C-D9F4-E1D0C6A80BE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268" y="5975073"/>
            <a:ext cx="699771" cy="699771"/>
          </a:xfrm>
          <a:prstGeom prst="rect">
            <a:avLst/>
          </a:prstGeom>
        </p:spPr>
      </p:pic>
      <p:sp>
        <p:nvSpPr>
          <p:cNvPr id="12" name="TextBox 11">
            <a:extLst>
              <a:ext uri="{FF2B5EF4-FFF2-40B4-BE49-F238E27FC236}">
                <a16:creationId xmlns:a16="http://schemas.microsoft.com/office/drawing/2014/main" id="{C4F93693-A924-2C02-4A6A-FE4A51F1537A}"/>
              </a:ext>
            </a:extLst>
          </p:cNvPr>
          <p:cNvSpPr txBox="1"/>
          <p:nvPr/>
        </p:nvSpPr>
        <p:spPr>
          <a:xfrm>
            <a:off x="1191957" y="5971015"/>
            <a:ext cx="4624216" cy="400110"/>
          </a:xfrm>
          <a:prstGeom prst="rect">
            <a:avLst/>
          </a:prstGeom>
          <a:noFill/>
        </p:spPr>
        <p:txBody>
          <a:bodyPr wrap="square" lIns="91440" tIns="45720" rIns="91440" bIns="45720" rtlCol="0" anchor="t">
            <a:spAutoFit/>
          </a:bodyPr>
          <a:lstStyle/>
          <a:p>
            <a:pPr defTabSz="457200">
              <a:defRPr/>
            </a:pPr>
            <a:r>
              <a:rPr lang="en-US" sz="2000" b="1">
                <a:latin typeface="MyriadPro-Light"/>
                <a:cs typeface="Shonar Bangla"/>
              </a:rPr>
              <a:t>Firearm-related incidents </a:t>
            </a:r>
            <a:r>
              <a:rPr lang="en-US" sz="2000">
                <a:latin typeface="MyriadPro-Light"/>
                <a:cs typeface="Shonar Bangla"/>
              </a:rPr>
              <a:t>increased.</a:t>
            </a:r>
            <a:endParaRPr kumimoji="0" lang="en-US" sz="2000" i="0" u="none" strike="noStrike" kern="1200" cap="none" spc="0" normalizeH="0" baseline="0" noProof="0">
              <a:ln>
                <a:noFill/>
              </a:ln>
              <a:effectLst/>
              <a:uLnTx/>
              <a:uFillTx/>
              <a:latin typeface="MyriadPro-Light"/>
              <a:cs typeface="Shonar Bangla"/>
            </a:endParaRPr>
          </a:p>
        </p:txBody>
      </p:sp>
      <p:pic>
        <p:nvPicPr>
          <p:cNvPr id="28" name="Picture 27">
            <a:extLst>
              <a:ext uri="{FF2B5EF4-FFF2-40B4-BE49-F238E27FC236}">
                <a16:creationId xmlns:a16="http://schemas.microsoft.com/office/drawing/2014/main" id="{D4D39D57-CCC7-F59F-9ABA-9EA169329970}"/>
              </a:ext>
              <a:ext uri="{C183D7F6-B498-43B3-948B-1728B52AA6E4}">
                <adec:decorative xmlns:adec="http://schemas.microsoft.com/office/drawing/2017/decorative" val="1"/>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6304594" y="1861761"/>
            <a:ext cx="450668" cy="451640"/>
          </a:xfrm>
          <a:prstGeom prst="rect">
            <a:avLst/>
          </a:prstGeom>
        </p:spPr>
      </p:pic>
      <p:sp>
        <p:nvSpPr>
          <p:cNvPr id="14" name="TextBox 13">
            <a:extLst>
              <a:ext uri="{FF2B5EF4-FFF2-40B4-BE49-F238E27FC236}">
                <a16:creationId xmlns:a16="http://schemas.microsoft.com/office/drawing/2014/main" id="{EA37E824-7D0E-E457-AC55-529799A4B618}"/>
              </a:ext>
            </a:extLst>
          </p:cNvPr>
          <p:cNvSpPr txBox="1"/>
          <p:nvPr/>
        </p:nvSpPr>
        <p:spPr>
          <a:xfrm>
            <a:off x="6844021" y="1898475"/>
            <a:ext cx="5008936" cy="4153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Rate of </a:t>
            </a:r>
            <a:r>
              <a:rPr kumimoji="0" lang="en-US" sz="2000" b="1" i="0" u="none" strike="noStrike" kern="1200" cap="none" spc="0" normalizeH="0" baseline="0" noProof="0">
                <a:ln>
                  <a:noFill/>
                </a:ln>
                <a:solidFill>
                  <a:prstClr val="black"/>
                </a:solidFill>
                <a:effectLst/>
                <a:uLnTx/>
                <a:uFillTx/>
                <a:latin typeface="MyriadPro-Light"/>
                <a:cs typeface="Shonar Bangla" panose="020B0502040204020203" pitchFamily="34" charset="0"/>
              </a:rPr>
              <a:t>drug-induced deaths </a:t>
            </a:r>
            <a:r>
              <a:rPr kumimoji="0" lang="en-US"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increased. </a:t>
            </a:r>
          </a:p>
        </p:txBody>
      </p:sp>
      <p:pic>
        <p:nvPicPr>
          <p:cNvPr id="27" name="Picture 35">
            <a:extLst>
              <a:ext uri="{FF2B5EF4-FFF2-40B4-BE49-F238E27FC236}">
                <a16:creationId xmlns:a16="http://schemas.microsoft.com/office/drawing/2014/main" id="{196D5825-8169-B39F-F7B9-B9452F6B163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176747" y="2632110"/>
            <a:ext cx="706363" cy="706363"/>
          </a:xfrm>
          <a:prstGeom prst="rect">
            <a:avLst/>
          </a:prstGeom>
        </p:spPr>
      </p:pic>
      <p:sp>
        <p:nvSpPr>
          <p:cNvPr id="9" name="TextBox 8">
            <a:extLst>
              <a:ext uri="{FF2B5EF4-FFF2-40B4-BE49-F238E27FC236}">
                <a16:creationId xmlns:a16="http://schemas.microsoft.com/office/drawing/2014/main" id="{86C086C3-5B37-8C35-BA81-644EA9BF8B89}"/>
              </a:ext>
            </a:extLst>
          </p:cNvPr>
          <p:cNvSpPr txBox="1"/>
          <p:nvPr/>
        </p:nvSpPr>
        <p:spPr>
          <a:xfrm>
            <a:off x="6844021" y="2597963"/>
            <a:ext cx="500893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prstClr val="black"/>
                </a:solidFill>
                <a:latin typeface="MyriadPro-Light"/>
                <a:cs typeface="Shonar Bangla" panose="020B0502040204020203" pitchFamily="34" charset="0"/>
              </a:rPr>
              <a:t>Rate of maternal or </a:t>
            </a:r>
            <a:r>
              <a:rPr lang="en-US" sz="2000" b="1">
                <a:solidFill>
                  <a:prstClr val="black"/>
                </a:solidFill>
                <a:latin typeface="MyriadPro-Light"/>
                <a:cs typeface="Shonar Bangla" panose="020B0502040204020203" pitchFamily="34" charset="0"/>
              </a:rPr>
              <a:t>birthing person deaths </a:t>
            </a:r>
            <a:r>
              <a:rPr lang="en-US" sz="2000">
                <a:solidFill>
                  <a:prstClr val="black"/>
                </a:solidFill>
                <a:latin typeface="MyriadPro-Light"/>
                <a:cs typeface="Shonar Bangla" panose="020B0502040204020203" pitchFamily="34" charset="0"/>
              </a:rPr>
              <a:t>more than doubled over the past ten years</a:t>
            </a:r>
            <a:r>
              <a:rPr kumimoji="0" lang="en-US"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 </a:t>
            </a:r>
          </a:p>
        </p:txBody>
      </p:sp>
      <p:pic>
        <p:nvPicPr>
          <p:cNvPr id="26" name="Picture 18">
            <a:extLst>
              <a:ext uri="{FF2B5EF4-FFF2-40B4-BE49-F238E27FC236}">
                <a16:creationId xmlns:a16="http://schemas.microsoft.com/office/drawing/2014/main" id="{24CB0BA2-56A2-DFF0-E8FA-D73045C3011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08" r="108"/>
          <a:stretch/>
        </p:blipFill>
        <p:spPr>
          <a:xfrm>
            <a:off x="6218712" y="3644774"/>
            <a:ext cx="622433" cy="623776"/>
          </a:xfrm>
          <a:prstGeom prst="rect">
            <a:avLst/>
          </a:prstGeom>
        </p:spPr>
      </p:pic>
      <p:sp>
        <p:nvSpPr>
          <p:cNvPr id="18" name="TextBox 17">
            <a:extLst>
              <a:ext uri="{FF2B5EF4-FFF2-40B4-BE49-F238E27FC236}">
                <a16:creationId xmlns:a16="http://schemas.microsoft.com/office/drawing/2014/main" id="{2A6FE81A-D7C0-34D8-0A25-32DE8A292493}"/>
              </a:ext>
            </a:extLst>
          </p:cNvPr>
          <p:cNvSpPr txBox="1"/>
          <p:nvPr/>
        </p:nvSpPr>
        <p:spPr>
          <a:xfrm>
            <a:off x="6834942" y="3613911"/>
            <a:ext cx="500893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Rates of emergency department visits related to </a:t>
            </a:r>
            <a:r>
              <a:rPr lang="en-US" sz="2000" b="1">
                <a:solidFill>
                  <a:prstClr val="black"/>
                </a:solidFill>
                <a:latin typeface="MyriadPro-Light"/>
                <a:cs typeface="Shonar Bangla" panose="020B0502040204020203" pitchFamily="34" charset="0"/>
              </a:rPr>
              <a:t>domestic violence </a:t>
            </a:r>
            <a:r>
              <a:rPr kumimoji="0" lang="en-US"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increased. </a:t>
            </a:r>
          </a:p>
        </p:txBody>
      </p:sp>
      <p:sp>
        <p:nvSpPr>
          <p:cNvPr id="13" name="TextBox 12">
            <a:extLst>
              <a:ext uri="{FF2B5EF4-FFF2-40B4-BE49-F238E27FC236}">
                <a16:creationId xmlns:a16="http://schemas.microsoft.com/office/drawing/2014/main" id="{321F1017-9DA5-4C31-E7A6-61B66D72FB46}"/>
              </a:ext>
            </a:extLst>
          </p:cNvPr>
          <p:cNvSpPr txBox="1"/>
          <p:nvPr/>
        </p:nvSpPr>
        <p:spPr>
          <a:xfrm>
            <a:off x="6802056" y="4651291"/>
            <a:ext cx="5008936" cy="707886"/>
          </a:xfrm>
          <a:prstGeom prst="rect">
            <a:avLst/>
          </a:prstGeom>
          <a:noFill/>
        </p:spPr>
        <p:txBody>
          <a:bodyPr wrap="square" lIns="91440" tIns="45720" rIns="91440" bIns="45720" rtlCol="0" anchor="t">
            <a:spAutoFit/>
          </a:bodyPr>
          <a:lstStyle/>
          <a:p>
            <a:pPr>
              <a:spcAft>
                <a:spcPts val="600"/>
              </a:spcAft>
            </a:pPr>
            <a:r>
              <a:rPr lang="en-US" sz="2000" b="1" i="1">
                <a:latin typeface="MyriadPro-Light"/>
              </a:rPr>
              <a:t>Ongoing areas from 2021/22 report for improvement:</a:t>
            </a:r>
          </a:p>
        </p:txBody>
      </p:sp>
      <p:pic>
        <p:nvPicPr>
          <p:cNvPr id="20" name="Picture 19">
            <a:extLst>
              <a:ext uri="{FF2B5EF4-FFF2-40B4-BE49-F238E27FC236}">
                <a16:creationId xmlns:a16="http://schemas.microsoft.com/office/drawing/2014/main" id="{83D8A406-BF7A-93EB-9EDE-9ED447180284}"/>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70038" y="5300329"/>
            <a:ext cx="519780" cy="519780"/>
          </a:xfrm>
          <a:prstGeom prst="rect">
            <a:avLst/>
          </a:prstGeom>
        </p:spPr>
      </p:pic>
      <p:sp>
        <p:nvSpPr>
          <p:cNvPr id="6" name="TextBox 5">
            <a:extLst>
              <a:ext uri="{FF2B5EF4-FFF2-40B4-BE49-F238E27FC236}">
                <a16:creationId xmlns:a16="http://schemas.microsoft.com/office/drawing/2014/main" id="{6B93D3A4-6D96-505A-565E-5FDCE27140C4}"/>
              </a:ext>
            </a:extLst>
          </p:cNvPr>
          <p:cNvSpPr txBox="1"/>
          <p:nvPr/>
        </p:nvSpPr>
        <p:spPr>
          <a:xfrm>
            <a:off x="6841145" y="5357670"/>
            <a:ext cx="5002512" cy="707886"/>
          </a:xfrm>
          <a:prstGeom prst="rect">
            <a:avLst/>
          </a:prstGeom>
          <a:noFill/>
        </p:spPr>
        <p:txBody>
          <a:bodyPr wrap="square" rtlCol="0">
            <a:spAutoFit/>
          </a:bodyPr>
          <a:lstStyle/>
          <a:p>
            <a:r>
              <a:rPr lang="en-US" sz="2000" b="1">
                <a:latin typeface="MyriadPro-Light"/>
              </a:rPr>
              <a:t>Youth depression </a:t>
            </a:r>
            <a:r>
              <a:rPr lang="en-US" sz="2000">
                <a:latin typeface="MyriadPro-Light"/>
              </a:rPr>
              <a:t>continued to rise.</a:t>
            </a:r>
          </a:p>
          <a:p>
            <a:endParaRPr lang="en-US" sz="2000"/>
          </a:p>
        </p:txBody>
      </p:sp>
      <p:pic>
        <p:nvPicPr>
          <p:cNvPr id="16" name="Picture 45">
            <a:extLst>
              <a:ext uri="{FF2B5EF4-FFF2-40B4-BE49-F238E27FC236}">
                <a16:creationId xmlns:a16="http://schemas.microsoft.com/office/drawing/2014/main" id="{822A5F91-A697-9FD0-C3B1-7A3725F99413}"/>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108" r="108"/>
          <a:stretch/>
        </p:blipFill>
        <p:spPr>
          <a:xfrm>
            <a:off x="6176747" y="5935311"/>
            <a:ext cx="706363" cy="707886"/>
          </a:xfrm>
          <a:prstGeom prst="rect">
            <a:avLst/>
          </a:prstGeom>
        </p:spPr>
      </p:pic>
      <p:sp>
        <p:nvSpPr>
          <p:cNvPr id="11" name="TextBox 10">
            <a:extLst>
              <a:ext uri="{FF2B5EF4-FFF2-40B4-BE49-F238E27FC236}">
                <a16:creationId xmlns:a16="http://schemas.microsoft.com/office/drawing/2014/main" id="{E30930D5-53D7-AFC3-995E-DE8FB0450A60}"/>
              </a:ext>
            </a:extLst>
          </p:cNvPr>
          <p:cNvSpPr txBox="1"/>
          <p:nvPr/>
        </p:nvSpPr>
        <p:spPr>
          <a:xfrm>
            <a:off x="6841145" y="5887943"/>
            <a:ext cx="4969847" cy="1015663"/>
          </a:xfrm>
          <a:prstGeom prst="rect">
            <a:avLst/>
          </a:prstGeom>
          <a:noFill/>
        </p:spPr>
        <p:txBody>
          <a:bodyPr wrap="square" rtlCol="0">
            <a:spAutoFit/>
          </a:bodyPr>
          <a:lstStyle/>
          <a:p>
            <a:r>
              <a:rPr lang="en-US" sz="2000">
                <a:latin typeface="MyriadPro-Light"/>
              </a:rPr>
              <a:t>Percentage of youth getting sufficient </a:t>
            </a:r>
            <a:r>
              <a:rPr lang="en-US" sz="2000" b="1">
                <a:latin typeface="MyriadPro-Light"/>
              </a:rPr>
              <a:t>physical activity</a:t>
            </a:r>
            <a:r>
              <a:rPr lang="en-US" sz="2000">
                <a:latin typeface="MyriadPro-Light"/>
              </a:rPr>
              <a:t> has been declining since 2014.</a:t>
            </a:r>
          </a:p>
          <a:p>
            <a:endParaRPr lang="en-US" sz="2000"/>
          </a:p>
        </p:txBody>
      </p:sp>
    </p:spTree>
    <p:extLst>
      <p:ext uri="{BB962C8B-B14F-4D97-AF65-F5344CB8AC3E}">
        <p14:creationId xmlns:p14="http://schemas.microsoft.com/office/powerpoint/2010/main" val="301625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NA Key Findings Design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1035152ADC2B4192FE6359814F989F" ma:contentTypeVersion="13" ma:contentTypeDescription="Create a new document." ma:contentTypeScope="" ma:versionID="933b2d8c1e8eb0d7e3b93ea15c850b00">
  <xsd:schema xmlns:xsd="http://www.w3.org/2001/XMLSchema" xmlns:xs="http://www.w3.org/2001/XMLSchema" xmlns:p="http://schemas.microsoft.com/office/2006/metadata/properties" xmlns:ns2="70a87ab5-ab67-4920-88ba-8e6ecc93dfa8" xmlns:ns3="14f33e7f-4e5f-4a45-8dc0-35222c6b16b4" xmlns:ns4="2beaef9f-cf1f-479f-a374-c737fe2c05cb" targetNamespace="http://schemas.microsoft.com/office/2006/metadata/properties" ma:root="true" ma:fieldsID="847ed03c2808600b13fd27958a388a24" ns2:_="" ns3:_="" ns4:_="">
    <xsd:import namespace="70a87ab5-ab67-4920-88ba-8e6ecc93dfa8"/>
    <xsd:import namespace="14f33e7f-4e5f-4a45-8dc0-35222c6b16b4"/>
    <xsd:import namespace="2beaef9f-cf1f-479f-a374-c737fe2c05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87ab5-ab67-4920-88ba-8e6ecc93df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7192d8-99aa-4f2d-82ad-d3af49b78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33e7f-4e5f-4a45-8dc0-35222c6b16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eaef9f-cf1f-479f-a374-c737fe2c05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466bf8-3d03-4947-b750-f1db91a045fd}" ma:internalName="TaxCatchAll" ma:showField="CatchAllData" ma:web="14f33e7f-4e5f-4a45-8dc0-35222c6b16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beaef9f-cf1f-479f-a374-c737fe2c05cb" xsi:nil="true"/>
    <SharedWithUsers xmlns="14f33e7f-4e5f-4a45-8dc0-35222c6b16b4">
      <UserInfo>
        <DisplayName>Ro, Marguerite</DisplayName>
        <AccountId>40</AccountId>
        <AccountType/>
      </UserInfo>
      <UserInfo>
        <DisplayName>Tippens, Kim</DisplayName>
        <AccountId>27</AccountId>
        <AccountType/>
      </UserInfo>
      <UserInfo>
        <DisplayName>Joseph, Aley</DisplayName>
        <AccountId>24</AccountId>
        <AccountType/>
      </UserInfo>
      <UserInfo>
        <DisplayName>Ford Shah, Melissa</DisplayName>
        <AccountId>70</AccountId>
        <AccountType/>
      </UserInfo>
      <UserInfo>
        <DisplayName>McGroder, Nancy</DisplayName>
        <AccountId>20</AccountId>
        <AccountType/>
      </UserInfo>
      <UserInfo>
        <DisplayName>Turcheti E Melo, Nicole</DisplayName>
        <AccountId>126</AccountId>
        <AccountType/>
      </UserInfo>
      <UserInfo>
        <DisplayName>Chan, Nadine</DisplayName>
        <AccountId>109</AccountId>
        <AccountType/>
      </UserInfo>
    </SharedWithUsers>
    <lcf76f155ced4ddcb4097134ff3c332f xmlns="70a87ab5-ab67-4920-88ba-8e6ecc93dfa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569A82-9EC4-4AB7-B3D1-436428337224}">
  <ds:schemaRefs>
    <ds:schemaRef ds:uri="14f33e7f-4e5f-4a45-8dc0-35222c6b16b4"/>
    <ds:schemaRef ds:uri="2beaef9f-cf1f-479f-a374-c737fe2c05cb"/>
    <ds:schemaRef ds:uri="70a87ab5-ab67-4920-88ba-8e6ecc93df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9B54A5-13E4-44D0-B3BE-C16A2D9B2902}">
  <ds:schemaRefs>
    <ds:schemaRef ds:uri="14f33e7f-4e5f-4a45-8dc0-35222c6b16b4"/>
    <ds:schemaRef ds:uri="2beaef9f-cf1f-479f-a374-c737fe2c05cb"/>
    <ds:schemaRef ds:uri="70a87ab5-ab67-4920-88ba-8e6ecc93df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6829539-CE26-4AB9-8FE6-4F45A0BCAC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6761</Words>
  <Application>Microsoft Office PowerPoint</Application>
  <PresentationFormat>Widescreen</PresentationFormat>
  <Paragraphs>420</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MyriadPro-Light</vt:lpstr>
      <vt:lpstr>Arial</vt:lpstr>
      <vt:lpstr>Calibri</vt:lpstr>
      <vt:lpstr>Courier New</vt:lpstr>
      <vt:lpstr>Symbol</vt:lpstr>
      <vt:lpstr>Verdana</vt:lpstr>
      <vt:lpstr>CHNA Key Findings Design Master</vt:lpstr>
      <vt:lpstr>PowerPoint Presentation</vt:lpstr>
      <vt:lpstr>About: King County Hospitals for a Healthier Community (HHC) collaborative </vt:lpstr>
      <vt:lpstr>COVID-19 and impacts in King County</vt:lpstr>
      <vt:lpstr>COVID-19 and impacts in King County (continued)</vt:lpstr>
      <vt:lpstr>Key Findings CHNA 2024/2025</vt:lpstr>
      <vt:lpstr>King County’s changing population</vt:lpstr>
      <vt:lpstr>King County’s languages</vt:lpstr>
      <vt:lpstr>What’s improved since the 2021/2022 CHNA report?</vt:lpstr>
      <vt:lpstr>Where can we improve?</vt:lpstr>
      <vt:lpstr>Life expectancy in King County</vt:lpstr>
      <vt:lpstr>Unintentional injury deaths in King County</vt:lpstr>
      <vt:lpstr>Adult food insecurity in King County</vt:lpstr>
      <vt:lpstr>Firearm-related injuries &amp; deaths in King County</vt:lpstr>
      <vt:lpstr>Birthing person mortality in King County</vt:lpstr>
      <vt:lpstr>Drug-induced deaths in King County</vt:lpstr>
      <vt:lpstr>Domestic violence in King County</vt:lpstr>
      <vt:lpstr>Youth mental health in King County</vt:lpstr>
      <vt:lpstr>Physical activity in King County</vt:lpstr>
      <vt:lpstr>Main community identified priorities</vt:lpstr>
      <vt:lpstr>Key Themes from Listening Sessions with King County Communities of Color</vt:lpstr>
      <vt:lpstr>Areas to Monitor</vt:lpstr>
    </vt:vector>
  </TitlesOfParts>
  <Company>King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County 2024/2025 Community Health Needs Assessment</dc:title>
  <dc:creator>Hsu,Joie</dc:creator>
  <cp:lastModifiedBy>McGroder, Nancy</cp:lastModifiedBy>
  <cp:revision>1</cp:revision>
  <cp:lastPrinted>2019-06-06T22:32:52Z</cp:lastPrinted>
  <dcterms:created xsi:type="dcterms:W3CDTF">2019-02-14T22:45:40Z</dcterms:created>
  <dcterms:modified xsi:type="dcterms:W3CDTF">2024-08-01T21:05:57Z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0x010100791035152ADC2B4192FE6359814F989F</vt:lpwstr>
  </property>
  <property fmtid="{D5CDD505-2E9C-101B-9397-08002B2CF9AE}" pid="3" name="SharedWithUsers">
    <vt:lpwstr>40;#Ro, Marguerite;#27;#Tippens, Kim</vt:lpwstr>
  </property>
  <property fmtid="{D5CDD505-2E9C-101B-9397-08002B2CF9AE}" pid="4" name="MediaServiceImageTags">
    <vt:lpwstr/>
  </property>
</Properties>
</file>