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20"/>
  </p:notesMasterIdLst>
  <p:handoutMasterIdLst>
    <p:handoutMasterId r:id="rId21"/>
  </p:handoutMasterIdLst>
  <p:sldIdLst>
    <p:sldId id="293" r:id="rId6"/>
    <p:sldId id="307" r:id="rId7"/>
    <p:sldId id="308" r:id="rId8"/>
    <p:sldId id="313" r:id="rId9"/>
    <p:sldId id="309" r:id="rId10"/>
    <p:sldId id="272" r:id="rId11"/>
    <p:sldId id="294" r:id="rId12"/>
    <p:sldId id="288" r:id="rId13"/>
    <p:sldId id="287" r:id="rId14"/>
    <p:sldId id="310" r:id="rId15"/>
    <p:sldId id="311" r:id="rId16"/>
    <p:sldId id="312" r:id="rId17"/>
    <p:sldId id="304" r:id="rId18"/>
    <p:sldId id="30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DeCordoba, Rachel" initials="DR" userId="S::rdecordoba@kingcounty.gov::fa0ecc3f-1411-4b1d-8da5-4c579ff3a23b"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48"/>
    <a:srgbClr val="0072BC"/>
    <a:srgbClr val="000000"/>
    <a:srgbClr val="0143AC"/>
    <a:srgbClr val="FF7600"/>
    <a:srgbClr val="263287"/>
    <a:srgbClr val="F1B02E"/>
    <a:srgbClr val="001A71"/>
    <a:srgbClr val="4E4540"/>
    <a:srgbClr val="0019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7" autoAdjust="0"/>
    <p:restoredTop sz="62353" autoAdjust="0"/>
  </p:normalViewPr>
  <p:slideViewPr>
    <p:cSldViewPr snapToGrid="0">
      <p:cViewPr varScale="1">
        <p:scale>
          <a:sx n="99" d="100"/>
          <a:sy n="99" d="100"/>
        </p:scale>
        <p:origin x="2046" y="192"/>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6" d="100"/>
          <a:sy n="86" d="100"/>
        </p:scale>
        <p:origin x="386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9/11/2026</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9/11/2026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kingcounty.gov/en/dept/metro/rider-tools/how-to-rid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r>
              <a:rPr lang="en-US" dirty="0"/>
              <a:t>Explain to students that they will be learning about how to ride their local buses and the light rail train</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Students will know that they tapped the card correctly when they hear a beep from the reader. (Note to presenters – adult cards make one “boop” noise; youth cards make a double “</a:t>
            </a:r>
            <a:r>
              <a:rPr lang="en-US" dirty="0" err="1"/>
              <a:t>ba</a:t>
            </a:r>
            <a:r>
              <a:rPr lang="en-US" dirty="0"/>
              <a:t>-boop</a:t>
            </a:r>
            <a:r>
              <a:rPr lang="en-US"/>
              <a:t>!” noise)</a:t>
            </a:r>
            <a:endParaRPr lang="en-US" dirty="0"/>
          </a:p>
          <a:p>
            <a:pPr marL="171450" marR="0" indent="-171450">
              <a:lnSpc>
                <a:spcPct val="107000"/>
              </a:lnSpc>
              <a:spcBef>
                <a:spcPts val="0"/>
              </a:spcBef>
              <a:spcAft>
                <a:spcPts val="800"/>
              </a:spcAft>
              <a:buFont typeface="Arial" panose="020B0604020202020204" pitchFamily="34" charset="0"/>
              <a:buChar char="•"/>
            </a:pPr>
            <a:r>
              <a:rPr lang="en-US" dirty="0"/>
              <a:t>Explain to students that because ORCA cards are now free to youth, it’s more important than ever to remember to tap. This helps Metro and other organizations track how much a route or system gets used, helping them improve our transit systems.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1281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have boarded the bus, they should stay alert and make sure they are looking and listening for their stop name to be announced.</a:t>
            </a:r>
          </a:p>
          <a:p>
            <a:pPr marL="171450" marR="0" indent="-171450">
              <a:lnSpc>
                <a:spcPct val="107000"/>
              </a:lnSpc>
              <a:spcBef>
                <a:spcPts val="0"/>
              </a:spcBef>
              <a:spcAft>
                <a:spcPts val="800"/>
              </a:spcAft>
              <a:buFont typeface="Arial" panose="020B0604020202020204" pitchFamily="34" charset="0"/>
              <a:buChar char="•"/>
            </a:pPr>
            <a:r>
              <a:rPr lang="en-US" dirty="0"/>
              <a:t>When their stop is next, they can ask the driver to stop by pulling the yellow cord or pressing a red “stop” button. </a:t>
            </a:r>
          </a:p>
          <a:p>
            <a:pPr marL="171450" marR="0" indent="-171450">
              <a:lnSpc>
                <a:spcPct val="107000"/>
              </a:lnSpc>
              <a:spcBef>
                <a:spcPts val="0"/>
              </a:spcBef>
              <a:spcAft>
                <a:spcPts val="800"/>
              </a:spcAft>
              <a:buFont typeface="Arial" panose="020B0604020202020204" pitchFamily="34" charset="0"/>
              <a:buChar char="•"/>
            </a:pPr>
            <a:r>
              <a:rPr lang="en-US" dirty="0"/>
              <a:t>To get off the bus, students should exit through a side or back door unless they need to use the ramp at the front. Remind students to make sure to be careful if they need to cross the street after, because traffic around buses can be dangerous.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1905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Riding the light rail is similar, but a little bit different. After tapping their card at the station, students will wait until the train has arrived and opened its doors.</a:t>
            </a:r>
          </a:p>
          <a:p>
            <a:pPr marL="171450" marR="0" indent="-171450">
              <a:lnSpc>
                <a:spcPct val="107000"/>
              </a:lnSpc>
              <a:spcBef>
                <a:spcPts val="0"/>
              </a:spcBef>
              <a:spcAft>
                <a:spcPts val="800"/>
              </a:spcAft>
              <a:buFont typeface="Arial" panose="020B0604020202020204" pitchFamily="34" charset="0"/>
              <a:buChar char="•"/>
            </a:pPr>
            <a:r>
              <a:rPr lang="en-US" dirty="0"/>
              <a:t>Unlike when riding the bus, riders do not need to ask the light rail operator to stop. They can practice navigating with their adults by looking and listening for their stop to be </a:t>
            </a:r>
            <a:r>
              <a:rPr lang="en-US"/>
              <a:t>announced.</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2590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4 rules for confident travel on transit:</a:t>
            </a:r>
          </a:p>
          <a:p>
            <a:pPr marL="628650" lvl="1" indent="-171450">
              <a:buFont typeface="Arial" panose="020B0604020202020204" pitchFamily="34" charset="0"/>
              <a:buChar char="•"/>
            </a:pPr>
            <a:r>
              <a:rPr lang="en-US" dirty="0"/>
              <a:t>Plan your trip! Know where you’re going and how you are going to get there.</a:t>
            </a:r>
          </a:p>
          <a:p>
            <a:pPr marL="628650" lvl="1" indent="-171450">
              <a:buFont typeface="Arial" panose="020B0604020202020204" pitchFamily="34" charset="0"/>
              <a:buChar char="•"/>
            </a:pPr>
            <a:r>
              <a:rPr lang="en-US" dirty="0"/>
              <a:t>Travel with family or friends.</a:t>
            </a:r>
          </a:p>
          <a:p>
            <a:pPr marL="628650" lvl="1" indent="-171450">
              <a:buFont typeface="Arial" panose="020B0604020202020204" pitchFamily="34" charset="0"/>
              <a:buChar char="•"/>
            </a:pPr>
            <a:r>
              <a:rPr lang="en-US" dirty="0"/>
              <a:t>Tell someone where you are going.</a:t>
            </a:r>
          </a:p>
          <a:p>
            <a:pPr marL="628650" lvl="1" indent="-171450">
              <a:buFont typeface="Arial" panose="020B0604020202020204" pitchFamily="34" charset="0"/>
              <a:buChar char="•"/>
            </a:pPr>
            <a:r>
              <a:rPr lang="en-US" dirty="0"/>
              <a:t>Pay attention—watch and listen to make sure you know where you are.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2880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get a new Youth ORCA card or register an existing card.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dirty="0">
                <a:hlinkClick r:id="rId3"/>
              </a:rPr>
              <a:t>https://kingcounty.gov/en/dept/metro/rider-tools/how-to-ride</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615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if they have heard of public transit before, and if they have, what they know about it. Students can share out as a class, in small groups, or with partners. This is a good opportunity to check for misconceptions (e.g., “airplanes are public transit”) or gauge student interest (e.g., “I want to know more about how to drive a bus”).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a:ea typeface="Calibri" panose="020F0502020204030204" pitchFamily="34" charset="0"/>
                <a:cs typeface="Arial"/>
              </a:rPr>
              <a:t>Explain that public transit is a service to help people move around their communities.</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2</a:t>
            </a:fld>
            <a:endParaRPr lang="en-US"/>
          </a:p>
        </p:txBody>
      </p:sp>
    </p:spTree>
    <p:extLst>
      <p:ext uri="{BB962C8B-B14F-4D97-AF65-F5344CB8AC3E}">
        <p14:creationId xmlns:p14="http://schemas.microsoft.com/office/powerpoint/2010/main" val="352390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dirty="0">
                <a:effectLst/>
                <a:latin typeface="Arial"/>
                <a:ea typeface="Calibri" panose="020F0502020204030204" pitchFamily="34" charset="0"/>
                <a:cs typeface="Arial"/>
              </a:rPr>
              <a:t>Explain that public transit can take many forms. Here in King County, </a:t>
            </a:r>
            <a:r>
              <a:rPr lang="en-US" sz="1800" dirty="0">
                <a:latin typeface="Arial"/>
                <a:ea typeface="Calibri" panose="020F0502020204030204" pitchFamily="34" charset="0"/>
                <a:cs typeface="Arial"/>
              </a:rPr>
              <a:t>some primary</a:t>
            </a:r>
            <a:r>
              <a:rPr lang="en-US" sz="1800" dirty="0">
                <a:effectLst/>
                <a:latin typeface="Arial"/>
                <a:ea typeface="Calibri" panose="020F0502020204030204" pitchFamily="34" charset="0"/>
                <a:cs typeface="Arial"/>
              </a:rPr>
              <a:t>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Ask students what kinds of transit they have seen in their communities. Have they ever ridden any of these forms of transit? Have they seen forms of transit in other places?</a:t>
            </a: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7784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King County is outlined on the map. King County Metro provides transit service in the yellow area. But youth can ride transit for free throughout the entire state of Washington!</a:t>
            </a:r>
          </a:p>
          <a:p>
            <a:pPr marL="0" marR="0">
              <a:lnSpc>
                <a:spcPct val="107000"/>
              </a:lnSpc>
              <a:spcBef>
                <a:spcPts val="0"/>
              </a:spcBef>
              <a:spcAft>
                <a:spcPts val="800"/>
              </a:spcAft>
            </a:pPr>
            <a:endParaRPr lang="en-US" sz="1800" i="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0" dirty="0">
                <a:effectLst/>
                <a:latin typeface="Arial" panose="020B0604020202020204" pitchFamily="34" charset="0"/>
                <a:ea typeface="Calibri" panose="020F0502020204030204" pitchFamily="34" charset="0"/>
                <a:cs typeface="Times New Roman" panose="02020603050405020304" pitchFamily="18" charset="0"/>
              </a:rPr>
              <a:t>(Why isn’t there transit service throughout the entire county? Some areas of King County have few or no people living there!)</a:t>
            </a:r>
            <a:endParaRPr lang="en-US" sz="1800" i="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4</a:t>
            </a:fld>
            <a:endParaRPr lang="en-US"/>
          </a:p>
        </p:txBody>
      </p:sp>
    </p:spTree>
    <p:extLst>
      <p:ext uri="{BB962C8B-B14F-4D97-AF65-F5344CB8AC3E}">
        <p14:creationId xmlns:p14="http://schemas.microsoft.com/office/powerpoint/2010/main" val="1435889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spcAft>
                <a:spcPts val="800"/>
              </a:spcAft>
              <a:buFont typeface="Arial" panose="020B0604020202020204" pitchFamily="34" charset="0"/>
              <a:buChar char="•"/>
            </a:pPr>
            <a:r>
              <a:rPr lang="en-US" sz="1800" dirty="0">
                <a:effectLst/>
                <a:latin typeface="Arial"/>
                <a:ea typeface="Times New Roman" panose="02020603050405020304" pitchFamily="18" charset="0"/>
                <a:cs typeface="Arial"/>
              </a:rPr>
              <a:t>Explain that here in King County, to use transit you </a:t>
            </a:r>
            <a:r>
              <a:rPr lang="en-US" sz="1800" dirty="0">
                <a:latin typeface="Arial"/>
                <a:ea typeface="Times New Roman" panose="02020603050405020304" pitchFamily="18" charset="0"/>
                <a:cs typeface="Arial"/>
              </a:rPr>
              <a:t>can use a</a:t>
            </a:r>
            <a:r>
              <a:rPr lang="en-US" sz="1800" dirty="0">
                <a:effectLst/>
                <a:latin typeface="Arial"/>
                <a:ea typeface="Times New Roman" panose="02020603050405020304" pitchFamily="18" charset="0"/>
                <a:cs typeface="Arial"/>
              </a:rPr>
              <a:t> transit pass (students might be more familiar with the term ‘bus pass’).</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Ask students to guess which transit card name is correct (ORCA).</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Explain that if students or their family members have a blue orca card, the pass still works.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840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dirty="0">
                <a:effectLst/>
                <a:latin typeface="Arial"/>
                <a:ea typeface="Calibri" panose="020F0502020204030204" pitchFamily="34" charset="0"/>
                <a:cs typeface="Arial"/>
              </a:rPr>
              <a:t>Explain to students that </a:t>
            </a:r>
            <a:r>
              <a:rPr lang="en-US" sz="1800" dirty="0">
                <a:latin typeface="Arial"/>
                <a:ea typeface="Calibri" panose="020F0502020204030204" pitchFamily="34" charset="0"/>
                <a:cs typeface="Arial"/>
              </a:rPr>
              <a:t>the</a:t>
            </a:r>
            <a:r>
              <a:rPr lang="en-US" sz="1800" dirty="0">
                <a:effectLst/>
                <a:latin typeface="Arial"/>
                <a:ea typeface="Calibri" panose="020F0502020204030204" pitchFamily="34" charset="0"/>
                <a:cs typeface="Arial"/>
              </a:rPr>
              <a:t> ‘Free Youth Transit Pass’ program means that anyone 18 years old and younger will be able to ride all transit, including the bus and light rail, for free. (The program is statewide, and an ORCA card can be used around the Puget Sound region). </a:t>
            </a:r>
          </a:p>
          <a:p>
            <a:pPr marL="285750" marR="0" indent="-285750">
              <a:lnSpc>
                <a:spcPct val="107000"/>
              </a:lnSpc>
              <a:spcBef>
                <a:spcPts val="0"/>
              </a:spcBef>
              <a:spcAft>
                <a:spcPts val="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Explain to students that the goal of this lesson is to help them feel confident traveling with their friends or family on public transit by learning the basics of how to ride the bus or train.</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cs typeface="Times New Roman" panose="02020603050405020304" pitchFamily="18" charset="0"/>
              </a:rPr>
              <a:t>Discussion Opportunity</a:t>
            </a:r>
            <a:r>
              <a:rPr lang="en-US" sz="1800" u="none" dirty="0">
                <a:effectLst/>
                <a:latin typeface="Arial" panose="020B0604020202020204" pitchFamily="34" charset="0"/>
                <a:cs typeface="Times New Roman" panose="02020603050405020304" pitchFamily="18" charset="0"/>
              </a:rPr>
              <a:t>:</a:t>
            </a:r>
          </a:p>
          <a:p>
            <a:pPr marL="171450" marR="0" indent="-1714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cs typeface="Times New Roman" panose="02020603050405020304" pitchFamily="18" charset="0"/>
              </a:rPr>
              <a:t>Ask students to name one place they would want to travel to using a bus or light rail train.</a:t>
            </a:r>
          </a:p>
          <a:p>
            <a:pPr marL="171450" marR="0" indent="-171450">
              <a:lnSpc>
                <a:spcPct val="107000"/>
              </a:lnSpc>
              <a:spcBef>
                <a:spcPts val="0"/>
              </a:spcBef>
              <a:spcAft>
                <a:spcPts val="0"/>
              </a:spcAft>
              <a:buFont typeface="Arial" panose="020B0604020202020204" pitchFamily="34" charset="0"/>
              <a:buChar char="•"/>
            </a:pPr>
            <a:endParaRPr lang="en-US" sz="1800" u="none" dirty="0">
              <a:effectLst/>
              <a:latin typeface="Arial" panose="020B060402020202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b="1" u="none" dirty="0">
                <a:effectLst/>
                <a:latin typeface="Arial" panose="020B0604020202020204" pitchFamily="34" charset="0"/>
                <a:cs typeface="Times New Roman" panose="02020603050405020304" pitchFamily="18" charset="0"/>
              </a:rPr>
              <a:t>Instructor Information: </a:t>
            </a:r>
            <a:r>
              <a:rPr lang="en-US" sz="1800" b="0" u="none" dirty="0">
                <a:effectLst/>
                <a:latin typeface="Arial" panose="020B0604020202020204" pitchFamily="34" charset="0"/>
                <a:cs typeface="Times New Roman" panose="02020603050405020304" pitchFamily="18" charset="0"/>
              </a:rPr>
              <a:t>To see an overview of the ‘how to ride’ sequence, go to </a:t>
            </a:r>
            <a:r>
              <a:rPr lang="en-US" dirty="0">
                <a:hlinkClick r:id="rId3"/>
              </a:rPr>
              <a:t>https://kingcounty.gov/depts/transportation/metro/travel-options/bus/how-to-ride.aspx</a:t>
            </a:r>
            <a:endParaRPr lang="en-US" b="1" u="sng" dirty="0"/>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3971085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Explain to students that once they have their ORCA cards, the first step to riding transit is to </a:t>
            </a:r>
            <a:r>
              <a:rPr lang="en-US" i="1" dirty="0"/>
              <a:t>plan their trip</a:t>
            </a:r>
            <a:r>
              <a:rPr lang="en-US" i="0" dirty="0"/>
              <a:t>.</a:t>
            </a:r>
          </a:p>
          <a:p>
            <a:pPr marL="171450" marR="0" indent="-171450">
              <a:lnSpc>
                <a:spcPct val="107000"/>
              </a:lnSpc>
              <a:spcBef>
                <a:spcPts val="0"/>
              </a:spcBef>
              <a:spcAft>
                <a:spcPts val="800"/>
              </a:spcAft>
              <a:buFont typeface="Arial" panose="020B0604020202020204" pitchFamily="34" charset="0"/>
              <a:buChar char="•"/>
            </a:pPr>
            <a:r>
              <a:rPr lang="en-US" i="0" dirty="0"/>
              <a:t>As students will likely be riding with families or other adults, let students know it’s okay to depend on their adults for this, but that it’s a good idea to know </a:t>
            </a:r>
            <a:r>
              <a:rPr lang="en-US" i="1" dirty="0"/>
              <a:t>where they are going</a:t>
            </a:r>
            <a:r>
              <a:rPr lang="en-US" i="0" dirty="0"/>
              <a:t>, </a:t>
            </a:r>
            <a:r>
              <a:rPr lang="en-US" i="1" dirty="0"/>
              <a:t>who you are riding with, </a:t>
            </a:r>
            <a:r>
              <a:rPr lang="en-US" i="0" dirty="0"/>
              <a:t>and </a:t>
            </a:r>
            <a:r>
              <a:rPr lang="en-US" i="1" dirty="0"/>
              <a:t>what route you are taking</a:t>
            </a:r>
            <a:r>
              <a:rPr lang="en-US" i="0" dirty="0"/>
              <a:t>. This is an important safety practice, especially for elementary age students.</a:t>
            </a:r>
          </a:p>
          <a:p>
            <a:pPr marL="0" marR="0" indent="0">
              <a:lnSpc>
                <a:spcPct val="107000"/>
              </a:lnSpc>
              <a:spcBef>
                <a:spcPts val="0"/>
              </a:spcBef>
              <a:spcAft>
                <a:spcPts val="800"/>
              </a:spcAft>
              <a:buFont typeface="Arial" panose="020B0604020202020204" pitchFamily="34" charset="0"/>
              <a:buNone/>
            </a:pPr>
            <a:endParaRPr lang="en-US" i="0" dirty="0"/>
          </a:p>
          <a:p>
            <a:pPr marL="0" marR="0" indent="0">
              <a:lnSpc>
                <a:spcPct val="107000"/>
              </a:lnSpc>
              <a:spcBef>
                <a:spcPts val="0"/>
              </a:spcBef>
              <a:spcAft>
                <a:spcPts val="800"/>
              </a:spcAft>
              <a:buFont typeface="Arial" panose="020B0604020202020204" pitchFamily="34" charset="0"/>
              <a:buNone/>
            </a:pPr>
            <a:r>
              <a:rPr lang="en-US" i="0" u="sng" dirty="0"/>
              <a:t>Discussion Opportunity</a:t>
            </a:r>
            <a:r>
              <a:rPr lang="en-US" i="0" u="none" dirty="0"/>
              <a:t>:</a:t>
            </a:r>
          </a:p>
          <a:p>
            <a:pPr marL="171450" marR="0" indent="-171450">
              <a:lnSpc>
                <a:spcPct val="107000"/>
              </a:lnSpc>
              <a:spcBef>
                <a:spcPts val="0"/>
              </a:spcBef>
              <a:spcAft>
                <a:spcPts val="800"/>
              </a:spcAft>
              <a:buFont typeface="Arial" panose="020B0604020202020204" pitchFamily="34" charset="0"/>
              <a:buChar char="•"/>
            </a:pPr>
            <a:r>
              <a:rPr lang="en-US" i="0" u="none" dirty="0"/>
              <a:t>Ask students to imagine they were going to take a trip. Have them tell a partner where they are going, what time of day they would want to leave, and what kind of transit they would take.</a:t>
            </a:r>
            <a:endParaRPr lang="en-US" i="0" u="sng" dirty="0"/>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know where they are going, they will go to a bus stop or light rail station to board transit. They should bring their ORCA card with them.</a:t>
            </a:r>
          </a:p>
          <a:p>
            <a:pPr marL="171450" marR="0" indent="-171450">
              <a:lnSpc>
                <a:spcPct val="107000"/>
              </a:lnSpc>
              <a:spcBef>
                <a:spcPts val="0"/>
              </a:spcBef>
              <a:spcAft>
                <a:spcPts val="800"/>
              </a:spcAft>
              <a:buFont typeface="Arial" panose="020B0604020202020204" pitchFamily="34" charset="0"/>
              <a:buChar char="•"/>
            </a:pPr>
            <a:r>
              <a:rPr lang="en-US" dirty="0"/>
              <a:t>Explain that buses and trains have ‘routes’ that go different places. If students want, they can practice checking to make sure they are getting on the right bus or train by checking the route number or name at the bus stop or station. For elementary students, this is optional.</a:t>
            </a: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are at the station, they can use their ORCA cards to get on a bus or a train. Note that while using an ORCA card is not required for youth to ride free (they can also show a student ID or just get on board), it </a:t>
            </a:r>
            <a:r>
              <a:rPr lang="en-US"/>
              <a:t>is highly </a:t>
            </a:r>
            <a:r>
              <a:rPr lang="en-US" dirty="0"/>
              <a:t>encouraged so transit agencies can better understand how many youth are riding and where). The Seattle Monorail is the only service that requires a Youth ORCA card for free youth fare.</a:t>
            </a:r>
          </a:p>
          <a:p>
            <a:pPr marL="171450" marR="0" indent="-171450">
              <a:lnSpc>
                <a:spcPct val="107000"/>
              </a:lnSpc>
              <a:spcBef>
                <a:spcPts val="0"/>
              </a:spcBef>
              <a:spcAft>
                <a:spcPts val="800"/>
              </a:spcAft>
              <a:buFont typeface="Arial" panose="020B0604020202020204" pitchFamily="34" charset="0"/>
              <a:buChar char="•"/>
            </a:pPr>
            <a:r>
              <a:rPr lang="en-US" dirty="0"/>
              <a:t>For buses, students will tap their card as they get on at the front of the bus (or offboard or at any door if a RapidRide route).</a:t>
            </a:r>
          </a:p>
          <a:p>
            <a:pPr marL="171450" marR="0" indent="-171450">
              <a:lnSpc>
                <a:spcPct val="107000"/>
              </a:lnSpc>
              <a:spcBef>
                <a:spcPts val="0"/>
              </a:spcBef>
              <a:spcAft>
                <a:spcPts val="800"/>
              </a:spcAft>
              <a:buFont typeface="Arial" panose="020B0604020202020204" pitchFamily="34" charset="0"/>
              <a:buChar char="•"/>
            </a:pPr>
            <a:r>
              <a:rPr lang="en-US" dirty="0"/>
              <a:t>For light rail trains, students will tap their card on the card readers at the station before they board the train.</a:t>
            </a:r>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2299940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9/11/2026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574772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9/11/2026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9/11/2026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 id="2147483850" r:id="rId5"/>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5.svg"/><Relationship Id="rId5" Type="http://schemas.openxmlformats.org/officeDocument/2006/relationships/image" Target="../media/image24.svg"/><Relationship Id="rId4" Type="http://schemas.openxmlformats.org/officeDocument/2006/relationships/image" Target="../media/image23.svg"/></Relationships>
</file>

<file path=ppt/slides/_rels/slide14.xml.rels><?xml version="1.0" encoding="UTF-8" standalone="yes"?>
<Relationships xmlns="http://schemas.openxmlformats.org/package/2006/relationships"><Relationship Id="rId3" Type="http://schemas.openxmlformats.org/officeDocument/2006/relationships/hyperlink" Target="https://info.myorca.com/youth-ride-free/"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303526" y="1751942"/>
            <a:ext cx="4728106" cy="1875982"/>
          </a:xfrm>
        </p:spPr>
        <p:txBody>
          <a:bodyPr/>
          <a:lstStyle/>
          <a:p>
            <a:r>
              <a:rPr lang="en-US" sz="4800" b="1" dirty="0"/>
              <a:t>Get to Know Metro</a:t>
            </a:r>
            <a:endParaRPr lang="en-US" sz="4800" dirty="0"/>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CA620D-695B-14E8-49DF-B1CFC4ED70E6}"/>
              </a:ext>
            </a:extLst>
          </p:cNvPr>
          <p:cNvPicPr>
            <a:picLocks noChangeAspect="1"/>
          </p:cNvPicPr>
          <p:nvPr/>
        </p:nvPicPr>
        <p:blipFill>
          <a:blip r:embed="rId3"/>
          <a:stretch>
            <a:fillRect/>
          </a:stretch>
        </p:blipFill>
        <p:spPr>
          <a:xfrm>
            <a:off x="2018409" y="1363683"/>
            <a:ext cx="8155181" cy="4567718"/>
          </a:xfrm>
          <a:prstGeom prst="rect">
            <a:avLst/>
          </a:prstGeom>
          <a:ln w="76200">
            <a:solidFill>
              <a:srgbClr val="0072BC"/>
            </a:solidFill>
          </a:ln>
        </p:spPr>
      </p:pic>
      <p:sp>
        <p:nvSpPr>
          <p:cNvPr id="4" name="TextBox 3">
            <a:extLst>
              <a:ext uri="{FF2B5EF4-FFF2-40B4-BE49-F238E27FC236}">
                <a16:creationId xmlns:a16="http://schemas.microsoft.com/office/drawing/2014/main" id="{AB0E72A5-09CD-DA8D-17FB-FAB808452013}"/>
              </a:ext>
            </a:extLst>
          </p:cNvPr>
          <p:cNvSpPr txBox="1"/>
          <p:nvPr/>
        </p:nvSpPr>
        <p:spPr>
          <a:xfrm>
            <a:off x="457200" y="1810801"/>
            <a:ext cx="1771639" cy="954107"/>
          </a:xfrm>
          <a:prstGeom prst="rect">
            <a:avLst/>
          </a:prstGeom>
          <a:solidFill>
            <a:schemeClr val="bg1"/>
          </a:solidFill>
          <a:ln w="57150">
            <a:solidFill>
              <a:srgbClr val="0072BC"/>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143AC"/>
                </a:solidFill>
                <a:effectLst/>
                <a:uLnTx/>
                <a:uFillTx/>
                <a:latin typeface="Verdana" panose="020B0604030504040204" pitchFamily="34" charset="0"/>
                <a:ea typeface="Verdana" panose="020B0604030504040204" pitchFamily="34" charset="0"/>
                <a:cs typeface="+mn-cs"/>
              </a:rPr>
              <a:t>Tap -</a:t>
            </a:r>
            <a:br>
              <a:rPr kumimoji="0" lang="en-US" sz="2800" b="1" i="0" u="none" strike="noStrike" kern="1200" cap="none" spc="0" normalizeH="0" baseline="0" noProof="0" dirty="0">
                <a:ln>
                  <a:noFill/>
                </a:ln>
                <a:solidFill>
                  <a:srgbClr val="0143AC"/>
                </a:solidFill>
                <a:effectLst/>
                <a:uLnTx/>
                <a:uFillTx/>
                <a:latin typeface="Verdana" panose="020B0604030504040204" pitchFamily="34" charset="0"/>
                <a:ea typeface="Verdana" panose="020B0604030504040204" pitchFamily="34" charset="0"/>
                <a:cs typeface="+mn-cs"/>
              </a:rPr>
            </a:br>
            <a:r>
              <a:rPr kumimoji="0" lang="en-US" sz="2800" b="1" i="0" u="none" strike="noStrike" kern="1200" cap="none" spc="0" normalizeH="0" baseline="0" noProof="0" dirty="0">
                <a:ln>
                  <a:noFill/>
                </a:ln>
                <a:solidFill>
                  <a:srgbClr val="0143AC"/>
                </a:solidFill>
                <a:effectLst/>
                <a:uLnTx/>
                <a:uFillTx/>
                <a:latin typeface="Verdana" panose="020B0604030504040204" pitchFamily="34" charset="0"/>
                <a:ea typeface="Verdana" panose="020B0604030504040204" pitchFamily="34" charset="0"/>
                <a:cs typeface="+mn-cs"/>
              </a:rPr>
              <a:t>“Boop!”</a:t>
            </a:r>
          </a:p>
        </p:txBody>
      </p:sp>
      <p:sp>
        <p:nvSpPr>
          <p:cNvPr id="6" name="Title 1">
            <a:extLst>
              <a:ext uri="{FF2B5EF4-FFF2-40B4-BE49-F238E27FC236}">
                <a16:creationId xmlns:a16="http://schemas.microsoft.com/office/drawing/2014/main" id="{113A8F16-B96B-0D6F-9971-487B3892F385}"/>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How Does the ORCA Card Work?</a:t>
            </a:r>
          </a:p>
        </p:txBody>
      </p:sp>
    </p:spTree>
    <p:extLst>
      <p:ext uri="{BB962C8B-B14F-4D97-AF65-F5344CB8AC3E}">
        <p14:creationId xmlns:p14="http://schemas.microsoft.com/office/powerpoint/2010/main" val="2932458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ndoor, control panel&#10;&#10;Description automatically generated">
            <a:extLst>
              <a:ext uri="{FF2B5EF4-FFF2-40B4-BE49-F238E27FC236}">
                <a16:creationId xmlns:a16="http://schemas.microsoft.com/office/drawing/2014/main" id="{B7CF1ABE-35E2-BCC8-045A-C249D9AFB4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0024" y="1600200"/>
            <a:ext cx="5382039" cy="3588026"/>
          </a:xfrm>
          <a:prstGeom prst="rect">
            <a:avLst/>
          </a:prstGeom>
          <a:ln w="76200">
            <a:noFill/>
          </a:ln>
        </p:spPr>
      </p:pic>
      <p:pic>
        <p:nvPicPr>
          <p:cNvPr id="6" name="Picture 5" descr="A picture containing person, window&#10;&#10;Description automatically generated">
            <a:extLst>
              <a:ext uri="{FF2B5EF4-FFF2-40B4-BE49-F238E27FC236}">
                <a16:creationId xmlns:a16="http://schemas.microsoft.com/office/drawing/2014/main" id="{41AAD409-B140-7F97-8DEC-5B1F3FDC129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69937" y="1600200"/>
            <a:ext cx="5382039" cy="3588026"/>
          </a:xfrm>
          <a:prstGeom prst="rect">
            <a:avLst/>
          </a:prstGeom>
          <a:ln w="76200">
            <a:noFill/>
          </a:ln>
        </p:spPr>
      </p:pic>
      <p:sp>
        <p:nvSpPr>
          <p:cNvPr id="2" name="Title 1">
            <a:extLst>
              <a:ext uri="{FF2B5EF4-FFF2-40B4-BE49-F238E27FC236}">
                <a16:creationId xmlns:a16="http://schemas.microsoft.com/office/drawing/2014/main" id="{8CB45443-014D-C7E0-E251-F281FA52EB24}"/>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Riding the Bus</a:t>
            </a:r>
          </a:p>
        </p:txBody>
      </p:sp>
    </p:spTree>
    <p:extLst>
      <p:ext uri="{BB962C8B-B14F-4D97-AF65-F5344CB8AC3E}">
        <p14:creationId xmlns:p14="http://schemas.microsoft.com/office/powerpoint/2010/main" val="1097934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524BBD-A907-15D3-A2DC-26DB723BB53E}"/>
              </a:ext>
            </a:extLst>
          </p:cNvPr>
          <p:cNvPicPr>
            <a:picLocks noChangeAspect="1"/>
          </p:cNvPicPr>
          <p:nvPr/>
        </p:nvPicPr>
        <p:blipFill rotWithShape="1">
          <a:blip r:embed="rId3"/>
          <a:srcRect t="9464" r="2489" b="17085"/>
          <a:stretch>
            <a:fillRect/>
          </a:stretch>
        </p:blipFill>
        <p:spPr>
          <a:xfrm>
            <a:off x="2858909" y="1799923"/>
            <a:ext cx="6474181" cy="3657601"/>
          </a:xfrm>
          <a:prstGeom prst="rect">
            <a:avLst/>
          </a:prstGeom>
          <a:ln w="76200">
            <a:noFill/>
          </a:ln>
        </p:spPr>
      </p:pic>
      <p:sp>
        <p:nvSpPr>
          <p:cNvPr id="2" name="Title 1">
            <a:extLst>
              <a:ext uri="{FF2B5EF4-FFF2-40B4-BE49-F238E27FC236}">
                <a16:creationId xmlns:a16="http://schemas.microsoft.com/office/drawing/2014/main" id="{187A7C96-9556-08BC-49FC-D65B2C5F65F7}"/>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Riding Link Light Rail</a:t>
            </a:r>
          </a:p>
        </p:txBody>
      </p:sp>
    </p:spTree>
    <p:extLst>
      <p:ext uri="{BB962C8B-B14F-4D97-AF65-F5344CB8AC3E}">
        <p14:creationId xmlns:p14="http://schemas.microsoft.com/office/powerpoint/2010/main" val="2317757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66694" y="1111233"/>
            <a:ext cx="2971800" cy="2971800"/>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6861" y="1111233"/>
            <a:ext cx="2971800" cy="297180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17481" y="3474689"/>
            <a:ext cx="2971800" cy="2971800"/>
          </a:xfrm>
          <a:prstGeom prst="rect">
            <a:avLst/>
          </a:prstGeom>
        </p:spPr>
      </p:pic>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07314" y="3474689"/>
            <a:ext cx="2971800" cy="2971800"/>
          </a:xfrm>
          <a:prstGeom prst="rect">
            <a:avLst/>
          </a:prstGeom>
        </p:spPr>
      </p:pic>
      <p:sp>
        <p:nvSpPr>
          <p:cNvPr id="3" name="Title 1">
            <a:extLst>
              <a:ext uri="{FF2B5EF4-FFF2-40B4-BE49-F238E27FC236}">
                <a16:creationId xmlns:a16="http://schemas.microsoft.com/office/drawing/2014/main" id="{7E36558A-310A-EB88-7FE6-AA9C92772BFB}"/>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Travel with Confidence!</a:t>
            </a:r>
          </a:p>
        </p:txBody>
      </p:sp>
    </p:spTree>
    <p:extLst>
      <p:ext uri="{BB962C8B-B14F-4D97-AF65-F5344CB8AC3E}">
        <p14:creationId xmlns:p14="http://schemas.microsoft.com/office/powerpoint/2010/main" val="401423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dirty="0">
                <a:solidFill>
                  <a:srgbClr val="006848"/>
                </a:solidFill>
              </a:rPr>
              <a:t>To learn more, visit</a:t>
            </a:r>
            <a:br>
              <a:rPr lang="en-US" sz="5000" dirty="0">
                <a:solidFill>
                  <a:schemeClr val="tx2"/>
                </a:solidFill>
              </a:rPr>
            </a:br>
            <a:br>
              <a:rPr lang="en-US" sz="5000" dirty="0">
                <a:solidFill>
                  <a:schemeClr val="tx2"/>
                </a:solidFill>
              </a:rPr>
            </a:br>
            <a:r>
              <a:rPr lang="en-US" sz="5000" b="1" u="sng" dirty="0" err="1">
                <a:solidFill>
                  <a:srgbClr val="0070C0"/>
                </a:solidFill>
                <a:hlinkClick r:id="rId3">
                  <a:extLst>
                    <a:ext uri="{A12FA001-AC4F-418D-AE19-62706E023703}">
                      <ahyp:hlinkClr xmlns:ahyp="http://schemas.microsoft.com/office/drawing/2018/hyperlinkcolor" val="tx"/>
                    </a:ext>
                  </a:extLst>
                </a:hlinkClick>
              </a:rPr>
              <a:t>FreeYouthTransitPass.com</a:t>
            </a:r>
            <a:endParaRPr lang="en-US" sz="5000" b="1" u="sng" dirty="0">
              <a:solidFill>
                <a:srgbClr val="0070C0"/>
              </a:solidFill>
            </a:endParaRPr>
          </a:p>
        </p:txBody>
      </p:sp>
    </p:spTree>
    <p:extLst>
      <p:ext uri="{BB962C8B-B14F-4D97-AF65-F5344CB8AC3E}">
        <p14:creationId xmlns:p14="http://schemas.microsoft.com/office/powerpoint/2010/main" val="2892195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770A16-FD2D-8B42-1018-1055CA091341}"/>
              </a:ext>
            </a:extLst>
          </p:cNvPr>
          <p:cNvSpPr txBox="1">
            <a:spLocks/>
          </p:cNvSpPr>
          <p:nvPr/>
        </p:nvSpPr>
        <p:spPr>
          <a:xfrm>
            <a:off x="329197" y="471016"/>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7200" dirty="0"/>
              <a:t>What is </a:t>
            </a:r>
            <a:br>
              <a:rPr lang="en-US" sz="7200" dirty="0"/>
            </a:br>
            <a:r>
              <a:rPr lang="en-US" sz="7200" dirty="0"/>
              <a:t>Public Transit?</a:t>
            </a:r>
          </a:p>
        </p:txBody>
      </p:sp>
    </p:spTree>
    <p:extLst>
      <p:ext uri="{BB962C8B-B14F-4D97-AF65-F5344CB8AC3E}">
        <p14:creationId xmlns:p14="http://schemas.microsoft.com/office/powerpoint/2010/main" val="2586508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10789" y="1849581"/>
            <a:ext cx="3970422" cy="3429000"/>
          </a:xfrm>
          <a:prstGeom prst="rect">
            <a:avLst/>
          </a:prstGeom>
          <a:ln w="76200">
            <a:noFill/>
          </a:ln>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201" y="1849581"/>
            <a:ext cx="3970422" cy="3429000"/>
          </a:xfrm>
          <a:prstGeom prst="rect">
            <a:avLst/>
          </a:prstGeom>
          <a:ln w="76200">
            <a:noFill/>
          </a:ln>
        </p:spPr>
      </p:pic>
      <p:pic>
        <p:nvPicPr>
          <p:cNvPr id="7" name="Picture 6" descr="A picture containing outdoor, water, boat, sky&#10;&#10;Description automatically generated">
            <a:extLst>
              <a:ext uri="{FF2B5EF4-FFF2-40B4-BE49-F238E27FC236}">
                <a16:creationId xmlns:a16="http://schemas.microsoft.com/office/drawing/2014/main" id="{59CE21C4-610F-A2DC-BD0A-A39FC4FA83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67378" y="1849581"/>
            <a:ext cx="3970421" cy="3429000"/>
          </a:xfrm>
          <a:prstGeom prst="rect">
            <a:avLst/>
          </a:prstGeom>
          <a:ln w="76200">
            <a:noFill/>
          </a:ln>
        </p:spPr>
      </p:pic>
      <p:sp>
        <p:nvSpPr>
          <p:cNvPr id="9" name="Title 1">
            <a:extLst>
              <a:ext uri="{FF2B5EF4-FFF2-40B4-BE49-F238E27FC236}">
                <a16:creationId xmlns:a16="http://schemas.microsoft.com/office/drawing/2014/main" id="{0E96A1AA-2BB5-12A6-ED39-D621B07FE4F3}"/>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Types of Public Transit</a:t>
            </a:r>
          </a:p>
        </p:txBody>
      </p:sp>
    </p:spTree>
    <p:extLst>
      <p:ext uri="{BB962C8B-B14F-4D97-AF65-F5344CB8AC3E}">
        <p14:creationId xmlns:p14="http://schemas.microsoft.com/office/powerpoint/2010/main" val="2563016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ABFC5D4-F667-E3D9-6701-11F0BBD54A46}"/>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King County Metro on the Map</a:t>
            </a:r>
          </a:p>
        </p:txBody>
      </p:sp>
      <p:grpSp>
        <p:nvGrpSpPr>
          <p:cNvPr id="11" name="Group 10">
            <a:extLst>
              <a:ext uri="{FF2B5EF4-FFF2-40B4-BE49-F238E27FC236}">
                <a16:creationId xmlns:a16="http://schemas.microsoft.com/office/drawing/2014/main" id="{053BBE58-B2EB-0B2E-7B46-A3C5F2A9A5D0}"/>
              </a:ext>
            </a:extLst>
          </p:cNvPr>
          <p:cNvGrpSpPr/>
          <p:nvPr/>
        </p:nvGrpSpPr>
        <p:grpSpPr>
          <a:xfrm>
            <a:off x="2427426" y="1506930"/>
            <a:ext cx="7337147" cy="4118459"/>
            <a:chOff x="511170" y="-1"/>
            <a:chExt cx="10256074" cy="5903177"/>
          </a:xfrm>
        </p:grpSpPr>
        <p:pic>
          <p:nvPicPr>
            <p:cNvPr id="2" name="Picture 1">
              <a:extLst>
                <a:ext uri="{FF2B5EF4-FFF2-40B4-BE49-F238E27FC236}">
                  <a16:creationId xmlns:a16="http://schemas.microsoft.com/office/drawing/2014/main" id="{378EF44E-1EBB-4E01-A1EB-1EF6AD5B26F0}"/>
                </a:ext>
              </a:extLst>
            </p:cNvPr>
            <p:cNvPicPr>
              <a:picLocks noChangeAspect="1"/>
            </p:cNvPicPr>
            <p:nvPr/>
          </p:nvPicPr>
          <p:blipFill>
            <a:blip r:embed="rId3"/>
            <a:srcRect l="4193" t="6760" r="11686" b="7134"/>
            <a:stretch>
              <a:fillRect/>
            </a:stretch>
          </p:blipFill>
          <p:spPr>
            <a:xfrm>
              <a:off x="511170" y="-1"/>
              <a:ext cx="10256074" cy="5903177"/>
            </a:xfrm>
            <a:prstGeom prst="rect">
              <a:avLst/>
            </a:prstGeom>
          </p:spPr>
        </p:pic>
        <p:sp>
          <p:nvSpPr>
            <p:cNvPr id="3" name="Freeform: Shape 2">
              <a:extLst>
                <a:ext uri="{FF2B5EF4-FFF2-40B4-BE49-F238E27FC236}">
                  <a16:creationId xmlns:a16="http://schemas.microsoft.com/office/drawing/2014/main" id="{69F49DB9-0365-9AE0-8ED0-AA084E4053A4}"/>
                </a:ext>
              </a:extLst>
            </p:cNvPr>
            <p:cNvSpPr/>
            <p:nvPr/>
          </p:nvSpPr>
          <p:spPr>
            <a:xfrm>
              <a:off x="2423493" y="553888"/>
              <a:ext cx="3913380" cy="4420242"/>
            </a:xfrm>
            <a:custGeom>
              <a:avLst/>
              <a:gdLst>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88455 w 3894595"/>
                <a:gd name="connsiteY9" fmla="*/ 510540 h 4351020"/>
                <a:gd name="connsiteX10" fmla="*/ 473215 w 3894595"/>
                <a:gd name="connsiteY10" fmla="*/ 556260 h 4351020"/>
                <a:gd name="connsiteX11" fmla="*/ 457975 w 3894595"/>
                <a:gd name="connsiteY11" fmla="*/ 800100 h 4351020"/>
                <a:gd name="connsiteX12" fmla="*/ 435115 w 3894595"/>
                <a:gd name="connsiteY12" fmla="*/ 1607820 h 4351020"/>
                <a:gd name="connsiteX13" fmla="*/ 419875 w 3894595"/>
                <a:gd name="connsiteY13" fmla="*/ 1653540 h 4351020"/>
                <a:gd name="connsiteX14" fmla="*/ 389395 w 3894595"/>
                <a:gd name="connsiteY14" fmla="*/ 1714500 h 4351020"/>
                <a:gd name="connsiteX15" fmla="*/ 343675 w 3894595"/>
                <a:gd name="connsiteY15" fmla="*/ 1805940 h 4351020"/>
                <a:gd name="connsiteX16" fmla="*/ 328435 w 3894595"/>
                <a:gd name="connsiteY16" fmla="*/ 1836420 h 4351020"/>
                <a:gd name="connsiteX17" fmla="*/ 290335 w 3894595"/>
                <a:gd name="connsiteY17" fmla="*/ 1889760 h 4351020"/>
                <a:gd name="connsiteX18" fmla="*/ 259855 w 3894595"/>
                <a:gd name="connsiteY18" fmla="*/ 1958340 h 4351020"/>
                <a:gd name="connsiteX19" fmla="*/ 244615 w 3894595"/>
                <a:gd name="connsiteY19" fmla="*/ 2011680 h 4351020"/>
                <a:gd name="connsiteX20" fmla="*/ 229375 w 3894595"/>
                <a:gd name="connsiteY20" fmla="*/ 2042160 h 4351020"/>
                <a:gd name="connsiteX21" fmla="*/ 198895 w 3894595"/>
                <a:gd name="connsiteY21" fmla="*/ 2148840 h 4351020"/>
                <a:gd name="connsiteX22" fmla="*/ 191275 w 3894595"/>
                <a:gd name="connsiteY22" fmla="*/ 2202180 h 4351020"/>
                <a:gd name="connsiteX23" fmla="*/ 183655 w 3894595"/>
                <a:gd name="connsiteY23" fmla="*/ 2225040 h 4351020"/>
                <a:gd name="connsiteX24" fmla="*/ 160795 w 3894595"/>
                <a:gd name="connsiteY24" fmla="*/ 2308860 h 4351020"/>
                <a:gd name="connsiteX25" fmla="*/ 160795 w 3894595"/>
                <a:gd name="connsiteY25" fmla="*/ 2644140 h 4351020"/>
                <a:gd name="connsiteX26" fmla="*/ 145555 w 3894595"/>
                <a:gd name="connsiteY26" fmla="*/ 2674620 h 4351020"/>
                <a:gd name="connsiteX27" fmla="*/ 137935 w 3894595"/>
                <a:gd name="connsiteY27" fmla="*/ 2705100 h 4351020"/>
                <a:gd name="connsiteX28" fmla="*/ 115075 w 3894595"/>
                <a:gd name="connsiteY28" fmla="*/ 2735580 h 4351020"/>
                <a:gd name="connsiteX29" fmla="*/ 99835 w 3894595"/>
                <a:gd name="connsiteY29" fmla="*/ 2804160 h 4351020"/>
                <a:gd name="connsiteX30" fmla="*/ 92215 w 3894595"/>
                <a:gd name="connsiteY30" fmla="*/ 2834640 h 4351020"/>
                <a:gd name="connsiteX31" fmla="*/ 84595 w 3894595"/>
                <a:gd name="connsiteY31" fmla="*/ 2872740 h 4351020"/>
                <a:gd name="connsiteX32" fmla="*/ 54115 w 3894595"/>
                <a:gd name="connsiteY32" fmla="*/ 2933700 h 4351020"/>
                <a:gd name="connsiteX33" fmla="*/ 38875 w 3894595"/>
                <a:gd name="connsiteY33" fmla="*/ 2964180 h 4351020"/>
                <a:gd name="connsiteX34" fmla="*/ 23635 w 3894595"/>
                <a:gd name="connsiteY34" fmla="*/ 2994660 h 4351020"/>
                <a:gd name="connsiteX35" fmla="*/ 16015 w 3894595"/>
                <a:gd name="connsiteY35" fmla="*/ 3055620 h 4351020"/>
                <a:gd name="connsiteX36" fmla="*/ 775 w 3894595"/>
                <a:gd name="connsiteY36" fmla="*/ 3108960 h 4351020"/>
                <a:gd name="connsiteX37" fmla="*/ 23635 w 3894595"/>
                <a:gd name="connsiteY37" fmla="*/ 3261360 h 4351020"/>
                <a:gd name="connsiteX38" fmla="*/ 46495 w 3894595"/>
                <a:gd name="connsiteY38" fmla="*/ 3284220 h 4351020"/>
                <a:gd name="connsiteX39" fmla="*/ 84595 w 3894595"/>
                <a:gd name="connsiteY39" fmla="*/ 3368040 h 4351020"/>
                <a:gd name="connsiteX40" fmla="*/ 137935 w 3894595"/>
                <a:gd name="connsiteY40" fmla="*/ 3429000 h 4351020"/>
                <a:gd name="connsiteX41" fmla="*/ 206515 w 3894595"/>
                <a:gd name="connsiteY41" fmla="*/ 3482340 h 4351020"/>
                <a:gd name="connsiteX42" fmla="*/ 252235 w 3894595"/>
                <a:gd name="connsiteY42" fmla="*/ 3489960 h 4351020"/>
                <a:gd name="connsiteX43" fmla="*/ 313195 w 3894595"/>
                <a:gd name="connsiteY43" fmla="*/ 3512820 h 4351020"/>
                <a:gd name="connsiteX44" fmla="*/ 381775 w 3894595"/>
                <a:gd name="connsiteY44" fmla="*/ 3520440 h 4351020"/>
                <a:gd name="connsiteX45" fmla="*/ 739915 w 3894595"/>
                <a:gd name="connsiteY45" fmla="*/ 3543300 h 4351020"/>
                <a:gd name="connsiteX46" fmla="*/ 800875 w 3894595"/>
                <a:gd name="connsiteY46" fmla="*/ 3566160 h 4351020"/>
                <a:gd name="connsiteX47" fmla="*/ 846595 w 3894595"/>
                <a:gd name="connsiteY47" fmla="*/ 3604260 h 4351020"/>
                <a:gd name="connsiteX48" fmla="*/ 869455 w 3894595"/>
                <a:gd name="connsiteY48" fmla="*/ 3627120 h 4351020"/>
                <a:gd name="connsiteX49" fmla="*/ 899935 w 3894595"/>
                <a:gd name="connsiteY49" fmla="*/ 3688080 h 4351020"/>
                <a:gd name="connsiteX50" fmla="*/ 915175 w 3894595"/>
                <a:gd name="connsiteY50" fmla="*/ 3733800 h 4351020"/>
                <a:gd name="connsiteX51" fmla="*/ 960895 w 3894595"/>
                <a:gd name="connsiteY51" fmla="*/ 3832860 h 4351020"/>
                <a:gd name="connsiteX52" fmla="*/ 991375 w 3894595"/>
                <a:gd name="connsiteY52" fmla="*/ 3870960 h 4351020"/>
                <a:gd name="connsiteX53" fmla="*/ 1014235 w 3894595"/>
                <a:gd name="connsiteY53" fmla="*/ 3878580 h 4351020"/>
                <a:gd name="connsiteX54" fmla="*/ 1128535 w 3894595"/>
                <a:gd name="connsiteY54" fmla="*/ 3916680 h 4351020"/>
                <a:gd name="connsiteX55" fmla="*/ 1463815 w 3894595"/>
                <a:gd name="connsiteY55" fmla="*/ 3901440 h 4351020"/>
                <a:gd name="connsiteX56" fmla="*/ 1494295 w 3894595"/>
                <a:gd name="connsiteY56" fmla="*/ 3893820 h 4351020"/>
                <a:gd name="connsiteX57" fmla="*/ 1593355 w 3894595"/>
                <a:gd name="connsiteY57" fmla="*/ 3863340 h 4351020"/>
                <a:gd name="connsiteX58" fmla="*/ 1661935 w 3894595"/>
                <a:gd name="connsiteY58" fmla="*/ 3840480 h 4351020"/>
                <a:gd name="connsiteX59" fmla="*/ 1684795 w 3894595"/>
                <a:gd name="connsiteY59" fmla="*/ 3825240 h 4351020"/>
                <a:gd name="connsiteX60" fmla="*/ 1905775 w 3894595"/>
                <a:gd name="connsiteY60" fmla="*/ 3832860 h 4351020"/>
                <a:gd name="connsiteX61" fmla="*/ 1981975 w 3894595"/>
                <a:gd name="connsiteY61" fmla="*/ 3886200 h 4351020"/>
                <a:gd name="connsiteX62" fmla="*/ 2027695 w 3894595"/>
                <a:gd name="connsiteY62" fmla="*/ 3954780 h 4351020"/>
                <a:gd name="connsiteX63" fmla="*/ 2035315 w 3894595"/>
                <a:gd name="connsiteY63" fmla="*/ 3977640 h 4351020"/>
                <a:gd name="connsiteX64" fmla="*/ 2073415 w 3894595"/>
                <a:gd name="connsiteY64" fmla="*/ 4023360 h 4351020"/>
                <a:gd name="connsiteX65" fmla="*/ 2111515 w 3894595"/>
                <a:gd name="connsiteY65" fmla="*/ 4091940 h 4351020"/>
                <a:gd name="connsiteX66" fmla="*/ 2149615 w 3894595"/>
                <a:gd name="connsiteY66" fmla="*/ 4145280 h 4351020"/>
                <a:gd name="connsiteX67" fmla="*/ 2172475 w 3894595"/>
                <a:gd name="connsiteY67" fmla="*/ 4168140 h 4351020"/>
                <a:gd name="connsiteX68" fmla="*/ 2187715 w 3894595"/>
                <a:gd name="connsiteY68" fmla="*/ 4191000 h 4351020"/>
                <a:gd name="connsiteX69" fmla="*/ 2218195 w 3894595"/>
                <a:gd name="connsiteY69" fmla="*/ 4221480 h 4351020"/>
                <a:gd name="connsiteX70" fmla="*/ 2241055 w 3894595"/>
                <a:gd name="connsiteY70" fmla="*/ 4251960 h 4351020"/>
                <a:gd name="connsiteX71" fmla="*/ 2286775 w 3894595"/>
                <a:gd name="connsiteY71" fmla="*/ 4282440 h 4351020"/>
                <a:gd name="connsiteX72" fmla="*/ 2324875 w 3894595"/>
                <a:gd name="connsiteY72" fmla="*/ 4312920 h 4351020"/>
                <a:gd name="connsiteX73" fmla="*/ 2385835 w 3894595"/>
                <a:gd name="connsiteY73" fmla="*/ 4328160 h 4351020"/>
                <a:gd name="connsiteX74" fmla="*/ 2408695 w 3894595"/>
                <a:gd name="connsiteY74" fmla="*/ 4343400 h 4351020"/>
                <a:gd name="connsiteX75" fmla="*/ 2439175 w 3894595"/>
                <a:gd name="connsiteY75" fmla="*/ 4351020 h 4351020"/>
                <a:gd name="connsiteX76" fmla="*/ 2637295 w 3894595"/>
                <a:gd name="connsiteY76" fmla="*/ 4343400 h 4351020"/>
                <a:gd name="connsiteX77" fmla="*/ 2705875 w 3894595"/>
                <a:gd name="connsiteY77" fmla="*/ 4305300 h 4351020"/>
                <a:gd name="connsiteX78" fmla="*/ 2759215 w 3894595"/>
                <a:gd name="connsiteY78" fmla="*/ 4267200 h 4351020"/>
                <a:gd name="connsiteX79" fmla="*/ 2812555 w 3894595"/>
                <a:gd name="connsiteY79" fmla="*/ 4160520 h 4351020"/>
                <a:gd name="connsiteX80" fmla="*/ 2820175 w 3894595"/>
                <a:gd name="connsiteY80" fmla="*/ 4122420 h 4351020"/>
                <a:gd name="connsiteX81" fmla="*/ 2843035 w 3894595"/>
                <a:gd name="connsiteY81" fmla="*/ 4061460 h 4351020"/>
                <a:gd name="connsiteX82" fmla="*/ 2835415 w 3894595"/>
                <a:gd name="connsiteY82" fmla="*/ 3703320 h 4351020"/>
                <a:gd name="connsiteX83" fmla="*/ 2827795 w 3894595"/>
                <a:gd name="connsiteY83" fmla="*/ 3665220 h 4351020"/>
                <a:gd name="connsiteX84" fmla="*/ 2804935 w 3894595"/>
                <a:gd name="connsiteY84" fmla="*/ 3627120 h 4351020"/>
                <a:gd name="connsiteX85" fmla="*/ 2789695 w 3894595"/>
                <a:gd name="connsiteY85" fmla="*/ 3596640 h 4351020"/>
                <a:gd name="connsiteX86" fmla="*/ 2751595 w 3894595"/>
                <a:gd name="connsiteY86" fmla="*/ 3550920 h 4351020"/>
                <a:gd name="connsiteX87" fmla="*/ 2713495 w 3894595"/>
                <a:gd name="connsiteY87" fmla="*/ 3451860 h 4351020"/>
                <a:gd name="connsiteX88" fmla="*/ 2698255 w 3894595"/>
                <a:gd name="connsiteY88" fmla="*/ 3398520 h 4351020"/>
                <a:gd name="connsiteX89" fmla="*/ 2690635 w 3894595"/>
                <a:gd name="connsiteY89" fmla="*/ 3368040 h 4351020"/>
                <a:gd name="connsiteX90" fmla="*/ 2675395 w 3894595"/>
                <a:gd name="connsiteY90" fmla="*/ 3322320 h 4351020"/>
                <a:gd name="connsiteX91" fmla="*/ 2667775 w 3894595"/>
                <a:gd name="connsiteY91" fmla="*/ 3276600 h 4351020"/>
                <a:gd name="connsiteX92" fmla="*/ 2629675 w 3894595"/>
                <a:gd name="connsiteY92" fmla="*/ 3139440 h 4351020"/>
                <a:gd name="connsiteX93" fmla="*/ 2583955 w 3894595"/>
                <a:gd name="connsiteY93" fmla="*/ 3055620 h 4351020"/>
                <a:gd name="connsiteX94" fmla="*/ 2561095 w 3894595"/>
                <a:gd name="connsiteY94" fmla="*/ 3002280 h 4351020"/>
                <a:gd name="connsiteX95" fmla="*/ 2515375 w 3894595"/>
                <a:gd name="connsiteY95" fmla="*/ 2910840 h 4351020"/>
                <a:gd name="connsiteX96" fmla="*/ 2477275 w 3894595"/>
                <a:gd name="connsiteY96" fmla="*/ 2796540 h 4351020"/>
                <a:gd name="connsiteX97" fmla="*/ 2469655 w 3894595"/>
                <a:gd name="connsiteY97" fmla="*/ 2750820 h 4351020"/>
                <a:gd name="connsiteX98" fmla="*/ 2492515 w 3894595"/>
                <a:gd name="connsiteY98" fmla="*/ 2606040 h 4351020"/>
                <a:gd name="connsiteX99" fmla="*/ 2576335 w 3894595"/>
                <a:gd name="connsiteY99" fmla="*/ 2552700 h 4351020"/>
                <a:gd name="connsiteX100" fmla="*/ 2644915 w 3894595"/>
                <a:gd name="connsiteY100" fmla="*/ 2545080 h 4351020"/>
                <a:gd name="connsiteX101" fmla="*/ 2690635 w 3894595"/>
                <a:gd name="connsiteY101" fmla="*/ 2537460 h 4351020"/>
                <a:gd name="connsiteX102" fmla="*/ 2903995 w 3894595"/>
                <a:gd name="connsiteY102" fmla="*/ 2522220 h 4351020"/>
                <a:gd name="connsiteX103" fmla="*/ 2926855 w 3894595"/>
                <a:gd name="connsiteY103" fmla="*/ 2514600 h 4351020"/>
                <a:gd name="connsiteX104" fmla="*/ 2949715 w 3894595"/>
                <a:gd name="connsiteY104" fmla="*/ 2499360 h 4351020"/>
                <a:gd name="connsiteX105" fmla="*/ 3018295 w 3894595"/>
                <a:gd name="connsiteY105" fmla="*/ 2438400 h 4351020"/>
                <a:gd name="connsiteX106" fmla="*/ 3033535 w 3894595"/>
                <a:gd name="connsiteY106" fmla="*/ 2400300 h 4351020"/>
                <a:gd name="connsiteX107" fmla="*/ 3102115 w 3894595"/>
                <a:gd name="connsiteY107" fmla="*/ 2354580 h 4351020"/>
                <a:gd name="connsiteX108" fmla="*/ 3140215 w 3894595"/>
                <a:gd name="connsiteY108" fmla="*/ 2346960 h 4351020"/>
                <a:gd name="connsiteX109" fmla="*/ 3193555 w 3894595"/>
                <a:gd name="connsiteY109" fmla="*/ 2331720 h 4351020"/>
                <a:gd name="connsiteX110" fmla="*/ 3224035 w 3894595"/>
                <a:gd name="connsiteY110" fmla="*/ 2293620 h 4351020"/>
                <a:gd name="connsiteX111" fmla="*/ 3246895 w 3894595"/>
                <a:gd name="connsiteY111" fmla="*/ 2232660 h 4351020"/>
                <a:gd name="connsiteX112" fmla="*/ 3254515 w 3894595"/>
                <a:gd name="connsiteY112" fmla="*/ 2202180 h 4351020"/>
                <a:gd name="connsiteX113" fmla="*/ 3262135 w 3894595"/>
                <a:gd name="connsiteY113" fmla="*/ 2164080 h 4351020"/>
                <a:gd name="connsiteX114" fmla="*/ 3292615 w 3894595"/>
                <a:gd name="connsiteY114" fmla="*/ 2148840 h 4351020"/>
                <a:gd name="connsiteX115" fmla="*/ 3445015 w 3894595"/>
                <a:gd name="connsiteY115" fmla="*/ 2156460 h 4351020"/>
                <a:gd name="connsiteX116" fmla="*/ 3513595 w 3894595"/>
                <a:gd name="connsiteY116" fmla="*/ 2209800 h 4351020"/>
                <a:gd name="connsiteX117" fmla="*/ 3536455 w 3894595"/>
                <a:gd name="connsiteY117" fmla="*/ 2225040 h 4351020"/>
                <a:gd name="connsiteX118" fmla="*/ 3589795 w 3894595"/>
                <a:gd name="connsiteY118" fmla="*/ 2293620 h 4351020"/>
                <a:gd name="connsiteX119" fmla="*/ 3627895 w 3894595"/>
                <a:gd name="connsiteY119" fmla="*/ 2324100 h 4351020"/>
                <a:gd name="connsiteX120" fmla="*/ 3711715 w 3894595"/>
                <a:gd name="connsiteY120" fmla="*/ 2331720 h 4351020"/>
                <a:gd name="connsiteX121" fmla="*/ 3886975 w 3894595"/>
                <a:gd name="connsiteY121" fmla="*/ 2286000 h 4351020"/>
                <a:gd name="connsiteX122" fmla="*/ 3894595 w 3894595"/>
                <a:gd name="connsiteY122" fmla="*/ 2255520 h 4351020"/>
                <a:gd name="connsiteX123" fmla="*/ 3879355 w 3894595"/>
                <a:gd name="connsiteY123" fmla="*/ 2103120 h 4351020"/>
                <a:gd name="connsiteX124" fmla="*/ 3841255 w 3894595"/>
                <a:gd name="connsiteY124" fmla="*/ 2019300 h 4351020"/>
                <a:gd name="connsiteX125" fmla="*/ 3795535 w 3894595"/>
                <a:gd name="connsiteY125" fmla="*/ 1958340 h 4351020"/>
                <a:gd name="connsiteX126" fmla="*/ 3726955 w 3894595"/>
                <a:gd name="connsiteY126" fmla="*/ 1882140 h 4351020"/>
                <a:gd name="connsiteX127" fmla="*/ 3681235 w 3894595"/>
                <a:gd name="connsiteY127" fmla="*/ 1821180 h 4351020"/>
                <a:gd name="connsiteX128" fmla="*/ 3612655 w 3894595"/>
                <a:gd name="connsiteY128" fmla="*/ 1783080 h 4351020"/>
                <a:gd name="connsiteX129" fmla="*/ 3536455 w 3894595"/>
                <a:gd name="connsiteY129" fmla="*/ 1767840 h 4351020"/>
                <a:gd name="connsiteX130" fmla="*/ 3437395 w 3894595"/>
                <a:gd name="connsiteY130" fmla="*/ 1729740 h 4351020"/>
                <a:gd name="connsiteX131" fmla="*/ 3338335 w 3894595"/>
                <a:gd name="connsiteY131" fmla="*/ 1645920 h 4351020"/>
                <a:gd name="connsiteX132" fmla="*/ 3277375 w 3894595"/>
                <a:gd name="connsiteY132" fmla="*/ 1569720 h 4351020"/>
                <a:gd name="connsiteX133" fmla="*/ 3269755 w 3894595"/>
                <a:gd name="connsiteY133" fmla="*/ 1508760 h 4351020"/>
                <a:gd name="connsiteX134" fmla="*/ 3254515 w 3894595"/>
                <a:gd name="connsiteY134" fmla="*/ 1470660 h 4351020"/>
                <a:gd name="connsiteX135" fmla="*/ 3239275 w 3894595"/>
                <a:gd name="connsiteY135" fmla="*/ 1348740 h 4351020"/>
                <a:gd name="connsiteX136" fmla="*/ 3224035 w 3894595"/>
                <a:gd name="connsiteY136" fmla="*/ 1272540 h 4351020"/>
                <a:gd name="connsiteX137" fmla="*/ 3216415 w 3894595"/>
                <a:gd name="connsiteY137" fmla="*/ 975360 h 4351020"/>
                <a:gd name="connsiteX138" fmla="*/ 3193555 w 3894595"/>
                <a:gd name="connsiteY138" fmla="*/ 853440 h 4351020"/>
                <a:gd name="connsiteX139" fmla="*/ 3185935 w 3894595"/>
                <a:gd name="connsiteY139" fmla="*/ 800100 h 4351020"/>
                <a:gd name="connsiteX140" fmla="*/ 3155455 w 3894595"/>
                <a:gd name="connsiteY140" fmla="*/ 723900 h 4351020"/>
                <a:gd name="connsiteX141" fmla="*/ 3124975 w 3894595"/>
                <a:gd name="connsiteY141" fmla="*/ 640080 h 4351020"/>
                <a:gd name="connsiteX142" fmla="*/ 3086875 w 3894595"/>
                <a:gd name="connsiteY142" fmla="*/ 579120 h 4351020"/>
                <a:gd name="connsiteX143" fmla="*/ 2995435 w 3894595"/>
                <a:gd name="connsiteY143" fmla="*/ 533400 h 4351020"/>
                <a:gd name="connsiteX144" fmla="*/ 2926855 w 3894595"/>
                <a:gd name="connsiteY144" fmla="*/ 487680 h 4351020"/>
                <a:gd name="connsiteX145" fmla="*/ 2888755 w 3894595"/>
                <a:gd name="connsiteY145" fmla="*/ 472440 h 4351020"/>
                <a:gd name="connsiteX146" fmla="*/ 2820175 w 3894595"/>
                <a:gd name="connsiteY146" fmla="*/ 419100 h 4351020"/>
                <a:gd name="connsiteX147" fmla="*/ 2782075 w 3894595"/>
                <a:gd name="connsiteY147" fmla="*/ 396240 h 4351020"/>
                <a:gd name="connsiteX148" fmla="*/ 2721115 w 3894595"/>
                <a:gd name="connsiteY148" fmla="*/ 327660 h 4351020"/>
                <a:gd name="connsiteX149" fmla="*/ 2698255 w 3894595"/>
                <a:gd name="connsiteY149" fmla="*/ 297180 h 4351020"/>
                <a:gd name="connsiteX150" fmla="*/ 2660155 w 3894595"/>
                <a:gd name="connsiteY150" fmla="*/ 274320 h 4351020"/>
                <a:gd name="connsiteX151" fmla="*/ 2606815 w 3894595"/>
                <a:gd name="connsiteY151" fmla="*/ 243840 h 4351020"/>
                <a:gd name="connsiteX152" fmla="*/ 2568715 w 3894595"/>
                <a:gd name="connsiteY152" fmla="*/ 236220 h 4351020"/>
                <a:gd name="connsiteX153" fmla="*/ 2446795 w 3894595"/>
                <a:gd name="connsiteY153" fmla="*/ 205740 h 4351020"/>
                <a:gd name="connsiteX154" fmla="*/ 2332495 w 3894595"/>
                <a:gd name="connsiteY154" fmla="*/ 190500 h 4351020"/>
                <a:gd name="connsiteX155" fmla="*/ 2225815 w 3894595"/>
                <a:gd name="connsiteY155" fmla="*/ 167640 h 4351020"/>
                <a:gd name="connsiteX156" fmla="*/ 2187715 w 3894595"/>
                <a:gd name="connsiteY156" fmla="*/ 152400 h 4351020"/>
                <a:gd name="connsiteX157" fmla="*/ 2081035 w 3894595"/>
                <a:gd name="connsiteY157" fmla="*/ 106680 h 4351020"/>
                <a:gd name="connsiteX158" fmla="*/ 2042935 w 3894595"/>
                <a:gd name="connsiteY158" fmla="*/ 76200 h 4351020"/>
                <a:gd name="connsiteX159" fmla="*/ 2004835 w 3894595"/>
                <a:gd name="connsiteY159" fmla="*/ 68580 h 4351020"/>
                <a:gd name="connsiteX160" fmla="*/ 1943875 w 3894595"/>
                <a:gd name="connsiteY160" fmla="*/ 53340 h 4351020"/>
                <a:gd name="connsiteX161" fmla="*/ 1898155 w 3894595"/>
                <a:gd name="connsiteY161" fmla="*/ 45720 h 4351020"/>
                <a:gd name="connsiteX162" fmla="*/ 1760995 w 3894595"/>
                <a:gd name="connsiteY162" fmla="*/ 22860 h 4351020"/>
                <a:gd name="connsiteX163" fmla="*/ 1456195 w 3894595"/>
                <a:gd name="connsiteY163" fmla="*/ 0 h 4351020"/>
                <a:gd name="connsiteX164" fmla="*/ 526555 w 3894595"/>
                <a:gd name="connsiteY164"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88455 w 3894595"/>
                <a:gd name="connsiteY9" fmla="*/ 510540 h 4351020"/>
                <a:gd name="connsiteX10" fmla="*/ 457975 w 3894595"/>
                <a:gd name="connsiteY10" fmla="*/ 800100 h 4351020"/>
                <a:gd name="connsiteX11" fmla="*/ 435115 w 3894595"/>
                <a:gd name="connsiteY11" fmla="*/ 1607820 h 4351020"/>
                <a:gd name="connsiteX12" fmla="*/ 419875 w 3894595"/>
                <a:gd name="connsiteY12" fmla="*/ 1653540 h 4351020"/>
                <a:gd name="connsiteX13" fmla="*/ 389395 w 3894595"/>
                <a:gd name="connsiteY13" fmla="*/ 1714500 h 4351020"/>
                <a:gd name="connsiteX14" fmla="*/ 343675 w 3894595"/>
                <a:gd name="connsiteY14" fmla="*/ 1805940 h 4351020"/>
                <a:gd name="connsiteX15" fmla="*/ 328435 w 3894595"/>
                <a:gd name="connsiteY15" fmla="*/ 1836420 h 4351020"/>
                <a:gd name="connsiteX16" fmla="*/ 290335 w 3894595"/>
                <a:gd name="connsiteY16" fmla="*/ 1889760 h 4351020"/>
                <a:gd name="connsiteX17" fmla="*/ 259855 w 3894595"/>
                <a:gd name="connsiteY17" fmla="*/ 1958340 h 4351020"/>
                <a:gd name="connsiteX18" fmla="*/ 244615 w 3894595"/>
                <a:gd name="connsiteY18" fmla="*/ 2011680 h 4351020"/>
                <a:gd name="connsiteX19" fmla="*/ 229375 w 3894595"/>
                <a:gd name="connsiteY19" fmla="*/ 2042160 h 4351020"/>
                <a:gd name="connsiteX20" fmla="*/ 198895 w 3894595"/>
                <a:gd name="connsiteY20" fmla="*/ 2148840 h 4351020"/>
                <a:gd name="connsiteX21" fmla="*/ 191275 w 3894595"/>
                <a:gd name="connsiteY21" fmla="*/ 2202180 h 4351020"/>
                <a:gd name="connsiteX22" fmla="*/ 183655 w 3894595"/>
                <a:gd name="connsiteY22" fmla="*/ 2225040 h 4351020"/>
                <a:gd name="connsiteX23" fmla="*/ 160795 w 3894595"/>
                <a:gd name="connsiteY23" fmla="*/ 2308860 h 4351020"/>
                <a:gd name="connsiteX24" fmla="*/ 160795 w 3894595"/>
                <a:gd name="connsiteY24" fmla="*/ 2644140 h 4351020"/>
                <a:gd name="connsiteX25" fmla="*/ 145555 w 3894595"/>
                <a:gd name="connsiteY25" fmla="*/ 2674620 h 4351020"/>
                <a:gd name="connsiteX26" fmla="*/ 137935 w 3894595"/>
                <a:gd name="connsiteY26" fmla="*/ 2705100 h 4351020"/>
                <a:gd name="connsiteX27" fmla="*/ 115075 w 3894595"/>
                <a:gd name="connsiteY27" fmla="*/ 2735580 h 4351020"/>
                <a:gd name="connsiteX28" fmla="*/ 99835 w 3894595"/>
                <a:gd name="connsiteY28" fmla="*/ 2804160 h 4351020"/>
                <a:gd name="connsiteX29" fmla="*/ 92215 w 3894595"/>
                <a:gd name="connsiteY29" fmla="*/ 2834640 h 4351020"/>
                <a:gd name="connsiteX30" fmla="*/ 84595 w 3894595"/>
                <a:gd name="connsiteY30" fmla="*/ 2872740 h 4351020"/>
                <a:gd name="connsiteX31" fmla="*/ 54115 w 3894595"/>
                <a:gd name="connsiteY31" fmla="*/ 2933700 h 4351020"/>
                <a:gd name="connsiteX32" fmla="*/ 38875 w 3894595"/>
                <a:gd name="connsiteY32" fmla="*/ 2964180 h 4351020"/>
                <a:gd name="connsiteX33" fmla="*/ 23635 w 3894595"/>
                <a:gd name="connsiteY33" fmla="*/ 2994660 h 4351020"/>
                <a:gd name="connsiteX34" fmla="*/ 16015 w 3894595"/>
                <a:gd name="connsiteY34" fmla="*/ 3055620 h 4351020"/>
                <a:gd name="connsiteX35" fmla="*/ 775 w 3894595"/>
                <a:gd name="connsiteY35" fmla="*/ 3108960 h 4351020"/>
                <a:gd name="connsiteX36" fmla="*/ 23635 w 3894595"/>
                <a:gd name="connsiteY36" fmla="*/ 3261360 h 4351020"/>
                <a:gd name="connsiteX37" fmla="*/ 46495 w 3894595"/>
                <a:gd name="connsiteY37" fmla="*/ 3284220 h 4351020"/>
                <a:gd name="connsiteX38" fmla="*/ 84595 w 3894595"/>
                <a:gd name="connsiteY38" fmla="*/ 3368040 h 4351020"/>
                <a:gd name="connsiteX39" fmla="*/ 137935 w 3894595"/>
                <a:gd name="connsiteY39" fmla="*/ 3429000 h 4351020"/>
                <a:gd name="connsiteX40" fmla="*/ 206515 w 3894595"/>
                <a:gd name="connsiteY40" fmla="*/ 3482340 h 4351020"/>
                <a:gd name="connsiteX41" fmla="*/ 252235 w 3894595"/>
                <a:gd name="connsiteY41" fmla="*/ 3489960 h 4351020"/>
                <a:gd name="connsiteX42" fmla="*/ 313195 w 3894595"/>
                <a:gd name="connsiteY42" fmla="*/ 3512820 h 4351020"/>
                <a:gd name="connsiteX43" fmla="*/ 381775 w 3894595"/>
                <a:gd name="connsiteY43" fmla="*/ 3520440 h 4351020"/>
                <a:gd name="connsiteX44" fmla="*/ 739915 w 3894595"/>
                <a:gd name="connsiteY44" fmla="*/ 3543300 h 4351020"/>
                <a:gd name="connsiteX45" fmla="*/ 800875 w 3894595"/>
                <a:gd name="connsiteY45" fmla="*/ 3566160 h 4351020"/>
                <a:gd name="connsiteX46" fmla="*/ 846595 w 3894595"/>
                <a:gd name="connsiteY46" fmla="*/ 3604260 h 4351020"/>
                <a:gd name="connsiteX47" fmla="*/ 869455 w 3894595"/>
                <a:gd name="connsiteY47" fmla="*/ 3627120 h 4351020"/>
                <a:gd name="connsiteX48" fmla="*/ 899935 w 3894595"/>
                <a:gd name="connsiteY48" fmla="*/ 3688080 h 4351020"/>
                <a:gd name="connsiteX49" fmla="*/ 915175 w 3894595"/>
                <a:gd name="connsiteY49" fmla="*/ 3733800 h 4351020"/>
                <a:gd name="connsiteX50" fmla="*/ 960895 w 3894595"/>
                <a:gd name="connsiteY50" fmla="*/ 3832860 h 4351020"/>
                <a:gd name="connsiteX51" fmla="*/ 991375 w 3894595"/>
                <a:gd name="connsiteY51" fmla="*/ 3870960 h 4351020"/>
                <a:gd name="connsiteX52" fmla="*/ 1014235 w 3894595"/>
                <a:gd name="connsiteY52" fmla="*/ 3878580 h 4351020"/>
                <a:gd name="connsiteX53" fmla="*/ 1128535 w 3894595"/>
                <a:gd name="connsiteY53" fmla="*/ 3916680 h 4351020"/>
                <a:gd name="connsiteX54" fmla="*/ 1463815 w 3894595"/>
                <a:gd name="connsiteY54" fmla="*/ 3901440 h 4351020"/>
                <a:gd name="connsiteX55" fmla="*/ 1494295 w 3894595"/>
                <a:gd name="connsiteY55" fmla="*/ 3893820 h 4351020"/>
                <a:gd name="connsiteX56" fmla="*/ 1593355 w 3894595"/>
                <a:gd name="connsiteY56" fmla="*/ 3863340 h 4351020"/>
                <a:gd name="connsiteX57" fmla="*/ 1661935 w 3894595"/>
                <a:gd name="connsiteY57" fmla="*/ 3840480 h 4351020"/>
                <a:gd name="connsiteX58" fmla="*/ 1684795 w 3894595"/>
                <a:gd name="connsiteY58" fmla="*/ 3825240 h 4351020"/>
                <a:gd name="connsiteX59" fmla="*/ 1905775 w 3894595"/>
                <a:gd name="connsiteY59" fmla="*/ 3832860 h 4351020"/>
                <a:gd name="connsiteX60" fmla="*/ 1981975 w 3894595"/>
                <a:gd name="connsiteY60" fmla="*/ 3886200 h 4351020"/>
                <a:gd name="connsiteX61" fmla="*/ 2027695 w 3894595"/>
                <a:gd name="connsiteY61" fmla="*/ 3954780 h 4351020"/>
                <a:gd name="connsiteX62" fmla="*/ 2035315 w 3894595"/>
                <a:gd name="connsiteY62" fmla="*/ 3977640 h 4351020"/>
                <a:gd name="connsiteX63" fmla="*/ 2073415 w 3894595"/>
                <a:gd name="connsiteY63" fmla="*/ 4023360 h 4351020"/>
                <a:gd name="connsiteX64" fmla="*/ 2111515 w 3894595"/>
                <a:gd name="connsiteY64" fmla="*/ 4091940 h 4351020"/>
                <a:gd name="connsiteX65" fmla="*/ 2149615 w 3894595"/>
                <a:gd name="connsiteY65" fmla="*/ 4145280 h 4351020"/>
                <a:gd name="connsiteX66" fmla="*/ 2172475 w 3894595"/>
                <a:gd name="connsiteY66" fmla="*/ 4168140 h 4351020"/>
                <a:gd name="connsiteX67" fmla="*/ 2187715 w 3894595"/>
                <a:gd name="connsiteY67" fmla="*/ 4191000 h 4351020"/>
                <a:gd name="connsiteX68" fmla="*/ 2218195 w 3894595"/>
                <a:gd name="connsiteY68" fmla="*/ 4221480 h 4351020"/>
                <a:gd name="connsiteX69" fmla="*/ 2241055 w 3894595"/>
                <a:gd name="connsiteY69" fmla="*/ 4251960 h 4351020"/>
                <a:gd name="connsiteX70" fmla="*/ 2286775 w 3894595"/>
                <a:gd name="connsiteY70" fmla="*/ 4282440 h 4351020"/>
                <a:gd name="connsiteX71" fmla="*/ 2324875 w 3894595"/>
                <a:gd name="connsiteY71" fmla="*/ 4312920 h 4351020"/>
                <a:gd name="connsiteX72" fmla="*/ 2385835 w 3894595"/>
                <a:gd name="connsiteY72" fmla="*/ 4328160 h 4351020"/>
                <a:gd name="connsiteX73" fmla="*/ 2408695 w 3894595"/>
                <a:gd name="connsiteY73" fmla="*/ 4343400 h 4351020"/>
                <a:gd name="connsiteX74" fmla="*/ 2439175 w 3894595"/>
                <a:gd name="connsiteY74" fmla="*/ 4351020 h 4351020"/>
                <a:gd name="connsiteX75" fmla="*/ 2637295 w 3894595"/>
                <a:gd name="connsiteY75" fmla="*/ 4343400 h 4351020"/>
                <a:gd name="connsiteX76" fmla="*/ 2705875 w 3894595"/>
                <a:gd name="connsiteY76" fmla="*/ 4305300 h 4351020"/>
                <a:gd name="connsiteX77" fmla="*/ 2759215 w 3894595"/>
                <a:gd name="connsiteY77" fmla="*/ 4267200 h 4351020"/>
                <a:gd name="connsiteX78" fmla="*/ 2812555 w 3894595"/>
                <a:gd name="connsiteY78" fmla="*/ 4160520 h 4351020"/>
                <a:gd name="connsiteX79" fmla="*/ 2820175 w 3894595"/>
                <a:gd name="connsiteY79" fmla="*/ 4122420 h 4351020"/>
                <a:gd name="connsiteX80" fmla="*/ 2843035 w 3894595"/>
                <a:gd name="connsiteY80" fmla="*/ 4061460 h 4351020"/>
                <a:gd name="connsiteX81" fmla="*/ 2835415 w 3894595"/>
                <a:gd name="connsiteY81" fmla="*/ 3703320 h 4351020"/>
                <a:gd name="connsiteX82" fmla="*/ 2827795 w 3894595"/>
                <a:gd name="connsiteY82" fmla="*/ 3665220 h 4351020"/>
                <a:gd name="connsiteX83" fmla="*/ 2804935 w 3894595"/>
                <a:gd name="connsiteY83" fmla="*/ 3627120 h 4351020"/>
                <a:gd name="connsiteX84" fmla="*/ 2789695 w 3894595"/>
                <a:gd name="connsiteY84" fmla="*/ 3596640 h 4351020"/>
                <a:gd name="connsiteX85" fmla="*/ 2751595 w 3894595"/>
                <a:gd name="connsiteY85" fmla="*/ 3550920 h 4351020"/>
                <a:gd name="connsiteX86" fmla="*/ 2713495 w 3894595"/>
                <a:gd name="connsiteY86" fmla="*/ 3451860 h 4351020"/>
                <a:gd name="connsiteX87" fmla="*/ 2698255 w 3894595"/>
                <a:gd name="connsiteY87" fmla="*/ 3398520 h 4351020"/>
                <a:gd name="connsiteX88" fmla="*/ 2690635 w 3894595"/>
                <a:gd name="connsiteY88" fmla="*/ 3368040 h 4351020"/>
                <a:gd name="connsiteX89" fmla="*/ 2675395 w 3894595"/>
                <a:gd name="connsiteY89" fmla="*/ 3322320 h 4351020"/>
                <a:gd name="connsiteX90" fmla="*/ 2667775 w 3894595"/>
                <a:gd name="connsiteY90" fmla="*/ 3276600 h 4351020"/>
                <a:gd name="connsiteX91" fmla="*/ 2629675 w 3894595"/>
                <a:gd name="connsiteY91" fmla="*/ 3139440 h 4351020"/>
                <a:gd name="connsiteX92" fmla="*/ 2583955 w 3894595"/>
                <a:gd name="connsiteY92" fmla="*/ 3055620 h 4351020"/>
                <a:gd name="connsiteX93" fmla="*/ 2561095 w 3894595"/>
                <a:gd name="connsiteY93" fmla="*/ 3002280 h 4351020"/>
                <a:gd name="connsiteX94" fmla="*/ 2515375 w 3894595"/>
                <a:gd name="connsiteY94" fmla="*/ 2910840 h 4351020"/>
                <a:gd name="connsiteX95" fmla="*/ 2477275 w 3894595"/>
                <a:gd name="connsiteY95" fmla="*/ 2796540 h 4351020"/>
                <a:gd name="connsiteX96" fmla="*/ 2469655 w 3894595"/>
                <a:gd name="connsiteY96" fmla="*/ 2750820 h 4351020"/>
                <a:gd name="connsiteX97" fmla="*/ 2492515 w 3894595"/>
                <a:gd name="connsiteY97" fmla="*/ 2606040 h 4351020"/>
                <a:gd name="connsiteX98" fmla="*/ 2576335 w 3894595"/>
                <a:gd name="connsiteY98" fmla="*/ 2552700 h 4351020"/>
                <a:gd name="connsiteX99" fmla="*/ 2644915 w 3894595"/>
                <a:gd name="connsiteY99" fmla="*/ 2545080 h 4351020"/>
                <a:gd name="connsiteX100" fmla="*/ 2690635 w 3894595"/>
                <a:gd name="connsiteY100" fmla="*/ 2537460 h 4351020"/>
                <a:gd name="connsiteX101" fmla="*/ 2903995 w 3894595"/>
                <a:gd name="connsiteY101" fmla="*/ 2522220 h 4351020"/>
                <a:gd name="connsiteX102" fmla="*/ 2926855 w 3894595"/>
                <a:gd name="connsiteY102" fmla="*/ 2514600 h 4351020"/>
                <a:gd name="connsiteX103" fmla="*/ 2949715 w 3894595"/>
                <a:gd name="connsiteY103" fmla="*/ 2499360 h 4351020"/>
                <a:gd name="connsiteX104" fmla="*/ 3018295 w 3894595"/>
                <a:gd name="connsiteY104" fmla="*/ 2438400 h 4351020"/>
                <a:gd name="connsiteX105" fmla="*/ 3033535 w 3894595"/>
                <a:gd name="connsiteY105" fmla="*/ 2400300 h 4351020"/>
                <a:gd name="connsiteX106" fmla="*/ 3102115 w 3894595"/>
                <a:gd name="connsiteY106" fmla="*/ 2354580 h 4351020"/>
                <a:gd name="connsiteX107" fmla="*/ 3140215 w 3894595"/>
                <a:gd name="connsiteY107" fmla="*/ 2346960 h 4351020"/>
                <a:gd name="connsiteX108" fmla="*/ 3193555 w 3894595"/>
                <a:gd name="connsiteY108" fmla="*/ 2331720 h 4351020"/>
                <a:gd name="connsiteX109" fmla="*/ 3224035 w 3894595"/>
                <a:gd name="connsiteY109" fmla="*/ 2293620 h 4351020"/>
                <a:gd name="connsiteX110" fmla="*/ 3246895 w 3894595"/>
                <a:gd name="connsiteY110" fmla="*/ 2232660 h 4351020"/>
                <a:gd name="connsiteX111" fmla="*/ 3254515 w 3894595"/>
                <a:gd name="connsiteY111" fmla="*/ 2202180 h 4351020"/>
                <a:gd name="connsiteX112" fmla="*/ 3262135 w 3894595"/>
                <a:gd name="connsiteY112" fmla="*/ 2164080 h 4351020"/>
                <a:gd name="connsiteX113" fmla="*/ 3292615 w 3894595"/>
                <a:gd name="connsiteY113" fmla="*/ 2148840 h 4351020"/>
                <a:gd name="connsiteX114" fmla="*/ 3445015 w 3894595"/>
                <a:gd name="connsiteY114" fmla="*/ 2156460 h 4351020"/>
                <a:gd name="connsiteX115" fmla="*/ 3513595 w 3894595"/>
                <a:gd name="connsiteY115" fmla="*/ 2209800 h 4351020"/>
                <a:gd name="connsiteX116" fmla="*/ 3536455 w 3894595"/>
                <a:gd name="connsiteY116" fmla="*/ 2225040 h 4351020"/>
                <a:gd name="connsiteX117" fmla="*/ 3589795 w 3894595"/>
                <a:gd name="connsiteY117" fmla="*/ 2293620 h 4351020"/>
                <a:gd name="connsiteX118" fmla="*/ 3627895 w 3894595"/>
                <a:gd name="connsiteY118" fmla="*/ 2324100 h 4351020"/>
                <a:gd name="connsiteX119" fmla="*/ 3711715 w 3894595"/>
                <a:gd name="connsiteY119" fmla="*/ 2331720 h 4351020"/>
                <a:gd name="connsiteX120" fmla="*/ 3886975 w 3894595"/>
                <a:gd name="connsiteY120" fmla="*/ 2286000 h 4351020"/>
                <a:gd name="connsiteX121" fmla="*/ 3894595 w 3894595"/>
                <a:gd name="connsiteY121" fmla="*/ 2255520 h 4351020"/>
                <a:gd name="connsiteX122" fmla="*/ 3879355 w 3894595"/>
                <a:gd name="connsiteY122" fmla="*/ 2103120 h 4351020"/>
                <a:gd name="connsiteX123" fmla="*/ 3841255 w 3894595"/>
                <a:gd name="connsiteY123" fmla="*/ 2019300 h 4351020"/>
                <a:gd name="connsiteX124" fmla="*/ 3795535 w 3894595"/>
                <a:gd name="connsiteY124" fmla="*/ 1958340 h 4351020"/>
                <a:gd name="connsiteX125" fmla="*/ 3726955 w 3894595"/>
                <a:gd name="connsiteY125" fmla="*/ 1882140 h 4351020"/>
                <a:gd name="connsiteX126" fmla="*/ 3681235 w 3894595"/>
                <a:gd name="connsiteY126" fmla="*/ 1821180 h 4351020"/>
                <a:gd name="connsiteX127" fmla="*/ 3612655 w 3894595"/>
                <a:gd name="connsiteY127" fmla="*/ 1783080 h 4351020"/>
                <a:gd name="connsiteX128" fmla="*/ 3536455 w 3894595"/>
                <a:gd name="connsiteY128" fmla="*/ 1767840 h 4351020"/>
                <a:gd name="connsiteX129" fmla="*/ 3437395 w 3894595"/>
                <a:gd name="connsiteY129" fmla="*/ 1729740 h 4351020"/>
                <a:gd name="connsiteX130" fmla="*/ 3338335 w 3894595"/>
                <a:gd name="connsiteY130" fmla="*/ 1645920 h 4351020"/>
                <a:gd name="connsiteX131" fmla="*/ 3277375 w 3894595"/>
                <a:gd name="connsiteY131" fmla="*/ 1569720 h 4351020"/>
                <a:gd name="connsiteX132" fmla="*/ 3269755 w 3894595"/>
                <a:gd name="connsiteY132" fmla="*/ 1508760 h 4351020"/>
                <a:gd name="connsiteX133" fmla="*/ 3254515 w 3894595"/>
                <a:gd name="connsiteY133" fmla="*/ 1470660 h 4351020"/>
                <a:gd name="connsiteX134" fmla="*/ 3239275 w 3894595"/>
                <a:gd name="connsiteY134" fmla="*/ 1348740 h 4351020"/>
                <a:gd name="connsiteX135" fmla="*/ 3224035 w 3894595"/>
                <a:gd name="connsiteY135" fmla="*/ 1272540 h 4351020"/>
                <a:gd name="connsiteX136" fmla="*/ 3216415 w 3894595"/>
                <a:gd name="connsiteY136" fmla="*/ 975360 h 4351020"/>
                <a:gd name="connsiteX137" fmla="*/ 3193555 w 3894595"/>
                <a:gd name="connsiteY137" fmla="*/ 853440 h 4351020"/>
                <a:gd name="connsiteX138" fmla="*/ 3185935 w 3894595"/>
                <a:gd name="connsiteY138" fmla="*/ 800100 h 4351020"/>
                <a:gd name="connsiteX139" fmla="*/ 3155455 w 3894595"/>
                <a:gd name="connsiteY139" fmla="*/ 723900 h 4351020"/>
                <a:gd name="connsiteX140" fmla="*/ 3124975 w 3894595"/>
                <a:gd name="connsiteY140" fmla="*/ 640080 h 4351020"/>
                <a:gd name="connsiteX141" fmla="*/ 3086875 w 3894595"/>
                <a:gd name="connsiteY141" fmla="*/ 579120 h 4351020"/>
                <a:gd name="connsiteX142" fmla="*/ 2995435 w 3894595"/>
                <a:gd name="connsiteY142" fmla="*/ 533400 h 4351020"/>
                <a:gd name="connsiteX143" fmla="*/ 2926855 w 3894595"/>
                <a:gd name="connsiteY143" fmla="*/ 487680 h 4351020"/>
                <a:gd name="connsiteX144" fmla="*/ 2888755 w 3894595"/>
                <a:gd name="connsiteY144" fmla="*/ 472440 h 4351020"/>
                <a:gd name="connsiteX145" fmla="*/ 2820175 w 3894595"/>
                <a:gd name="connsiteY145" fmla="*/ 419100 h 4351020"/>
                <a:gd name="connsiteX146" fmla="*/ 2782075 w 3894595"/>
                <a:gd name="connsiteY146" fmla="*/ 396240 h 4351020"/>
                <a:gd name="connsiteX147" fmla="*/ 2721115 w 3894595"/>
                <a:gd name="connsiteY147" fmla="*/ 327660 h 4351020"/>
                <a:gd name="connsiteX148" fmla="*/ 2698255 w 3894595"/>
                <a:gd name="connsiteY148" fmla="*/ 297180 h 4351020"/>
                <a:gd name="connsiteX149" fmla="*/ 2660155 w 3894595"/>
                <a:gd name="connsiteY149" fmla="*/ 274320 h 4351020"/>
                <a:gd name="connsiteX150" fmla="*/ 2606815 w 3894595"/>
                <a:gd name="connsiteY150" fmla="*/ 243840 h 4351020"/>
                <a:gd name="connsiteX151" fmla="*/ 2568715 w 3894595"/>
                <a:gd name="connsiteY151" fmla="*/ 236220 h 4351020"/>
                <a:gd name="connsiteX152" fmla="*/ 2446795 w 3894595"/>
                <a:gd name="connsiteY152" fmla="*/ 205740 h 4351020"/>
                <a:gd name="connsiteX153" fmla="*/ 2332495 w 3894595"/>
                <a:gd name="connsiteY153" fmla="*/ 190500 h 4351020"/>
                <a:gd name="connsiteX154" fmla="*/ 2225815 w 3894595"/>
                <a:gd name="connsiteY154" fmla="*/ 167640 h 4351020"/>
                <a:gd name="connsiteX155" fmla="*/ 2187715 w 3894595"/>
                <a:gd name="connsiteY155" fmla="*/ 152400 h 4351020"/>
                <a:gd name="connsiteX156" fmla="*/ 2081035 w 3894595"/>
                <a:gd name="connsiteY156" fmla="*/ 106680 h 4351020"/>
                <a:gd name="connsiteX157" fmla="*/ 2042935 w 3894595"/>
                <a:gd name="connsiteY157" fmla="*/ 76200 h 4351020"/>
                <a:gd name="connsiteX158" fmla="*/ 2004835 w 3894595"/>
                <a:gd name="connsiteY158" fmla="*/ 68580 h 4351020"/>
                <a:gd name="connsiteX159" fmla="*/ 1943875 w 3894595"/>
                <a:gd name="connsiteY159" fmla="*/ 53340 h 4351020"/>
                <a:gd name="connsiteX160" fmla="*/ 1898155 w 3894595"/>
                <a:gd name="connsiteY160" fmla="*/ 45720 h 4351020"/>
                <a:gd name="connsiteX161" fmla="*/ 1760995 w 3894595"/>
                <a:gd name="connsiteY161" fmla="*/ 22860 h 4351020"/>
                <a:gd name="connsiteX162" fmla="*/ 1456195 w 3894595"/>
                <a:gd name="connsiteY162" fmla="*/ 0 h 4351020"/>
                <a:gd name="connsiteX163" fmla="*/ 526555 w 3894595"/>
                <a:gd name="connsiteY163"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37655 w 3894595"/>
                <a:gd name="connsiteY9" fmla="*/ 525780 h 4351020"/>
                <a:gd name="connsiteX10" fmla="*/ 457975 w 3894595"/>
                <a:gd name="connsiteY10" fmla="*/ 800100 h 4351020"/>
                <a:gd name="connsiteX11" fmla="*/ 435115 w 3894595"/>
                <a:gd name="connsiteY11" fmla="*/ 1607820 h 4351020"/>
                <a:gd name="connsiteX12" fmla="*/ 419875 w 3894595"/>
                <a:gd name="connsiteY12" fmla="*/ 1653540 h 4351020"/>
                <a:gd name="connsiteX13" fmla="*/ 389395 w 3894595"/>
                <a:gd name="connsiteY13" fmla="*/ 1714500 h 4351020"/>
                <a:gd name="connsiteX14" fmla="*/ 343675 w 3894595"/>
                <a:gd name="connsiteY14" fmla="*/ 1805940 h 4351020"/>
                <a:gd name="connsiteX15" fmla="*/ 328435 w 3894595"/>
                <a:gd name="connsiteY15" fmla="*/ 1836420 h 4351020"/>
                <a:gd name="connsiteX16" fmla="*/ 290335 w 3894595"/>
                <a:gd name="connsiteY16" fmla="*/ 1889760 h 4351020"/>
                <a:gd name="connsiteX17" fmla="*/ 259855 w 3894595"/>
                <a:gd name="connsiteY17" fmla="*/ 1958340 h 4351020"/>
                <a:gd name="connsiteX18" fmla="*/ 244615 w 3894595"/>
                <a:gd name="connsiteY18" fmla="*/ 2011680 h 4351020"/>
                <a:gd name="connsiteX19" fmla="*/ 229375 w 3894595"/>
                <a:gd name="connsiteY19" fmla="*/ 2042160 h 4351020"/>
                <a:gd name="connsiteX20" fmla="*/ 198895 w 3894595"/>
                <a:gd name="connsiteY20" fmla="*/ 2148840 h 4351020"/>
                <a:gd name="connsiteX21" fmla="*/ 191275 w 3894595"/>
                <a:gd name="connsiteY21" fmla="*/ 2202180 h 4351020"/>
                <a:gd name="connsiteX22" fmla="*/ 183655 w 3894595"/>
                <a:gd name="connsiteY22" fmla="*/ 2225040 h 4351020"/>
                <a:gd name="connsiteX23" fmla="*/ 160795 w 3894595"/>
                <a:gd name="connsiteY23" fmla="*/ 2308860 h 4351020"/>
                <a:gd name="connsiteX24" fmla="*/ 160795 w 3894595"/>
                <a:gd name="connsiteY24" fmla="*/ 2644140 h 4351020"/>
                <a:gd name="connsiteX25" fmla="*/ 145555 w 3894595"/>
                <a:gd name="connsiteY25" fmla="*/ 2674620 h 4351020"/>
                <a:gd name="connsiteX26" fmla="*/ 137935 w 3894595"/>
                <a:gd name="connsiteY26" fmla="*/ 2705100 h 4351020"/>
                <a:gd name="connsiteX27" fmla="*/ 115075 w 3894595"/>
                <a:gd name="connsiteY27" fmla="*/ 2735580 h 4351020"/>
                <a:gd name="connsiteX28" fmla="*/ 99835 w 3894595"/>
                <a:gd name="connsiteY28" fmla="*/ 2804160 h 4351020"/>
                <a:gd name="connsiteX29" fmla="*/ 92215 w 3894595"/>
                <a:gd name="connsiteY29" fmla="*/ 2834640 h 4351020"/>
                <a:gd name="connsiteX30" fmla="*/ 84595 w 3894595"/>
                <a:gd name="connsiteY30" fmla="*/ 2872740 h 4351020"/>
                <a:gd name="connsiteX31" fmla="*/ 54115 w 3894595"/>
                <a:gd name="connsiteY31" fmla="*/ 2933700 h 4351020"/>
                <a:gd name="connsiteX32" fmla="*/ 38875 w 3894595"/>
                <a:gd name="connsiteY32" fmla="*/ 2964180 h 4351020"/>
                <a:gd name="connsiteX33" fmla="*/ 23635 w 3894595"/>
                <a:gd name="connsiteY33" fmla="*/ 2994660 h 4351020"/>
                <a:gd name="connsiteX34" fmla="*/ 16015 w 3894595"/>
                <a:gd name="connsiteY34" fmla="*/ 3055620 h 4351020"/>
                <a:gd name="connsiteX35" fmla="*/ 775 w 3894595"/>
                <a:gd name="connsiteY35" fmla="*/ 3108960 h 4351020"/>
                <a:gd name="connsiteX36" fmla="*/ 23635 w 3894595"/>
                <a:gd name="connsiteY36" fmla="*/ 3261360 h 4351020"/>
                <a:gd name="connsiteX37" fmla="*/ 46495 w 3894595"/>
                <a:gd name="connsiteY37" fmla="*/ 3284220 h 4351020"/>
                <a:gd name="connsiteX38" fmla="*/ 84595 w 3894595"/>
                <a:gd name="connsiteY38" fmla="*/ 3368040 h 4351020"/>
                <a:gd name="connsiteX39" fmla="*/ 137935 w 3894595"/>
                <a:gd name="connsiteY39" fmla="*/ 3429000 h 4351020"/>
                <a:gd name="connsiteX40" fmla="*/ 206515 w 3894595"/>
                <a:gd name="connsiteY40" fmla="*/ 3482340 h 4351020"/>
                <a:gd name="connsiteX41" fmla="*/ 252235 w 3894595"/>
                <a:gd name="connsiteY41" fmla="*/ 3489960 h 4351020"/>
                <a:gd name="connsiteX42" fmla="*/ 313195 w 3894595"/>
                <a:gd name="connsiteY42" fmla="*/ 3512820 h 4351020"/>
                <a:gd name="connsiteX43" fmla="*/ 381775 w 3894595"/>
                <a:gd name="connsiteY43" fmla="*/ 3520440 h 4351020"/>
                <a:gd name="connsiteX44" fmla="*/ 739915 w 3894595"/>
                <a:gd name="connsiteY44" fmla="*/ 3543300 h 4351020"/>
                <a:gd name="connsiteX45" fmla="*/ 800875 w 3894595"/>
                <a:gd name="connsiteY45" fmla="*/ 3566160 h 4351020"/>
                <a:gd name="connsiteX46" fmla="*/ 846595 w 3894595"/>
                <a:gd name="connsiteY46" fmla="*/ 3604260 h 4351020"/>
                <a:gd name="connsiteX47" fmla="*/ 869455 w 3894595"/>
                <a:gd name="connsiteY47" fmla="*/ 3627120 h 4351020"/>
                <a:gd name="connsiteX48" fmla="*/ 899935 w 3894595"/>
                <a:gd name="connsiteY48" fmla="*/ 3688080 h 4351020"/>
                <a:gd name="connsiteX49" fmla="*/ 915175 w 3894595"/>
                <a:gd name="connsiteY49" fmla="*/ 3733800 h 4351020"/>
                <a:gd name="connsiteX50" fmla="*/ 960895 w 3894595"/>
                <a:gd name="connsiteY50" fmla="*/ 3832860 h 4351020"/>
                <a:gd name="connsiteX51" fmla="*/ 991375 w 3894595"/>
                <a:gd name="connsiteY51" fmla="*/ 3870960 h 4351020"/>
                <a:gd name="connsiteX52" fmla="*/ 1014235 w 3894595"/>
                <a:gd name="connsiteY52" fmla="*/ 3878580 h 4351020"/>
                <a:gd name="connsiteX53" fmla="*/ 1128535 w 3894595"/>
                <a:gd name="connsiteY53" fmla="*/ 3916680 h 4351020"/>
                <a:gd name="connsiteX54" fmla="*/ 1463815 w 3894595"/>
                <a:gd name="connsiteY54" fmla="*/ 3901440 h 4351020"/>
                <a:gd name="connsiteX55" fmla="*/ 1494295 w 3894595"/>
                <a:gd name="connsiteY55" fmla="*/ 3893820 h 4351020"/>
                <a:gd name="connsiteX56" fmla="*/ 1593355 w 3894595"/>
                <a:gd name="connsiteY56" fmla="*/ 3863340 h 4351020"/>
                <a:gd name="connsiteX57" fmla="*/ 1661935 w 3894595"/>
                <a:gd name="connsiteY57" fmla="*/ 3840480 h 4351020"/>
                <a:gd name="connsiteX58" fmla="*/ 1684795 w 3894595"/>
                <a:gd name="connsiteY58" fmla="*/ 3825240 h 4351020"/>
                <a:gd name="connsiteX59" fmla="*/ 1905775 w 3894595"/>
                <a:gd name="connsiteY59" fmla="*/ 3832860 h 4351020"/>
                <a:gd name="connsiteX60" fmla="*/ 1981975 w 3894595"/>
                <a:gd name="connsiteY60" fmla="*/ 3886200 h 4351020"/>
                <a:gd name="connsiteX61" fmla="*/ 2027695 w 3894595"/>
                <a:gd name="connsiteY61" fmla="*/ 3954780 h 4351020"/>
                <a:gd name="connsiteX62" fmla="*/ 2035315 w 3894595"/>
                <a:gd name="connsiteY62" fmla="*/ 3977640 h 4351020"/>
                <a:gd name="connsiteX63" fmla="*/ 2073415 w 3894595"/>
                <a:gd name="connsiteY63" fmla="*/ 4023360 h 4351020"/>
                <a:gd name="connsiteX64" fmla="*/ 2111515 w 3894595"/>
                <a:gd name="connsiteY64" fmla="*/ 4091940 h 4351020"/>
                <a:gd name="connsiteX65" fmla="*/ 2149615 w 3894595"/>
                <a:gd name="connsiteY65" fmla="*/ 4145280 h 4351020"/>
                <a:gd name="connsiteX66" fmla="*/ 2172475 w 3894595"/>
                <a:gd name="connsiteY66" fmla="*/ 4168140 h 4351020"/>
                <a:gd name="connsiteX67" fmla="*/ 2187715 w 3894595"/>
                <a:gd name="connsiteY67" fmla="*/ 4191000 h 4351020"/>
                <a:gd name="connsiteX68" fmla="*/ 2218195 w 3894595"/>
                <a:gd name="connsiteY68" fmla="*/ 4221480 h 4351020"/>
                <a:gd name="connsiteX69" fmla="*/ 2241055 w 3894595"/>
                <a:gd name="connsiteY69" fmla="*/ 4251960 h 4351020"/>
                <a:gd name="connsiteX70" fmla="*/ 2286775 w 3894595"/>
                <a:gd name="connsiteY70" fmla="*/ 4282440 h 4351020"/>
                <a:gd name="connsiteX71" fmla="*/ 2324875 w 3894595"/>
                <a:gd name="connsiteY71" fmla="*/ 4312920 h 4351020"/>
                <a:gd name="connsiteX72" fmla="*/ 2385835 w 3894595"/>
                <a:gd name="connsiteY72" fmla="*/ 4328160 h 4351020"/>
                <a:gd name="connsiteX73" fmla="*/ 2408695 w 3894595"/>
                <a:gd name="connsiteY73" fmla="*/ 4343400 h 4351020"/>
                <a:gd name="connsiteX74" fmla="*/ 2439175 w 3894595"/>
                <a:gd name="connsiteY74" fmla="*/ 4351020 h 4351020"/>
                <a:gd name="connsiteX75" fmla="*/ 2637295 w 3894595"/>
                <a:gd name="connsiteY75" fmla="*/ 4343400 h 4351020"/>
                <a:gd name="connsiteX76" fmla="*/ 2705875 w 3894595"/>
                <a:gd name="connsiteY76" fmla="*/ 4305300 h 4351020"/>
                <a:gd name="connsiteX77" fmla="*/ 2759215 w 3894595"/>
                <a:gd name="connsiteY77" fmla="*/ 4267200 h 4351020"/>
                <a:gd name="connsiteX78" fmla="*/ 2812555 w 3894595"/>
                <a:gd name="connsiteY78" fmla="*/ 4160520 h 4351020"/>
                <a:gd name="connsiteX79" fmla="*/ 2820175 w 3894595"/>
                <a:gd name="connsiteY79" fmla="*/ 4122420 h 4351020"/>
                <a:gd name="connsiteX80" fmla="*/ 2843035 w 3894595"/>
                <a:gd name="connsiteY80" fmla="*/ 4061460 h 4351020"/>
                <a:gd name="connsiteX81" fmla="*/ 2835415 w 3894595"/>
                <a:gd name="connsiteY81" fmla="*/ 3703320 h 4351020"/>
                <a:gd name="connsiteX82" fmla="*/ 2827795 w 3894595"/>
                <a:gd name="connsiteY82" fmla="*/ 3665220 h 4351020"/>
                <a:gd name="connsiteX83" fmla="*/ 2804935 w 3894595"/>
                <a:gd name="connsiteY83" fmla="*/ 3627120 h 4351020"/>
                <a:gd name="connsiteX84" fmla="*/ 2789695 w 3894595"/>
                <a:gd name="connsiteY84" fmla="*/ 3596640 h 4351020"/>
                <a:gd name="connsiteX85" fmla="*/ 2751595 w 3894595"/>
                <a:gd name="connsiteY85" fmla="*/ 3550920 h 4351020"/>
                <a:gd name="connsiteX86" fmla="*/ 2713495 w 3894595"/>
                <a:gd name="connsiteY86" fmla="*/ 3451860 h 4351020"/>
                <a:gd name="connsiteX87" fmla="*/ 2698255 w 3894595"/>
                <a:gd name="connsiteY87" fmla="*/ 3398520 h 4351020"/>
                <a:gd name="connsiteX88" fmla="*/ 2690635 w 3894595"/>
                <a:gd name="connsiteY88" fmla="*/ 3368040 h 4351020"/>
                <a:gd name="connsiteX89" fmla="*/ 2675395 w 3894595"/>
                <a:gd name="connsiteY89" fmla="*/ 3322320 h 4351020"/>
                <a:gd name="connsiteX90" fmla="*/ 2667775 w 3894595"/>
                <a:gd name="connsiteY90" fmla="*/ 3276600 h 4351020"/>
                <a:gd name="connsiteX91" fmla="*/ 2629675 w 3894595"/>
                <a:gd name="connsiteY91" fmla="*/ 3139440 h 4351020"/>
                <a:gd name="connsiteX92" fmla="*/ 2583955 w 3894595"/>
                <a:gd name="connsiteY92" fmla="*/ 3055620 h 4351020"/>
                <a:gd name="connsiteX93" fmla="*/ 2561095 w 3894595"/>
                <a:gd name="connsiteY93" fmla="*/ 3002280 h 4351020"/>
                <a:gd name="connsiteX94" fmla="*/ 2515375 w 3894595"/>
                <a:gd name="connsiteY94" fmla="*/ 2910840 h 4351020"/>
                <a:gd name="connsiteX95" fmla="*/ 2477275 w 3894595"/>
                <a:gd name="connsiteY95" fmla="*/ 2796540 h 4351020"/>
                <a:gd name="connsiteX96" fmla="*/ 2469655 w 3894595"/>
                <a:gd name="connsiteY96" fmla="*/ 2750820 h 4351020"/>
                <a:gd name="connsiteX97" fmla="*/ 2492515 w 3894595"/>
                <a:gd name="connsiteY97" fmla="*/ 2606040 h 4351020"/>
                <a:gd name="connsiteX98" fmla="*/ 2576335 w 3894595"/>
                <a:gd name="connsiteY98" fmla="*/ 2552700 h 4351020"/>
                <a:gd name="connsiteX99" fmla="*/ 2644915 w 3894595"/>
                <a:gd name="connsiteY99" fmla="*/ 2545080 h 4351020"/>
                <a:gd name="connsiteX100" fmla="*/ 2690635 w 3894595"/>
                <a:gd name="connsiteY100" fmla="*/ 2537460 h 4351020"/>
                <a:gd name="connsiteX101" fmla="*/ 2903995 w 3894595"/>
                <a:gd name="connsiteY101" fmla="*/ 2522220 h 4351020"/>
                <a:gd name="connsiteX102" fmla="*/ 2926855 w 3894595"/>
                <a:gd name="connsiteY102" fmla="*/ 2514600 h 4351020"/>
                <a:gd name="connsiteX103" fmla="*/ 2949715 w 3894595"/>
                <a:gd name="connsiteY103" fmla="*/ 2499360 h 4351020"/>
                <a:gd name="connsiteX104" fmla="*/ 3018295 w 3894595"/>
                <a:gd name="connsiteY104" fmla="*/ 2438400 h 4351020"/>
                <a:gd name="connsiteX105" fmla="*/ 3033535 w 3894595"/>
                <a:gd name="connsiteY105" fmla="*/ 2400300 h 4351020"/>
                <a:gd name="connsiteX106" fmla="*/ 3102115 w 3894595"/>
                <a:gd name="connsiteY106" fmla="*/ 2354580 h 4351020"/>
                <a:gd name="connsiteX107" fmla="*/ 3140215 w 3894595"/>
                <a:gd name="connsiteY107" fmla="*/ 2346960 h 4351020"/>
                <a:gd name="connsiteX108" fmla="*/ 3193555 w 3894595"/>
                <a:gd name="connsiteY108" fmla="*/ 2331720 h 4351020"/>
                <a:gd name="connsiteX109" fmla="*/ 3224035 w 3894595"/>
                <a:gd name="connsiteY109" fmla="*/ 2293620 h 4351020"/>
                <a:gd name="connsiteX110" fmla="*/ 3246895 w 3894595"/>
                <a:gd name="connsiteY110" fmla="*/ 2232660 h 4351020"/>
                <a:gd name="connsiteX111" fmla="*/ 3254515 w 3894595"/>
                <a:gd name="connsiteY111" fmla="*/ 2202180 h 4351020"/>
                <a:gd name="connsiteX112" fmla="*/ 3262135 w 3894595"/>
                <a:gd name="connsiteY112" fmla="*/ 2164080 h 4351020"/>
                <a:gd name="connsiteX113" fmla="*/ 3292615 w 3894595"/>
                <a:gd name="connsiteY113" fmla="*/ 2148840 h 4351020"/>
                <a:gd name="connsiteX114" fmla="*/ 3445015 w 3894595"/>
                <a:gd name="connsiteY114" fmla="*/ 2156460 h 4351020"/>
                <a:gd name="connsiteX115" fmla="*/ 3513595 w 3894595"/>
                <a:gd name="connsiteY115" fmla="*/ 2209800 h 4351020"/>
                <a:gd name="connsiteX116" fmla="*/ 3536455 w 3894595"/>
                <a:gd name="connsiteY116" fmla="*/ 2225040 h 4351020"/>
                <a:gd name="connsiteX117" fmla="*/ 3589795 w 3894595"/>
                <a:gd name="connsiteY117" fmla="*/ 2293620 h 4351020"/>
                <a:gd name="connsiteX118" fmla="*/ 3627895 w 3894595"/>
                <a:gd name="connsiteY118" fmla="*/ 2324100 h 4351020"/>
                <a:gd name="connsiteX119" fmla="*/ 3711715 w 3894595"/>
                <a:gd name="connsiteY119" fmla="*/ 2331720 h 4351020"/>
                <a:gd name="connsiteX120" fmla="*/ 3886975 w 3894595"/>
                <a:gd name="connsiteY120" fmla="*/ 2286000 h 4351020"/>
                <a:gd name="connsiteX121" fmla="*/ 3894595 w 3894595"/>
                <a:gd name="connsiteY121" fmla="*/ 2255520 h 4351020"/>
                <a:gd name="connsiteX122" fmla="*/ 3879355 w 3894595"/>
                <a:gd name="connsiteY122" fmla="*/ 2103120 h 4351020"/>
                <a:gd name="connsiteX123" fmla="*/ 3841255 w 3894595"/>
                <a:gd name="connsiteY123" fmla="*/ 2019300 h 4351020"/>
                <a:gd name="connsiteX124" fmla="*/ 3795535 w 3894595"/>
                <a:gd name="connsiteY124" fmla="*/ 1958340 h 4351020"/>
                <a:gd name="connsiteX125" fmla="*/ 3726955 w 3894595"/>
                <a:gd name="connsiteY125" fmla="*/ 1882140 h 4351020"/>
                <a:gd name="connsiteX126" fmla="*/ 3681235 w 3894595"/>
                <a:gd name="connsiteY126" fmla="*/ 1821180 h 4351020"/>
                <a:gd name="connsiteX127" fmla="*/ 3612655 w 3894595"/>
                <a:gd name="connsiteY127" fmla="*/ 1783080 h 4351020"/>
                <a:gd name="connsiteX128" fmla="*/ 3536455 w 3894595"/>
                <a:gd name="connsiteY128" fmla="*/ 1767840 h 4351020"/>
                <a:gd name="connsiteX129" fmla="*/ 3437395 w 3894595"/>
                <a:gd name="connsiteY129" fmla="*/ 1729740 h 4351020"/>
                <a:gd name="connsiteX130" fmla="*/ 3338335 w 3894595"/>
                <a:gd name="connsiteY130" fmla="*/ 1645920 h 4351020"/>
                <a:gd name="connsiteX131" fmla="*/ 3277375 w 3894595"/>
                <a:gd name="connsiteY131" fmla="*/ 1569720 h 4351020"/>
                <a:gd name="connsiteX132" fmla="*/ 3269755 w 3894595"/>
                <a:gd name="connsiteY132" fmla="*/ 1508760 h 4351020"/>
                <a:gd name="connsiteX133" fmla="*/ 3254515 w 3894595"/>
                <a:gd name="connsiteY133" fmla="*/ 1470660 h 4351020"/>
                <a:gd name="connsiteX134" fmla="*/ 3239275 w 3894595"/>
                <a:gd name="connsiteY134" fmla="*/ 1348740 h 4351020"/>
                <a:gd name="connsiteX135" fmla="*/ 3224035 w 3894595"/>
                <a:gd name="connsiteY135" fmla="*/ 1272540 h 4351020"/>
                <a:gd name="connsiteX136" fmla="*/ 3216415 w 3894595"/>
                <a:gd name="connsiteY136" fmla="*/ 975360 h 4351020"/>
                <a:gd name="connsiteX137" fmla="*/ 3193555 w 3894595"/>
                <a:gd name="connsiteY137" fmla="*/ 853440 h 4351020"/>
                <a:gd name="connsiteX138" fmla="*/ 3185935 w 3894595"/>
                <a:gd name="connsiteY138" fmla="*/ 800100 h 4351020"/>
                <a:gd name="connsiteX139" fmla="*/ 3155455 w 3894595"/>
                <a:gd name="connsiteY139" fmla="*/ 723900 h 4351020"/>
                <a:gd name="connsiteX140" fmla="*/ 3124975 w 3894595"/>
                <a:gd name="connsiteY140" fmla="*/ 640080 h 4351020"/>
                <a:gd name="connsiteX141" fmla="*/ 3086875 w 3894595"/>
                <a:gd name="connsiteY141" fmla="*/ 579120 h 4351020"/>
                <a:gd name="connsiteX142" fmla="*/ 2995435 w 3894595"/>
                <a:gd name="connsiteY142" fmla="*/ 533400 h 4351020"/>
                <a:gd name="connsiteX143" fmla="*/ 2926855 w 3894595"/>
                <a:gd name="connsiteY143" fmla="*/ 487680 h 4351020"/>
                <a:gd name="connsiteX144" fmla="*/ 2888755 w 3894595"/>
                <a:gd name="connsiteY144" fmla="*/ 472440 h 4351020"/>
                <a:gd name="connsiteX145" fmla="*/ 2820175 w 3894595"/>
                <a:gd name="connsiteY145" fmla="*/ 419100 h 4351020"/>
                <a:gd name="connsiteX146" fmla="*/ 2782075 w 3894595"/>
                <a:gd name="connsiteY146" fmla="*/ 396240 h 4351020"/>
                <a:gd name="connsiteX147" fmla="*/ 2721115 w 3894595"/>
                <a:gd name="connsiteY147" fmla="*/ 327660 h 4351020"/>
                <a:gd name="connsiteX148" fmla="*/ 2698255 w 3894595"/>
                <a:gd name="connsiteY148" fmla="*/ 297180 h 4351020"/>
                <a:gd name="connsiteX149" fmla="*/ 2660155 w 3894595"/>
                <a:gd name="connsiteY149" fmla="*/ 274320 h 4351020"/>
                <a:gd name="connsiteX150" fmla="*/ 2606815 w 3894595"/>
                <a:gd name="connsiteY150" fmla="*/ 243840 h 4351020"/>
                <a:gd name="connsiteX151" fmla="*/ 2568715 w 3894595"/>
                <a:gd name="connsiteY151" fmla="*/ 236220 h 4351020"/>
                <a:gd name="connsiteX152" fmla="*/ 2446795 w 3894595"/>
                <a:gd name="connsiteY152" fmla="*/ 205740 h 4351020"/>
                <a:gd name="connsiteX153" fmla="*/ 2332495 w 3894595"/>
                <a:gd name="connsiteY153" fmla="*/ 190500 h 4351020"/>
                <a:gd name="connsiteX154" fmla="*/ 2225815 w 3894595"/>
                <a:gd name="connsiteY154" fmla="*/ 167640 h 4351020"/>
                <a:gd name="connsiteX155" fmla="*/ 2187715 w 3894595"/>
                <a:gd name="connsiteY155" fmla="*/ 152400 h 4351020"/>
                <a:gd name="connsiteX156" fmla="*/ 2081035 w 3894595"/>
                <a:gd name="connsiteY156" fmla="*/ 106680 h 4351020"/>
                <a:gd name="connsiteX157" fmla="*/ 2042935 w 3894595"/>
                <a:gd name="connsiteY157" fmla="*/ 76200 h 4351020"/>
                <a:gd name="connsiteX158" fmla="*/ 2004835 w 3894595"/>
                <a:gd name="connsiteY158" fmla="*/ 68580 h 4351020"/>
                <a:gd name="connsiteX159" fmla="*/ 1943875 w 3894595"/>
                <a:gd name="connsiteY159" fmla="*/ 53340 h 4351020"/>
                <a:gd name="connsiteX160" fmla="*/ 1898155 w 3894595"/>
                <a:gd name="connsiteY160" fmla="*/ 45720 h 4351020"/>
                <a:gd name="connsiteX161" fmla="*/ 1760995 w 3894595"/>
                <a:gd name="connsiteY161" fmla="*/ 22860 h 4351020"/>
                <a:gd name="connsiteX162" fmla="*/ 1456195 w 3894595"/>
                <a:gd name="connsiteY162" fmla="*/ 0 h 4351020"/>
                <a:gd name="connsiteX163" fmla="*/ 526555 w 3894595"/>
                <a:gd name="connsiteY163"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57975 w 3894595"/>
                <a:gd name="connsiteY9" fmla="*/ 800100 h 4351020"/>
                <a:gd name="connsiteX10" fmla="*/ 435115 w 3894595"/>
                <a:gd name="connsiteY10" fmla="*/ 1607820 h 4351020"/>
                <a:gd name="connsiteX11" fmla="*/ 419875 w 3894595"/>
                <a:gd name="connsiteY11" fmla="*/ 1653540 h 4351020"/>
                <a:gd name="connsiteX12" fmla="*/ 389395 w 3894595"/>
                <a:gd name="connsiteY12" fmla="*/ 1714500 h 4351020"/>
                <a:gd name="connsiteX13" fmla="*/ 343675 w 3894595"/>
                <a:gd name="connsiteY13" fmla="*/ 1805940 h 4351020"/>
                <a:gd name="connsiteX14" fmla="*/ 328435 w 3894595"/>
                <a:gd name="connsiteY14" fmla="*/ 1836420 h 4351020"/>
                <a:gd name="connsiteX15" fmla="*/ 290335 w 3894595"/>
                <a:gd name="connsiteY15" fmla="*/ 1889760 h 4351020"/>
                <a:gd name="connsiteX16" fmla="*/ 259855 w 3894595"/>
                <a:gd name="connsiteY16" fmla="*/ 1958340 h 4351020"/>
                <a:gd name="connsiteX17" fmla="*/ 244615 w 3894595"/>
                <a:gd name="connsiteY17" fmla="*/ 2011680 h 4351020"/>
                <a:gd name="connsiteX18" fmla="*/ 229375 w 3894595"/>
                <a:gd name="connsiteY18" fmla="*/ 2042160 h 4351020"/>
                <a:gd name="connsiteX19" fmla="*/ 198895 w 3894595"/>
                <a:gd name="connsiteY19" fmla="*/ 2148840 h 4351020"/>
                <a:gd name="connsiteX20" fmla="*/ 191275 w 3894595"/>
                <a:gd name="connsiteY20" fmla="*/ 2202180 h 4351020"/>
                <a:gd name="connsiteX21" fmla="*/ 183655 w 3894595"/>
                <a:gd name="connsiteY21" fmla="*/ 2225040 h 4351020"/>
                <a:gd name="connsiteX22" fmla="*/ 160795 w 3894595"/>
                <a:gd name="connsiteY22" fmla="*/ 2308860 h 4351020"/>
                <a:gd name="connsiteX23" fmla="*/ 160795 w 3894595"/>
                <a:gd name="connsiteY23" fmla="*/ 2644140 h 4351020"/>
                <a:gd name="connsiteX24" fmla="*/ 145555 w 3894595"/>
                <a:gd name="connsiteY24" fmla="*/ 2674620 h 4351020"/>
                <a:gd name="connsiteX25" fmla="*/ 137935 w 3894595"/>
                <a:gd name="connsiteY25" fmla="*/ 2705100 h 4351020"/>
                <a:gd name="connsiteX26" fmla="*/ 115075 w 3894595"/>
                <a:gd name="connsiteY26" fmla="*/ 2735580 h 4351020"/>
                <a:gd name="connsiteX27" fmla="*/ 99835 w 3894595"/>
                <a:gd name="connsiteY27" fmla="*/ 2804160 h 4351020"/>
                <a:gd name="connsiteX28" fmla="*/ 92215 w 3894595"/>
                <a:gd name="connsiteY28" fmla="*/ 2834640 h 4351020"/>
                <a:gd name="connsiteX29" fmla="*/ 84595 w 3894595"/>
                <a:gd name="connsiteY29" fmla="*/ 2872740 h 4351020"/>
                <a:gd name="connsiteX30" fmla="*/ 54115 w 3894595"/>
                <a:gd name="connsiteY30" fmla="*/ 2933700 h 4351020"/>
                <a:gd name="connsiteX31" fmla="*/ 38875 w 3894595"/>
                <a:gd name="connsiteY31" fmla="*/ 2964180 h 4351020"/>
                <a:gd name="connsiteX32" fmla="*/ 23635 w 3894595"/>
                <a:gd name="connsiteY32" fmla="*/ 2994660 h 4351020"/>
                <a:gd name="connsiteX33" fmla="*/ 16015 w 3894595"/>
                <a:gd name="connsiteY33" fmla="*/ 3055620 h 4351020"/>
                <a:gd name="connsiteX34" fmla="*/ 775 w 3894595"/>
                <a:gd name="connsiteY34" fmla="*/ 3108960 h 4351020"/>
                <a:gd name="connsiteX35" fmla="*/ 23635 w 3894595"/>
                <a:gd name="connsiteY35" fmla="*/ 3261360 h 4351020"/>
                <a:gd name="connsiteX36" fmla="*/ 46495 w 3894595"/>
                <a:gd name="connsiteY36" fmla="*/ 3284220 h 4351020"/>
                <a:gd name="connsiteX37" fmla="*/ 84595 w 3894595"/>
                <a:gd name="connsiteY37" fmla="*/ 3368040 h 4351020"/>
                <a:gd name="connsiteX38" fmla="*/ 137935 w 3894595"/>
                <a:gd name="connsiteY38" fmla="*/ 3429000 h 4351020"/>
                <a:gd name="connsiteX39" fmla="*/ 206515 w 3894595"/>
                <a:gd name="connsiteY39" fmla="*/ 3482340 h 4351020"/>
                <a:gd name="connsiteX40" fmla="*/ 252235 w 3894595"/>
                <a:gd name="connsiteY40" fmla="*/ 3489960 h 4351020"/>
                <a:gd name="connsiteX41" fmla="*/ 313195 w 3894595"/>
                <a:gd name="connsiteY41" fmla="*/ 3512820 h 4351020"/>
                <a:gd name="connsiteX42" fmla="*/ 381775 w 3894595"/>
                <a:gd name="connsiteY42" fmla="*/ 3520440 h 4351020"/>
                <a:gd name="connsiteX43" fmla="*/ 739915 w 3894595"/>
                <a:gd name="connsiteY43" fmla="*/ 3543300 h 4351020"/>
                <a:gd name="connsiteX44" fmla="*/ 800875 w 3894595"/>
                <a:gd name="connsiteY44" fmla="*/ 3566160 h 4351020"/>
                <a:gd name="connsiteX45" fmla="*/ 846595 w 3894595"/>
                <a:gd name="connsiteY45" fmla="*/ 3604260 h 4351020"/>
                <a:gd name="connsiteX46" fmla="*/ 869455 w 3894595"/>
                <a:gd name="connsiteY46" fmla="*/ 3627120 h 4351020"/>
                <a:gd name="connsiteX47" fmla="*/ 899935 w 3894595"/>
                <a:gd name="connsiteY47" fmla="*/ 3688080 h 4351020"/>
                <a:gd name="connsiteX48" fmla="*/ 915175 w 3894595"/>
                <a:gd name="connsiteY48" fmla="*/ 3733800 h 4351020"/>
                <a:gd name="connsiteX49" fmla="*/ 960895 w 3894595"/>
                <a:gd name="connsiteY49" fmla="*/ 3832860 h 4351020"/>
                <a:gd name="connsiteX50" fmla="*/ 991375 w 3894595"/>
                <a:gd name="connsiteY50" fmla="*/ 3870960 h 4351020"/>
                <a:gd name="connsiteX51" fmla="*/ 1014235 w 3894595"/>
                <a:gd name="connsiteY51" fmla="*/ 3878580 h 4351020"/>
                <a:gd name="connsiteX52" fmla="*/ 1128535 w 3894595"/>
                <a:gd name="connsiteY52" fmla="*/ 3916680 h 4351020"/>
                <a:gd name="connsiteX53" fmla="*/ 1463815 w 3894595"/>
                <a:gd name="connsiteY53" fmla="*/ 3901440 h 4351020"/>
                <a:gd name="connsiteX54" fmla="*/ 1494295 w 3894595"/>
                <a:gd name="connsiteY54" fmla="*/ 3893820 h 4351020"/>
                <a:gd name="connsiteX55" fmla="*/ 1593355 w 3894595"/>
                <a:gd name="connsiteY55" fmla="*/ 3863340 h 4351020"/>
                <a:gd name="connsiteX56" fmla="*/ 1661935 w 3894595"/>
                <a:gd name="connsiteY56" fmla="*/ 3840480 h 4351020"/>
                <a:gd name="connsiteX57" fmla="*/ 1684795 w 3894595"/>
                <a:gd name="connsiteY57" fmla="*/ 3825240 h 4351020"/>
                <a:gd name="connsiteX58" fmla="*/ 1905775 w 3894595"/>
                <a:gd name="connsiteY58" fmla="*/ 3832860 h 4351020"/>
                <a:gd name="connsiteX59" fmla="*/ 1981975 w 3894595"/>
                <a:gd name="connsiteY59" fmla="*/ 3886200 h 4351020"/>
                <a:gd name="connsiteX60" fmla="*/ 2027695 w 3894595"/>
                <a:gd name="connsiteY60" fmla="*/ 3954780 h 4351020"/>
                <a:gd name="connsiteX61" fmla="*/ 2035315 w 3894595"/>
                <a:gd name="connsiteY61" fmla="*/ 3977640 h 4351020"/>
                <a:gd name="connsiteX62" fmla="*/ 2073415 w 3894595"/>
                <a:gd name="connsiteY62" fmla="*/ 4023360 h 4351020"/>
                <a:gd name="connsiteX63" fmla="*/ 2111515 w 3894595"/>
                <a:gd name="connsiteY63" fmla="*/ 4091940 h 4351020"/>
                <a:gd name="connsiteX64" fmla="*/ 2149615 w 3894595"/>
                <a:gd name="connsiteY64" fmla="*/ 4145280 h 4351020"/>
                <a:gd name="connsiteX65" fmla="*/ 2172475 w 3894595"/>
                <a:gd name="connsiteY65" fmla="*/ 4168140 h 4351020"/>
                <a:gd name="connsiteX66" fmla="*/ 2187715 w 3894595"/>
                <a:gd name="connsiteY66" fmla="*/ 4191000 h 4351020"/>
                <a:gd name="connsiteX67" fmla="*/ 2218195 w 3894595"/>
                <a:gd name="connsiteY67" fmla="*/ 4221480 h 4351020"/>
                <a:gd name="connsiteX68" fmla="*/ 2241055 w 3894595"/>
                <a:gd name="connsiteY68" fmla="*/ 4251960 h 4351020"/>
                <a:gd name="connsiteX69" fmla="*/ 2286775 w 3894595"/>
                <a:gd name="connsiteY69" fmla="*/ 4282440 h 4351020"/>
                <a:gd name="connsiteX70" fmla="*/ 2324875 w 3894595"/>
                <a:gd name="connsiteY70" fmla="*/ 4312920 h 4351020"/>
                <a:gd name="connsiteX71" fmla="*/ 2385835 w 3894595"/>
                <a:gd name="connsiteY71" fmla="*/ 4328160 h 4351020"/>
                <a:gd name="connsiteX72" fmla="*/ 2408695 w 3894595"/>
                <a:gd name="connsiteY72" fmla="*/ 4343400 h 4351020"/>
                <a:gd name="connsiteX73" fmla="*/ 2439175 w 3894595"/>
                <a:gd name="connsiteY73" fmla="*/ 4351020 h 4351020"/>
                <a:gd name="connsiteX74" fmla="*/ 2637295 w 3894595"/>
                <a:gd name="connsiteY74" fmla="*/ 4343400 h 4351020"/>
                <a:gd name="connsiteX75" fmla="*/ 2705875 w 3894595"/>
                <a:gd name="connsiteY75" fmla="*/ 4305300 h 4351020"/>
                <a:gd name="connsiteX76" fmla="*/ 2759215 w 3894595"/>
                <a:gd name="connsiteY76" fmla="*/ 4267200 h 4351020"/>
                <a:gd name="connsiteX77" fmla="*/ 2812555 w 3894595"/>
                <a:gd name="connsiteY77" fmla="*/ 4160520 h 4351020"/>
                <a:gd name="connsiteX78" fmla="*/ 2820175 w 3894595"/>
                <a:gd name="connsiteY78" fmla="*/ 4122420 h 4351020"/>
                <a:gd name="connsiteX79" fmla="*/ 2843035 w 3894595"/>
                <a:gd name="connsiteY79" fmla="*/ 4061460 h 4351020"/>
                <a:gd name="connsiteX80" fmla="*/ 2835415 w 3894595"/>
                <a:gd name="connsiteY80" fmla="*/ 3703320 h 4351020"/>
                <a:gd name="connsiteX81" fmla="*/ 2827795 w 3894595"/>
                <a:gd name="connsiteY81" fmla="*/ 3665220 h 4351020"/>
                <a:gd name="connsiteX82" fmla="*/ 2804935 w 3894595"/>
                <a:gd name="connsiteY82" fmla="*/ 3627120 h 4351020"/>
                <a:gd name="connsiteX83" fmla="*/ 2789695 w 3894595"/>
                <a:gd name="connsiteY83" fmla="*/ 3596640 h 4351020"/>
                <a:gd name="connsiteX84" fmla="*/ 2751595 w 3894595"/>
                <a:gd name="connsiteY84" fmla="*/ 3550920 h 4351020"/>
                <a:gd name="connsiteX85" fmla="*/ 2713495 w 3894595"/>
                <a:gd name="connsiteY85" fmla="*/ 3451860 h 4351020"/>
                <a:gd name="connsiteX86" fmla="*/ 2698255 w 3894595"/>
                <a:gd name="connsiteY86" fmla="*/ 3398520 h 4351020"/>
                <a:gd name="connsiteX87" fmla="*/ 2690635 w 3894595"/>
                <a:gd name="connsiteY87" fmla="*/ 3368040 h 4351020"/>
                <a:gd name="connsiteX88" fmla="*/ 2675395 w 3894595"/>
                <a:gd name="connsiteY88" fmla="*/ 3322320 h 4351020"/>
                <a:gd name="connsiteX89" fmla="*/ 2667775 w 3894595"/>
                <a:gd name="connsiteY89" fmla="*/ 3276600 h 4351020"/>
                <a:gd name="connsiteX90" fmla="*/ 2629675 w 3894595"/>
                <a:gd name="connsiteY90" fmla="*/ 3139440 h 4351020"/>
                <a:gd name="connsiteX91" fmla="*/ 2583955 w 3894595"/>
                <a:gd name="connsiteY91" fmla="*/ 3055620 h 4351020"/>
                <a:gd name="connsiteX92" fmla="*/ 2561095 w 3894595"/>
                <a:gd name="connsiteY92" fmla="*/ 3002280 h 4351020"/>
                <a:gd name="connsiteX93" fmla="*/ 2515375 w 3894595"/>
                <a:gd name="connsiteY93" fmla="*/ 2910840 h 4351020"/>
                <a:gd name="connsiteX94" fmla="*/ 2477275 w 3894595"/>
                <a:gd name="connsiteY94" fmla="*/ 2796540 h 4351020"/>
                <a:gd name="connsiteX95" fmla="*/ 2469655 w 3894595"/>
                <a:gd name="connsiteY95" fmla="*/ 2750820 h 4351020"/>
                <a:gd name="connsiteX96" fmla="*/ 2492515 w 3894595"/>
                <a:gd name="connsiteY96" fmla="*/ 2606040 h 4351020"/>
                <a:gd name="connsiteX97" fmla="*/ 2576335 w 3894595"/>
                <a:gd name="connsiteY97" fmla="*/ 2552700 h 4351020"/>
                <a:gd name="connsiteX98" fmla="*/ 2644915 w 3894595"/>
                <a:gd name="connsiteY98" fmla="*/ 2545080 h 4351020"/>
                <a:gd name="connsiteX99" fmla="*/ 2690635 w 3894595"/>
                <a:gd name="connsiteY99" fmla="*/ 2537460 h 4351020"/>
                <a:gd name="connsiteX100" fmla="*/ 2903995 w 3894595"/>
                <a:gd name="connsiteY100" fmla="*/ 2522220 h 4351020"/>
                <a:gd name="connsiteX101" fmla="*/ 2926855 w 3894595"/>
                <a:gd name="connsiteY101" fmla="*/ 2514600 h 4351020"/>
                <a:gd name="connsiteX102" fmla="*/ 2949715 w 3894595"/>
                <a:gd name="connsiteY102" fmla="*/ 2499360 h 4351020"/>
                <a:gd name="connsiteX103" fmla="*/ 3018295 w 3894595"/>
                <a:gd name="connsiteY103" fmla="*/ 2438400 h 4351020"/>
                <a:gd name="connsiteX104" fmla="*/ 3033535 w 3894595"/>
                <a:gd name="connsiteY104" fmla="*/ 2400300 h 4351020"/>
                <a:gd name="connsiteX105" fmla="*/ 3102115 w 3894595"/>
                <a:gd name="connsiteY105" fmla="*/ 2354580 h 4351020"/>
                <a:gd name="connsiteX106" fmla="*/ 3140215 w 3894595"/>
                <a:gd name="connsiteY106" fmla="*/ 2346960 h 4351020"/>
                <a:gd name="connsiteX107" fmla="*/ 3193555 w 3894595"/>
                <a:gd name="connsiteY107" fmla="*/ 2331720 h 4351020"/>
                <a:gd name="connsiteX108" fmla="*/ 3224035 w 3894595"/>
                <a:gd name="connsiteY108" fmla="*/ 2293620 h 4351020"/>
                <a:gd name="connsiteX109" fmla="*/ 3246895 w 3894595"/>
                <a:gd name="connsiteY109" fmla="*/ 2232660 h 4351020"/>
                <a:gd name="connsiteX110" fmla="*/ 3254515 w 3894595"/>
                <a:gd name="connsiteY110" fmla="*/ 2202180 h 4351020"/>
                <a:gd name="connsiteX111" fmla="*/ 3262135 w 3894595"/>
                <a:gd name="connsiteY111" fmla="*/ 2164080 h 4351020"/>
                <a:gd name="connsiteX112" fmla="*/ 3292615 w 3894595"/>
                <a:gd name="connsiteY112" fmla="*/ 2148840 h 4351020"/>
                <a:gd name="connsiteX113" fmla="*/ 3445015 w 3894595"/>
                <a:gd name="connsiteY113" fmla="*/ 2156460 h 4351020"/>
                <a:gd name="connsiteX114" fmla="*/ 3513595 w 3894595"/>
                <a:gd name="connsiteY114" fmla="*/ 2209800 h 4351020"/>
                <a:gd name="connsiteX115" fmla="*/ 3536455 w 3894595"/>
                <a:gd name="connsiteY115" fmla="*/ 2225040 h 4351020"/>
                <a:gd name="connsiteX116" fmla="*/ 3589795 w 3894595"/>
                <a:gd name="connsiteY116" fmla="*/ 2293620 h 4351020"/>
                <a:gd name="connsiteX117" fmla="*/ 3627895 w 3894595"/>
                <a:gd name="connsiteY117" fmla="*/ 2324100 h 4351020"/>
                <a:gd name="connsiteX118" fmla="*/ 3711715 w 3894595"/>
                <a:gd name="connsiteY118" fmla="*/ 2331720 h 4351020"/>
                <a:gd name="connsiteX119" fmla="*/ 3886975 w 3894595"/>
                <a:gd name="connsiteY119" fmla="*/ 2286000 h 4351020"/>
                <a:gd name="connsiteX120" fmla="*/ 3894595 w 3894595"/>
                <a:gd name="connsiteY120" fmla="*/ 2255520 h 4351020"/>
                <a:gd name="connsiteX121" fmla="*/ 3879355 w 3894595"/>
                <a:gd name="connsiteY121" fmla="*/ 2103120 h 4351020"/>
                <a:gd name="connsiteX122" fmla="*/ 3841255 w 3894595"/>
                <a:gd name="connsiteY122" fmla="*/ 2019300 h 4351020"/>
                <a:gd name="connsiteX123" fmla="*/ 3795535 w 3894595"/>
                <a:gd name="connsiteY123" fmla="*/ 1958340 h 4351020"/>
                <a:gd name="connsiteX124" fmla="*/ 3726955 w 3894595"/>
                <a:gd name="connsiteY124" fmla="*/ 1882140 h 4351020"/>
                <a:gd name="connsiteX125" fmla="*/ 3681235 w 3894595"/>
                <a:gd name="connsiteY125" fmla="*/ 1821180 h 4351020"/>
                <a:gd name="connsiteX126" fmla="*/ 3612655 w 3894595"/>
                <a:gd name="connsiteY126" fmla="*/ 1783080 h 4351020"/>
                <a:gd name="connsiteX127" fmla="*/ 3536455 w 3894595"/>
                <a:gd name="connsiteY127" fmla="*/ 1767840 h 4351020"/>
                <a:gd name="connsiteX128" fmla="*/ 3437395 w 3894595"/>
                <a:gd name="connsiteY128" fmla="*/ 1729740 h 4351020"/>
                <a:gd name="connsiteX129" fmla="*/ 3338335 w 3894595"/>
                <a:gd name="connsiteY129" fmla="*/ 1645920 h 4351020"/>
                <a:gd name="connsiteX130" fmla="*/ 3277375 w 3894595"/>
                <a:gd name="connsiteY130" fmla="*/ 1569720 h 4351020"/>
                <a:gd name="connsiteX131" fmla="*/ 3269755 w 3894595"/>
                <a:gd name="connsiteY131" fmla="*/ 1508760 h 4351020"/>
                <a:gd name="connsiteX132" fmla="*/ 3254515 w 3894595"/>
                <a:gd name="connsiteY132" fmla="*/ 1470660 h 4351020"/>
                <a:gd name="connsiteX133" fmla="*/ 3239275 w 3894595"/>
                <a:gd name="connsiteY133" fmla="*/ 1348740 h 4351020"/>
                <a:gd name="connsiteX134" fmla="*/ 3224035 w 3894595"/>
                <a:gd name="connsiteY134" fmla="*/ 1272540 h 4351020"/>
                <a:gd name="connsiteX135" fmla="*/ 3216415 w 3894595"/>
                <a:gd name="connsiteY135" fmla="*/ 975360 h 4351020"/>
                <a:gd name="connsiteX136" fmla="*/ 3193555 w 3894595"/>
                <a:gd name="connsiteY136" fmla="*/ 853440 h 4351020"/>
                <a:gd name="connsiteX137" fmla="*/ 3185935 w 3894595"/>
                <a:gd name="connsiteY137" fmla="*/ 800100 h 4351020"/>
                <a:gd name="connsiteX138" fmla="*/ 3155455 w 3894595"/>
                <a:gd name="connsiteY138" fmla="*/ 723900 h 4351020"/>
                <a:gd name="connsiteX139" fmla="*/ 3124975 w 3894595"/>
                <a:gd name="connsiteY139" fmla="*/ 640080 h 4351020"/>
                <a:gd name="connsiteX140" fmla="*/ 3086875 w 3894595"/>
                <a:gd name="connsiteY140" fmla="*/ 579120 h 4351020"/>
                <a:gd name="connsiteX141" fmla="*/ 2995435 w 3894595"/>
                <a:gd name="connsiteY141" fmla="*/ 533400 h 4351020"/>
                <a:gd name="connsiteX142" fmla="*/ 2926855 w 3894595"/>
                <a:gd name="connsiteY142" fmla="*/ 487680 h 4351020"/>
                <a:gd name="connsiteX143" fmla="*/ 2888755 w 3894595"/>
                <a:gd name="connsiteY143" fmla="*/ 472440 h 4351020"/>
                <a:gd name="connsiteX144" fmla="*/ 2820175 w 3894595"/>
                <a:gd name="connsiteY144" fmla="*/ 419100 h 4351020"/>
                <a:gd name="connsiteX145" fmla="*/ 2782075 w 3894595"/>
                <a:gd name="connsiteY145" fmla="*/ 396240 h 4351020"/>
                <a:gd name="connsiteX146" fmla="*/ 2721115 w 3894595"/>
                <a:gd name="connsiteY146" fmla="*/ 327660 h 4351020"/>
                <a:gd name="connsiteX147" fmla="*/ 2698255 w 3894595"/>
                <a:gd name="connsiteY147" fmla="*/ 297180 h 4351020"/>
                <a:gd name="connsiteX148" fmla="*/ 2660155 w 3894595"/>
                <a:gd name="connsiteY148" fmla="*/ 274320 h 4351020"/>
                <a:gd name="connsiteX149" fmla="*/ 2606815 w 3894595"/>
                <a:gd name="connsiteY149" fmla="*/ 243840 h 4351020"/>
                <a:gd name="connsiteX150" fmla="*/ 2568715 w 3894595"/>
                <a:gd name="connsiteY150" fmla="*/ 236220 h 4351020"/>
                <a:gd name="connsiteX151" fmla="*/ 2446795 w 3894595"/>
                <a:gd name="connsiteY151" fmla="*/ 205740 h 4351020"/>
                <a:gd name="connsiteX152" fmla="*/ 2332495 w 3894595"/>
                <a:gd name="connsiteY152" fmla="*/ 190500 h 4351020"/>
                <a:gd name="connsiteX153" fmla="*/ 2225815 w 3894595"/>
                <a:gd name="connsiteY153" fmla="*/ 167640 h 4351020"/>
                <a:gd name="connsiteX154" fmla="*/ 2187715 w 3894595"/>
                <a:gd name="connsiteY154" fmla="*/ 152400 h 4351020"/>
                <a:gd name="connsiteX155" fmla="*/ 2081035 w 3894595"/>
                <a:gd name="connsiteY155" fmla="*/ 106680 h 4351020"/>
                <a:gd name="connsiteX156" fmla="*/ 2042935 w 3894595"/>
                <a:gd name="connsiteY156" fmla="*/ 76200 h 4351020"/>
                <a:gd name="connsiteX157" fmla="*/ 2004835 w 3894595"/>
                <a:gd name="connsiteY157" fmla="*/ 68580 h 4351020"/>
                <a:gd name="connsiteX158" fmla="*/ 1943875 w 3894595"/>
                <a:gd name="connsiteY158" fmla="*/ 53340 h 4351020"/>
                <a:gd name="connsiteX159" fmla="*/ 1898155 w 3894595"/>
                <a:gd name="connsiteY159" fmla="*/ 45720 h 4351020"/>
                <a:gd name="connsiteX160" fmla="*/ 1760995 w 3894595"/>
                <a:gd name="connsiteY160" fmla="*/ 22860 h 4351020"/>
                <a:gd name="connsiteX161" fmla="*/ 1456195 w 3894595"/>
                <a:gd name="connsiteY161" fmla="*/ 0 h 4351020"/>
                <a:gd name="connsiteX162" fmla="*/ 526555 w 3894595"/>
                <a:gd name="connsiteY162"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19875 w 3894595"/>
                <a:gd name="connsiteY9" fmla="*/ 601980 h 4351020"/>
                <a:gd name="connsiteX10" fmla="*/ 435115 w 3894595"/>
                <a:gd name="connsiteY10" fmla="*/ 1607820 h 4351020"/>
                <a:gd name="connsiteX11" fmla="*/ 419875 w 3894595"/>
                <a:gd name="connsiteY11" fmla="*/ 1653540 h 4351020"/>
                <a:gd name="connsiteX12" fmla="*/ 389395 w 3894595"/>
                <a:gd name="connsiteY12" fmla="*/ 1714500 h 4351020"/>
                <a:gd name="connsiteX13" fmla="*/ 343675 w 3894595"/>
                <a:gd name="connsiteY13" fmla="*/ 1805940 h 4351020"/>
                <a:gd name="connsiteX14" fmla="*/ 328435 w 3894595"/>
                <a:gd name="connsiteY14" fmla="*/ 1836420 h 4351020"/>
                <a:gd name="connsiteX15" fmla="*/ 290335 w 3894595"/>
                <a:gd name="connsiteY15" fmla="*/ 1889760 h 4351020"/>
                <a:gd name="connsiteX16" fmla="*/ 259855 w 3894595"/>
                <a:gd name="connsiteY16" fmla="*/ 1958340 h 4351020"/>
                <a:gd name="connsiteX17" fmla="*/ 244615 w 3894595"/>
                <a:gd name="connsiteY17" fmla="*/ 2011680 h 4351020"/>
                <a:gd name="connsiteX18" fmla="*/ 229375 w 3894595"/>
                <a:gd name="connsiteY18" fmla="*/ 2042160 h 4351020"/>
                <a:gd name="connsiteX19" fmla="*/ 198895 w 3894595"/>
                <a:gd name="connsiteY19" fmla="*/ 2148840 h 4351020"/>
                <a:gd name="connsiteX20" fmla="*/ 191275 w 3894595"/>
                <a:gd name="connsiteY20" fmla="*/ 2202180 h 4351020"/>
                <a:gd name="connsiteX21" fmla="*/ 183655 w 3894595"/>
                <a:gd name="connsiteY21" fmla="*/ 2225040 h 4351020"/>
                <a:gd name="connsiteX22" fmla="*/ 160795 w 3894595"/>
                <a:gd name="connsiteY22" fmla="*/ 2308860 h 4351020"/>
                <a:gd name="connsiteX23" fmla="*/ 160795 w 3894595"/>
                <a:gd name="connsiteY23" fmla="*/ 2644140 h 4351020"/>
                <a:gd name="connsiteX24" fmla="*/ 145555 w 3894595"/>
                <a:gd name="connsiteY24" fmla="*/ 2674620 h 4351020"/>
                <a:gd name="connsiteX25" fmla="*/ 137935 w 3894595"/>
                <a:gd name="connsiteY25" fmla="*/ 2705100 h 4351020"/>
                <a:gd name="connsiteX26" fmla="*/ 115075 w 3894595"/>
                <a:gd name="connsiteY26" fmla="*/ 2735580 h 4351020"/>
                <a:gd name="connsiteX27" fmla="*/ 99835 w 3894595"/>
                <a:gd name="connsiteY27" fmla="*/ 2804160 h 4351020"/>
                <a:gd name="connsiteX28" fmla="*/ 92215 w 3894595"/>
                <a:gd name="connsiteY28" fmla="*/ 2834640 h 4351020"/>
                <a:gd name="connsiteX29" fmla="*/ 84595 w 3894595"/>
                <a:gd name="connsiteY29" fmla="*/ 2872740 h 4351020"/>
                <a:gd name="connsiteX30" fmla="*/ 54115 w 3894595"/>
                <a:gd name="connsiteY30" fmla="*/ 2933700 h 4351020"/>
                <a:gd name="connsiteX31" fmla="*/ 38875 w 3894595"/>
                <a:gd name="connsiteY31" fmla="*/ 2964180 h 4351020"/>
                <a:gd name="connsiteX32" fmla="*/ 23635 w 3894595"/>
                <a:gd name="connsiteY32" fmla="*/ 2994660 h 4351020"/>
                <a:gd name="connsiteX33" fmla="*/ 16015 w 3894595"/>
                <a:gd name="connsiteY33" fmla="*/ 3055620 h 4351020"/>
                <a:gd name="connsiteX34" fmla="*/ 775 w 3894595"/>
                <a:gd name="connsiteY34" fmla="*/ 3108960 h 4351020"/>
                <a:gd name="connsiteX35" fmla="*/ 23635 w 3894595"/>
                <a:gd name="connsiteY35" fmla="*/ 3261360 h 4351020"/>
                <a:gd name="connsiteX36" fmla="*/ 46495 w 3894595"/>
                <a:gd name="connsiteY36" fmla="*/ 3284220 h 4351020"/>
                <a:gd name="connsiteX37" fmla="*/ 84595 w 3894595"/>
                <a:gd name="connsiteY37" fmla="*/ 3368040 h 4351020"/>
                <a:gd name="connsiteX38" fmla="*/ 137935 w 3894595"/>
                <a:gd name="connsiteY38" fmla="*/ 3429000 h 4351020"/>
                <a:gd name="connsiteX39" fmla="*/ 206515 w 3894595"/>
                <a:gd name="connsiteY39" fmla="*/ 3482340 h 4351020"/>
                <a:gd name="connsiteX40" fmla="*/ 252235 w 3894595"/>
                <a:gd name="connsiteY40" fmla="*/ 3489960 h 4351020"/>
                <a:gd name="connsiteX41" fmla="*/ 313195 w 3894595"/>
                <a:gd name="connsiteY41" fmla="*/ 3512820 h 4351020"/>
                <a:gd name="connsiteX42" fmla="*/ 381775 w 3894595"/>
                <a:gd name="connsiteY42" fmla="*/ 3520440 h 4351020"/>
                <a:gd name="connsiteX43" fmla="*/ 739915 w 3894595"/>
                <a:gd name="connsiteY43" fmla="*/ 3543300 h 4351020"/>
                <a:gd name="connsiteX44" fmla="*/ 800875 w 3894595"/>
                <a:gd name="connsiteY44" fmla="*/ 3566160 h 4351020"/>
                <a:gd name="connsiteX45" fmla="*/ 846595 w 3894595"/>
                <a:gd name="connsiteY45" fmla="*/ 3604260 h 4351020"/>
                <a:gd name="connsiteX46" fmla="*/ 869455 w 3894595"/>
                <a:gd name="connsiteY46" fmla="*/ 3627120 h 4351020"/>
                <a:gd name="connsiteX47" fmla="*/ 899935 w 3894595"/>
                <a:gd name="connsiteY47" fmla="*/ 3688080 h 4351020"/>
                <a:gd name="connsiteX48" fmla="*/ 915175 w 3894595"/>
                <a:gd name="connsiteY48" fmla="*/ 3733800 h 4351020"/>
                <a:gd name="connsiteX49" fmla="*/ 960895 w 3894595"/>
                <a:gd name="connsiteY49" fmla="*/ 3832860 h 4351020"/>
                <a:gd name="connsiteX50" fmla="*/ 991375 w 3894595"/>
                <a:gd name="connsiteY50" fmla="*/ 3870960 h 4351020"/>
                <a:gd name="connsiteX51" fmla="*/ 1014235 w 3894595"/>
                <a:gd name="connsiteY51" fmla="*/ 3878580 h 4351020"/>
                <a:gd name="connsiteX52" fmla="*/ 1128535 w 3894595"/>
                <a:gd name="connsiteY52" fmla="*/ 3916680 h 4351020"/>
                <a:gd name="connsiteX53" fmla="*/ 1463815 w 3894595"/>
                <a:gd name="connsiteY53" fmla="*/ 3901440 h 4351020"/>
                <a:gd name="connsiteX54" fmla="*/ 1494295 w 3894595"/>
                <a:gd name="connsiteY54" fmla="*/ 3893820 h 4351020"/>
                <a:gd name="connsiteX55" fmla="*/ 1593355 w 3894595"/>
                <a:gd name="connsiteY55" fmla="*/ 3863340 h 4351020"/>
                <a:gd name="connsiteX56" fmla="*/ 1661935 w 3894595"/>
                <a:gd name="connsiteY56" fmla="*/ 3840480 h 4351020"/>
                <a:gd name="connsiteX57" fmla="*/ 1684795 w 3894595"/>
                <a:gd name="connsiteY57" fmla="*/ 3825240 h 4351020"/>
                <a:gd name="connsiteX58" fmla="*/ 1905775 w 3894595"/>
                <a:gd name="connsiteY58" fmla="*/ 3832860 h 4351020"/>
                <a:gd name="connsiteX59" fmla="*/ 1981975 w 3894595"/>
                <a:gd name="connsiteY59" fmla="*/ 3886200 h 4351020"/>
                <a:gd name="connsiteX60" fmla="*/ 2027695 w 3894595"/>
                <a:gd name="connsiteY60" fmla="*/ 3954780 h 4351020"/>
                <a:gd name="connsiteX61" fmla="*/ 2035315 w 3894595"/>
                <a:gd name="connsiteY61" fmla="*/ 3977640 h 4351020"/>
                <a:gd name="connsiteX62" fmla="*/ 2073415 w 3894595"/>
                <a:gd name="connsiteY62" fmla="*/ 4023360 h 4351020"/>
                <a:gd name="connsiteX63" fmla="*/ 2111515 w 3894595"/>
                <a:gd name="connsiteY63" fmla="*/ 4091940 h 4351020"/>
                <a:gd name="connsiteX64" fmla="*/ 2149615 w 3894595"/>
                <a:gd name="connsiteY64" fmla="*/ 4145280 h 4351020"/>
                <a:gd name="connsiteX65" fmla="*/ 2172475 w 3894595"/>
                <a:gd name="connsiteY65" fmla="*/ 4168140 h 4351020"/>
                <a:gd name="connsiteX66" fmla="*/ 2187715 w 3894595"/>
                <a:gd name="connsiteY66" fmla="*/ 4191000 h 4351020"/>
                <a:gd name="connsiteX67" fmla="*/ 2218195 w 3894595"/>
                <a:gd name="connsiteY67" fmla="*/ 4221480 h 4351020"/>
                <a:gd name="connsiteX68" fmla="*/ 2241055 w 3894595"/>
                <a:gd name="connsiteY68" fmla="*/ 4251960 h 4351020"/>
                <a:gd name="connsiteX69" fmla="*/ 2286775 w 3894595"/>
                <a:gd name="connsiteY69" fmla="*/ 4282440 h 4351020"/>
                <a:gd name="connsiteX70" fmla="*/ 2324875 w 3894595"/>
                <a:gd name="connsiteY70" fmla="*/ 4312920 h 4351020"/>
                <a:gd name="connsiteX71" fmla="*/ 2385835 w 3894595"/>
                <a:gd name="connsiteY71" fmla="*/ 4328160 h 4351020"/>
                <a:gd name="connsiteX72" fmla="*/ 2408695 w 3894595"/>
                <a:gd name="connsiteY72" fmla="*/ 4343400 h 4351020"/>
                <a:gd name="connsiteX73" fmla="*/ 2439175 w 3894595"/>
                <a:gd name="connsiteY73" fmla="*/ 4351020 h 4351020"/>
                <a:gd name="connsiteX74" fmla="*/ 2637295 w 3894595"/>
                <a:gd name="connsiteY74" fmla="*/ 4343400 h 4351020"/>
                <a:gd name="connsiteX75" fmla="*/ 2705875 w 3894595"/>
                <a:gd name="connsiteY75" fmla="*/ 4305300 h 4351020"/>
                <a:gd name="connsiteX76" fmla="*/ 2759215 w 3894595"/>
                <a:gd name="connsiteY76" fmla="*/ 4267200 h 4351020"/>
                <a:gd name="connsiteX77" fmla="*/ 2812555 w 3894595"/>
                <a:gd name="connsiteY77" fmla="*/ 4160520 h 4351020"/>
                <a:gd name="connsiteX78" fmla="*/ 2820175 w 3894595"/>
                <a:gd name="connsiteY78" fmla="*/ 4122420 h 4351020"/>
                <a:gd name="connsiteX79" fmla="*/ 2843035 w 3894595"/>
                <a:gd name="connsiteY79" fmla="*/ 4061460 h 4351020"/>
                <a:gd name="connsiteX80" fmla="*/ 2835415 w 3894595"/>
                <a:gd name="connsiteY80" fmla="*/ 3703320 h 4351020"/>
                <a:gd name="connsiteX81" fmla="*/ 2827795 w 3894595"/>
                <a:gd name="connsiteY81" fmla="*/ 3665220 h 4351020"/>
                <a:gd name="connsiteX82" fmla="*/ 2804935 w 3894595"/>
                <a:gd name="connsiteY82" fmla="*/ 3627120 h 4351020"/>
                <a:gd name="connsiteX83" fmla="*/ 2789695 w 3894595"/>
                <a:gd name="connsiteY83" fmla="*/ 3596640 h 4351020"/>
                <a:gd name="connsiteX84" fmla="*/ 2751595 w 3894595"/>
                <a:gd name="connsiteY84" fmla="*/ 3550920 h 4351020"/>
                <a:gd name="connsiteX85" fmla="*/ 2713495 w 3894595"/>
                <a:gd name="connsiteY85" fmla="*/ 3451860 h 4351020"/>
                <a:gd name="connsiteX86" fmla="*/ 2698255 w 3894595"/>
                <a:gd name="connsiteY86" fmla="*/ 3398520 h 4351020"/>
                <a:gd name="connsiteX87" fmla="*/ 2690635 w 3894595"/>
                <a:gd name="connsiteY87" fmla="*/ 3368040 h 4351020"/>
                <a:gd name="connsiteX88" fmla="*/ 2675395 w 3894595"/>
                <a:gd name="connsiteY88" fmla="*/ 3322320 h 4351020"/>
                <a:gd name="connsiteX89" fmla="*/ 2667775 w 3894595"/>
                <a:gd name="connsiteY89" fmla="*/ 3276600 h 4351020"/>
                <a:gd name="connsiteX90" fmla="*/ 2629675 w 3894595"/>
                <a:gd name="connsiteY90" fmla="*/ 3139440 h 4351020"/>
                <a:gd name="connsiteX91" fmla="*/ 2583955 w 3894595"/>
                <a:gd name="connsiteY91" fmla="*/ 3055620 h 4351020"/>
                <a:gd name="connsiteX92" fmla="*/ 2561095 w 3894595"/>
                <a:gd name="connsiteY92" fmla="*/ 3002280 h 4351020"/>
                <a:gd name="connsiteX93" fmla="*/ 2515375 w 3894595"/>
                <a:gd name="connsiteY93" fmla="*/ 2910840 h 4351020"/>
                <a:gd name="connsiteX94" fmla="*/ 2477275 w 3894595"/>
                <a:gd name="connsiteY94" fmla="*/ 2796540 h 4351020"/>
                <a:gd name="connsiteX95" fmla="*/ 2469655 w 3894595"/>
                <a:gd name="connsiteY95" fmla="*/ 2750820 h 4351020"/>
                <a:gd name="connsiteX96" fmla="*/ 2492515 w 3894595"/>
                <a:gd name="connsiteY96" fmla="*/ 2606040 h 4351020"/>
                <a:gd name="connsiteX97" fmla="*/ 2576335 w 3894595"/>
                <a:gd name="connsiteY97" fmla="*/ 2552700 h 4351020"/>
                <a:gd name="connsiteX98" fmla="*/ 2644915 w 3894595"/>
                <a:gd name="connsiteY98" fmla="*/ 2545080 h 4351020"/>
                <a:gd name="connsiteX99" fmla="*/ 2690635 w 3894595"/>
                <a:gd name="connsiteY99" fmla="*/ 2537460 h 4351020"/>
                <a:gd name="connsiteX100" fmla="*/ 2903995 w 3894595"/>
                <a:gd name="connsiteY100" fmla="*/ 2522220 h 4351020"/>
                <a:gd name="connsiteX101" fmla="*/ 2926855 w 3894595"/>
                <a:gd name="connsiteY101" fmla="*/ 2514600 h 4351020"/>
                <a:gd name="connsiteX102" fmla="*/ 2949715 w 3894595"/>
                <a:gd name="connsiteY102" fmla="*/ 2499360 h 4351020"/>
                <a:gd name="connsiteX103" fmla="*/ 3018295 w 3894595"/>
                <a:gd name="connsiteY103" fmla="*/ 2438400 h 4351020"/>
                <a:gd name="connsiteX104" fmla="*/ 3033535 w 3894595"/>
                <a:gd name="connsiteY104" fmla="*/ 2400300 h 4351020"/>
                <a:gd name="connsiteX105" fmla="*/ 3102115 w 3894595"/>
                <a:gd name="connsiteY105" fmla="*/ 2354580 h 4351020"/>
                <a:gd name="connsiteX106" fmla="*/ 3140215 w 3894595"/>
                <a:gd name="connsiteY106" fmla="*/ 2346960 h 4351020"/>
                <a:gd name="connsiteX107" fmla="*/ 3193555 w 3894595"/>
                <a:gd name="connsiteY107" fmla="*/ 2331720 h 4351020"/>
                <a:gd name="connsiteX108" fmla="*/ 3224035 w 3894595"/>
                <a:gd name="connsiteY108" fmla="*/ 2293620 h 4351020"/>
                <a:gd name="connsiteX109" fmla="*/ 3246895 w 3894595"/>
                <a:gd name="connsiteY109" fmla="*/ 2232660 h 4351020"/>
                <a:gd name="connsiteX110" fmla="*/ 3254515 w 3894595"/>
                <a:gd name="connsiteY110" fmla="*/ 2202180 h 4351020"/>
                <a:gd name="connsiteX111" fmla="*/ 3262135 w 3894595"/>
                <a:gd name="connsiteY111" fmla="*/ 2164080 h 4351020"/>
                <a:gd name="connsiteX112" fmla="*/ 3292615 w 3894595"/>
                <a:gd name="connsiteY112" fmla="*/ 2148840 h 4351020"/>
                <a:gd name="connsiteX113" fmla="*/ 3445015 w 3894595"/>
                <a:gd name="connsiteY113" fmla="*/ 2156460 h 4351020"/>
                <a:gd name="connsiteX114" fmla="*/ 3513595 w 3894595"/>
                <a:gd name="connsiteY114" fmla="*/ 2209800 h 4351020"/>
                <a:gd name="connsiteX115" fmla="*/ 3536455 w 3894595"/>
                <a:gd name="connsiteY115" fmla="*/ 2225040 h 4351020"/>
                <a:gd name="connsiteX116" fmla="*/ 3589795 w 3894595"/>
                <a:gd name="connsiteY116" fmla="*/ 2293620 h 4351020"/>
                <a:gd name="connsiteX117" fmla="*/ 3627895 w 3894595"/>
                <a:gd name="connsiteY117" fmla="*/ 2324100 h 4351020"/>
                <a:gd name="connsiteX118" fmla="*/ 3711715 w 3894595"/>
                <a:gd name="connsiteY118" fmla="*/ 2331720 h 4351020"/>
                <a:gd name="connsiteX119" fmla="*/ 3886975 w 3894595"/>
                <a:gd name="connsiteY119" fmla="*/ 2286000 h 4351020"/>
                <a:gd name="connsiteX120" fmla="*/ 3894595 w 3894595"/>
                <a:gd name="connsiteY120" fmla="*/ 2255520 h 4351020"/>
                <a:gd name="connsiteX121" fmla="*/ 3879355 w 3894595"/>
                <a:gd name="connsiteY121" fmla="*/ 2103120 h 4351020"/>
                <a:gd name="connsiteX122" fmla="*/ 3841255 w 3894595"/>
                <a:gd name="connsiteY122" fmla="*/ 2019300 h 4351020"/>
                <a:gd name="connsiteX123" fmla="*/ 3795535 w 3894595"/>
                <a:gd name="connsiteY123" fmla="*/ 1958340 h 4351020"/>
                <a:gd name="connsiteX124" fmla="*/ 3726955 w 3894595"/>
                <a:gd name="connsiteY124" fmla="*/ 1882140 h 4351020"/>
                <a:gd name="connsiteX125" fmla="*/ 3681235 w 3894595"/>
                <a:gd name="connsiteY125" fmla="*/ 1821180 h 4351020"/>
                <a:gd name="connsiteX126" fmla="*/ 3612655 w 3894595"/>
                <a:gd name="connsiteY126" fmla="*/ 1783080 h 4351020"/>
                <a:gd name="connsiteX127" fmla="*/ 3536455 w 3894595"/>
                <a:gd name="connsiteY127" fmla="*/ 1767840 h 4351020"/>
                <a:gd name="connsiteX128" fmla="*/ 3437395 w 3894595"/>
                <a:gd name="connsiteY128" fmla="*/ 1729740 h 4351020"/>
                <a:gd name="connsiteX129" fmla="*/ 3338335 w 3894595"/>
                <a:gd name="connsiteY129" fmla="*/ 1645920 h 4351020"/>
                <a:gd name="connsiteX130" fmla="*/ 3277375 w 3894595"/>
                <a:gd name="connsiteY130" fmla="*/ 1569720 h 4351020"/>
                <a:gd name="connsiteX131" fmla="*/ 3269755 w 3894595"/>
                <a:gd name="connsiteY131" fmla="*/ 1508760 h 4351020"/>
                <a:gd name="connsiteX132" fmla="*/ 3254515 w 3894595"/>
                <a:gd name="connsiteY132" fmla="*/ 1470660 h 4351020"/>
                <a:gd name="connsiteX133" fmla="*/ 3239275 w 3894595"/>
                <a:gd name="connsiteY133" fmla="*/ 1348740 h 4351020"/>
                <a:gd name="connsiteX134" fmla="*/ 3224035 w 3894595"/>
                <a:gd name="connsiteY134" fmla="*/ 1272540 h 4351020"/>
                <a:gd name="connsiteX135" fmla="*/ 3216415 w 3894595"/>
                <a:gd name="connsiteY135" fmla="*/ 975360 h 4351020"/>
                <a:gd name="connsiteX136" fmla="*/ 3193555 w 3894595"/>
                <a:gd name="connsiteY136" fmla="*/ 853440 h 4351020"/>
                <a:gd name="connsiteX137" fmla="*/ 3185935 w 3894595"/>
                <a:gd name="connsiteY137" fmla="*/ 800100 h 4351020"/>
                <a:gd name="connsiteX138" fmla="*/ 3155455 w 3894595"/>
                <a:gd name="connsiteY138" fmla="*/ 723900 h 4351020"/>
                <a:gd name="connsiteX139" fmla="*/ 3124975 w 3894595"/>
                <a:gd name="connsiteY139" fmla="*/ 640080 h 4351020"/>
                <a:gd name="connsiteX140" fmla="*/ 3086875 w 3894595"/>
                <a:gd name="connsiteY140" fmla="*/ 579120 h 4351020"/>
                <a:gd name="connsiteX141" fmla="*/ 2995435 w 3894595"/>
                <a:gd name="connsiteY141" fmla="*/ 533400 h 4351020"/>
                <a:gd name="connsiteX142" fmla="*/ 2926855 w 3894595"/>
                <a:gd name="connsiteY142" fmla="*/ 487680 h 4351020"/>
                <a:gd name="connsiteX143" fmla="*/ 2888755 w 3894595"/>
                <a:gd name="connsiteY143" fmla="*/ 472440 h 4351020"/>
                <a:gd name="connsiteX144" fmla="*/ 2820175 w 3894595"/>
                <a:gd name="connsiteY144" fmla="*/ 419100 h 4351020"/>
                <a:gd name="connsiteX145" fmla="*/ 2782075 w 3894595"/>
                <a:gd name="connsiteY145" fmla="*/ 396240 h 4351020"/>
                <a:gd name="connsiteX146" fmla="*/ 2721115 w 3894595"/>
                <a:gd name="connsiteY146" fmla="*/ 327660 h 4351020"/>
                <a:gd name="connsiteX147" fmla="*/ 2698255 w 3894595"/>
                <a:gd name="connsiteY147" fmla="*/ 297180 h 4351020"/>
                <a:gd name="connsiteX148" fmla="*/ 2660155 w 3894595"/>
                <a:gd name="connsiteY148" fmla="*/ 274320 h 4351020"/>
                <a:gd name="connsiteX149" fmla="*/ 2606815 w 3894595"/>
                <a:gd name="connsiteY149" fmla="*/ 243840 h 4351020"/>
                <a:gd name="connsiteX150" fmla="*/ 2568715 w 3894595"/>
                <a:gd name="connsiteY150" fmla="*/ 236220 h 4351020"/>
                <a:gd name="connsiteX151" fmla="*/ 2446795 w 3894595"/>
                <a:gd name="connsiteY151" fmla="*/ 205740 h 4351020"/>
                <a:gd name="connsiteX152" fmla="*/ 2332495 w 3894595"/>
                <a:gd name="connsiteY152" fmla="*/ 190500 h 4351020"/>
                <a:gd name="connsiteX153" fmla="*/ 2225815 w 3894595"/>
                <a:gd name="connsiteY153" fmla="*/ 167640 h 4351020"/>
                <a:gd name="connsiteX154" fmla="*/ 2187715 w 3894595"/>
                <a:gd name="connsiteY154" fmla="*/ 152400 h 4351020"/>
                <a:gd name="connsiteX155" fmla="*/ 2081035 w 3894595"/>
                <a:gd name="connsiteY155" fmla="*/ 106680 h 4351020"/>
                <a:gd name="connsiteX156" fmla="*/ 2042935 w 3894595"/>
                <a:gd name="connsiteY156" fmla="*/ 76200 h 4351020"/>
                <a:gd name="connsiteX157" fmla="*/ 2004835 w 3894595"/>
                <a:gd name="connsiteY157" fmla="*/ 68580 h 4351020"/>
                <a:gd name="connsiteX158" fmla="*/ 1943875 w 3894595"/>
                <a:gd name="connsiteY158" fmla="*/ 53340 h 4351020"/>
                <a:gd name="connsiteX159" fmla="*/ 1898155 w 3894595"/>
                <a:gd name="connsiteY159" fmla="*/ 45720 h 4351020"/>
                <a:gd name="connsiteX160" fmla="*/ 1760995 w 3894595"/>
                <a:gd name="connsiteY160" fmla="*/ 22860 h 4351020"/>
                <a:gd name="connsiteX161" fmla="*/ 1456195 w 3894595"/>
                <a:gd name="connsiteY161" fmla="*/ 0 h 4351020"/>
                <a:gd name="connsiteX162" fmla="*/ 526555 w 3894595"/>
                <a:gd name="connsiteY162"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19875 w 3894595"/>
                <a:gd name="connsiteY9" fmla="*/ 601980 h 4351020"/>
                <a:gd name="connsiteX10" fmla="*/ 468562 w 3894595"/>
                <a:gd name="connsiteY10" fmla="*/ 1202522 h 4351020"/>
                <a:gd name="connsiteX11" fmla="*/ 435115 w 3894595"/>
                <a:gd name="connsiteY11" fmla="*/ 1607820 h 4351020"/>
                <a:gd name="connsiteX12" fmla="*/ 419875 w 3894595"/>
                <a:gd name="connsiteY12" fmla="*/ 1653540 h 4351020"/>
                <a:gd name="connsiteX13" fmla="*/ 389395 w 3894595"/>
                <a:gd name="connsiteY13" fmla="*/ 1714500 h 4351020"/>
                <a:gd name="connsiteX14" fmla="*/ 343675 w 3894595"/>
                <a:gd name="connsiteY14" fmla="*/ 1805940 h 4351020"/>
                <a:gd name="connsiteX15" fmla="*/ 328435 w 3894595"/>
                <a:gd name="connsiteY15" fmla="*/ 1836420 h 4351020"/>
                <a:gd name="connsiteX16" fmla="*/ 290335 w 3894595"/>
                <a:gd name="connsiteY16" fmla="*/ 1889760 h 4351020"/>
                <a:gd name="connsiteX17" fmla="*/ 259855 w 3894595"/>
                <a:gd name="connsiteY17" fmla="*/ 1958340 h 4351020"/>
                <a:gd name="connsiteX18" fmla="*/ 244615 w 3894595"/>
                <a:gd name="connsiteY18" fmla="*/ 2011680 h 4351020"/>
                <a:gd name="connsiteX19" fmla="*/ 229375 w 3894595"/>
                <a:gd name="connsiteY19" fmla="*/ 2042160 h 4351020"/>
                <a:gd name="connsiteX20" fmla="*/ 198895 w 3894595"/>
                <a:gd name="connsiteY20" fmla="*/ 2148840 h 4351020"/>
                <a:gd name="connsiteX21" fmla="*/ 191275 w 3894595"/>
                <a:gd name="connsiteY21" fmla="*/ 2202180 h 4351020"/>
                <a:gd name="connsiteX22" fmla="*/ 183655 w 3894595"/>
                <a:gd name="connsiteY22" fmla="*/ 2225040 h 4351020"/>
                <a:gd name="connsiteX23" fmla="*/ 160795 w 3894595"/>
                <a:gd name="connsiteY23" fmla="*/ 2308860 h 4351020"/>
                <a:gd name="connsiteX24" fmla="*/ 160795 w 3894595"/>
                <a:gd name="connsiteY24" fmla="*/ 2644140 h 4351020"/>
                <a:gd name="connsiteX25" fmla="*/ 145555 w 3894595"/>
                <a:gd name="connsiteY25" fmla="*/ 2674620 h 4351020"/>
                <a:gd name="connsiteX26" fmla="*/ 137935 w 3894595"/>
                <a:gd name="connsiteY26" fmla="*/ 2705100 h 4351020"/>
                <a:gd name="connsiteX27" fmla="*/ 115075 w 3894595"/>
                <a:gd name="connsiteY27" fmla="*/ 2735580 h 4351020"/>
                <a:gd name="connsiteX28" fmla="*/ 99835 w 3894595"/>
                <a:gd name="connsiteY28" fmla="*/ 2804160 h 4351020"/>
                <a:gd name="connsiteX29" fmla="*/ 92215 w 3894595"/>
                <a:gd name="connsiteY29" fmla="*/ 2834640 h 4351020"/>
                <a:gd name="connsiteX30" fmla="*/ 84595 w 3894595"/>
                <a:gd name="connsiteY30" fmla="*/ 2872740 h 4351020"/>
                <a:gd name="connsiteX31" fmla="*/ 54115 w 3894595"/>
                <a:gd name="connsiteY31" fmla="*/ 2933700 h 4351020"/>
                <a:gd name="connsiteX32" fmla="*/ 38875 w 3894595"/>
                <a:gd name="connsiteY32" fmla="*/ 2964180 h 4351020"/>
                <a:gd name="connsiteX33" fmla="*/ 23635 w 3894595"/>
                <a:gd name="connsiteY33" fmla="*/ 2994660 h 4351020"/>
                <a:gd name="connsiteX34" fmla="*/ 16015 w 3894595"/>
                <a:gd name="connsiteY34" fmla="*/ 3055620 h 4351020"/>
                <a:gd name="connsiteX35" fmla="*/ 775 w 3894595"/>
                <a:gd name="connsiteY35" fmla="*/ 3108960 h 4351020"/>
                <a:gd name="connsiteX36" fmla="*/ 23635 w 3894595"/>
                <a:gd name="connsiteY36" fmla="*/ 3261360 h 4351020"/>
                <a:gd name="connsiteX37" fmla="*/ 46495 w 3894595"/>
                <a:gd name="connsiteY37" fmla="*/ 3284220 h 4351020"/>
                <a:gd name="connsiteX38" fmla="*/ 84595 w 3894595"/>
                <a:gd name="connsiteY38" fmla="*/ 3368040 h 4351020"/>
                <a:gd name="connsiteX39" fmla="*/ 137935 w 3894595"/>
                <a:gd name="connsiteY39" fmla="*/ 3429000 h 4351020"/>
                <a:gd name="connsiteX40" fmla="*/ 206515 w 3894595"/>
                <a:gd name="connsiteY40" fmla="*/ 3482340 h 4351020"/>
                <a:gd name="connsiteX41" fmla="*/ 252235 w 3894595"/>
                <a:gd name="connsiteY41" fmla="*/ 3489960 h 4351020"/>
                <a:gd name="connsiteX42" fmla="*/ 313195 w 3894595"/>
                <a:gd name="connsiteY42" fmla="*/ 3512820 h 4351020"/>
                <a:gd name="connsiteX43" fmla="*/ 381775 w 3894595"/>
                <a:gd name="connsiteY43" fmla="*/ 3520440 h 4351020"/>
                <a:gd name="connsiteX44" fmla="*/ 739915 w 3894595"/>
                <a:gd name="connsiteY44" fmla="*/ 3543300 h 4351020"/>
                <a:gd name="connsiteX45" fmla="*/ 800875 w 3894595"/>
                <a:gd name="connsiteY45" fmla="*/ 3566160 h 4351020"/>
                <a:gd name="connsiteX46" fmla="*/ 846595 w 3894595"/>
                <a:gd name="connsiteY46" fmla="*/ 3604260 h 4351020"/>
                <a:gd name="connsiteX47" fmla="*/ 869455 w 3894595"/>
                <a:gd name="connsiteY47" fmla="*/ 3627120 h 4351020"/>
                <a:gd name="connsiteX48" fmla="*/ 899935 w 3894595"/>
                <a:gd name="connsiteY48" fmla="*/ 3688080 h 4351020"/>
                <a:gd name="connsiteX49" fmla="*/ 915175 w 3894595"/>
                <a:gd name="connsiteY49" fmla="*/ 3733800 h 4351020"/>
                <a:gd name="connsiteX50" fmla="*/ 960895 w 3894595"/>
                <a:gd name="connsiteY50" fmla="*/ 3832860 h 4351020"/>
                <a:gd name="connsiteX51" fmla="*/ 991375 w 3894595"/>
                <a:gd name="connsiteY51" fmla="*/ 3870960 h 4351020"/>
                <a:gd name="connsiteX52" fmla="*/ 1014235 w 3894595"/>
                <a:gd name="connsiteY52" fmla="*/ 3878580 h 4351020"/>
                <a:gd name="connsiteX53" fmla="*/ 1128535 w 3894595"/>
                <a:gd name="connsiteY53" fmla="*/ 3916680 h 4351020"/>
                <a:gd name="connsiteX54" fmla="*/ 1463815 w 3894595"/>
                <a:gd name="connsiteY54" fmla="*/ 3901440 h 4351020"/>
                <a:gd name="connsiteX55" fmla="*/ 1494295 w 3894595"/>
                <a:gd name="connsiteY55" fmla="*/ 3893820 h 4351020"/>
                <a:gd name="connsiteX56" fmla="*/ 1593355 w 3894595"/>
                <a:gd name="connsiteY56" fmla="*/ 3863340 h 4351020"/>
                <a:gd name="connsiteX57" fmla="*/ 1661935 w 3894595"/>
                <a:gd name="connsiteY57" fmla="*/ 3840480 h 4351020"/>
                <a:gd name="connsiteX58" fmla="*/ 1684795 w 3894595"/>
                <a:gd name="connsiteY58" fmla="*/ 3825240 h 4351020"/>
                <a:gd name="connsiteX59" fmla="*/ 1905775 w 3894595"/>
                <a:gd name="connsiteY59" fmla="*/ 3832860 h 4351020"/>
                <a:gd name="connsiteX60" fmla="*/ 1981975 w 3894595"/>
                <a:gd name="connsiteY60" fmla="*/ 3886200 h 4351020"/>
                <a:gd name="connsiteX61" fmla="*/ 2027695 w 3894595"/>
                <a:gd name="connsiteY61" fmla="*/ 3954780 h 4351020"/>
                <a:gd name="connsiteX62" fmla="*/ 2035315 w 3894595"/>
                <a:gd name="connsiteY62" fmla="*/ 3977640 h 4351020"/>
                <a:gd name="connsiteX63" fmla="*/ 2073415 w 3894595"/>
                <a:gd name="connsiteY63" fmla="*/ 4023360 h 4351020"/>
                <a:gd name="connsiteX64" fmla="*/ 2111515 w 3894595"/>
                <a:gd name="connsiteY64" fmla="*/ 4091940 h 4351020"/>
                <a:gd name="connsiteX65" fmla="*/ 2149615 w 3894595"/>
                <a:gd name="connsiteY65" fmla="*/ 4145280 h 4351020"/>
                <a:gd name="connsiteX66" fmla="*/ 2172475 w 3894595"/>
                <a:gd name="connsiteY66" fmla="*/ 4168140 h 4351020"/>
                <a:gd name="connsiteX67" fmla="*/ 2187715 w 3894595"/>
                <a:gd name="connsiteY67" fmla="*/ 4191000 h 4351020"/>
                <a:gd name="connsiteX68" fmla="*/ 2218195 w 3894595"/>
                <a:gd name="connsiteY68" fmla="*/ 4221480 h 4351020"/>
                <a:gd name="connsiteX69" fmla="*/ 2241055 w 3894595"/>
                <a:gd name="connsiteY69" fmla="*/ 4251960 h 4351020"/>
                <a:gd name="connsiteX70" fmla="*/ 2286775 w 3894595"/>
                <a:gd name="connsiteY70" fmla="*/ 4282440 h 4351020"/>
                <a:gd name="connsiteX71" fmla="*/ 2324875 w 3894595"/>
                <a:gd name="connsiteY71" fmla="*/ 4312920 h 4351020"/>
                <a:gd name="connsiteX72" fmla="*/ 2385835 w 3894595"/>
                <a:gd name="connsiteY72" fmla="*/ 4328160 h 4351020"/>
                <a:gd name="connsiteX73" fmla="*/ 2408695 w 3894595"/>
                <a:gd name="connsiteY73" fmla="*/ 4343400 h 4351020"/>
                <a:gd name="connsiteX74" fmla="*/ 2439175 w 3894595"/>
                <a:gd name="connsiteY74" fmla="*/ 4351020 h 4351020"/>
                <a:gd name="connsiteX75" fmla="*/ 2637295 w 3894595"/>
                <a:gd name="connsiteY75" fmla="*/ 4343400 h 4351020"/>
                <a:gd name="connsiteX76" fmla="*/ 2705875 w 3894595"/>
                <a:gd name="connsiteY76" fmla="*/ 4305300 h 4351020"/>
                <a:gd name="connsiteX77" fmla="*/ 2759215 w 3894595"/>
                <a:gd name="connsiteY77" fmla="*/ 4267200 h 4351020"/>
                <a:gd name="connsiteX78" fmla="*/ 2812555 w 3894595"/>
                <a:gd name="connsiteY78" fmla="*/ 4160520 h 4351020"/>
                <a:gd name="connsiteX79" fmla="*/ 2820175 w 3894595"/>
                <a:gd name="connsiteY79" fmla="*/ 4122420 h 4351020"/>
                <a:gd name="connsiteX80" fmla="*/ 2843035 w 3894595"/>
                <a:gd name="connsiteY80" fmla="*/ 4061460 h 4351020"/>
                <a:gd name="connsiteX81" fmla="*/ 2835415 w 3894595"/>
                <a:gd name="connsiteY81" fmla="*/ 3703320 h 4351020"/>
                <a:gd name="connsiteX82" fmla="*/ 2827795 w 3894595"/>
                <a:gd name="connsiteY82" fmla="*/ 3665220 h 4351020"/>
                <a:gd name="connsiteX83" fmla="*/ 2804935 w 3894595"/>
                <a:gd name="connsiteY83" fmla="*/ 3627120 h 4351020"/>
                <a:gd name="connsiteX84" fmla="*/ 2789695 w 3894595"/>
                <a:gd name="connsiteY84" fmla="*/ 3596640 h 4351020"/>
                <a:gd name="connsiteX85" fmla="*/ 2751595 w 3894595"/>
                <a:gd name="connsiteY85" fmla="*/ 3550920 h 4351020"/>
                <a:gd name="connsiteX86" fmla="*/ 2713495 w 3894595"/>
                <a:gd name="connsiteY86" fmla="*/ 3451860 h 4351020"/>
                <a:gd name="connsiteX87" fmla="*/ 2698255 w 3894595"/>
                <a:gd name="connsiteY87" fmla="*/ 3398520 h 4351020"/>
                <a:gd name="connsiteX88" fmla="*/ 2690635 w 3894595"/>
                <a:gd name="connsiteY88" fmla="*/ 3368040 h 4351020"/>
                <a:gd name="connsiteX89" fmla="*/ 2675395 w 3894595"/>
                <a:gd name="connsiteY89" fmla="*/ 3322320 h 4351020"/>
                <a:gd name="connsiteX90" fmla="*/ 2667775 w 3894595"/>
                <a:gd name="connsiteY90" fmla="*/ 3276600 h 4351020"/>
                <a:gd name="connsiteX91" fmla="*/ 2629675 w 3894595"/>
                <a:gd name="connsiteY91" fmla="*/ 3139440 h 4351020"/>
                <a:gd name="connsiteX92" fmla="*/ 2583955 w 3894595"/>
                <a:gd name="connsiteY92" fmla="*/ 3055620 h 4351020"/>
                <a:gd name="connsiteX93" fmla="*/ 2561095 w 3894595"/>
                <a:gd name="connsiteY93" fmla="*/ 3002280 h 4351020"/>
                <a:gd name="connsiteX94" fmla="*/ 2515375 w 3894595"/>
                <a:gd name="connsiteY94" fmla="*/ 2910840 h 4351020"/>
                <a:gd name="connsiteX95" fmla="*/ 2477275 w 3894595"/>
                <a:gd name="connsiteY95" fmla="*/ 2796540 h 4351020"/>
                <a:gd name="connsiteX96" fmla="*/ 2469655 w 3894595"/>
                <a:gd name="connsiteY96" fmla="*/ 2750820 h 4351020"/>
                <a:gd name="connsiteX97" fmla="*/ 2492515 w 3894595"/>
                <a:gd name="connsiteY97" fmla="*/ 2606040 h 4351020"/>
                <a:gd name="connsiteX98" fmla="*/ 2576335 w 3894595"/>
                <a:gd name="connsiteY98" fmla="*/ 2552700 h 4351020"/>
                <a:gd name="connsiteX99" fmla="*/ 2644915 w 3894595"/>
                <a:gd name="connsiteY99" fmla="*/ 2545080 h 4351020"/>
                <a:gd name="connsiteX100" fmla="*/ 2690635 w 3894595"/>
                <a:gd name="connsiteY100" fmla="*/ 2537460 h 4351020"/>
                <a:gd name="connsiteX101" fmla="*/ 2903995 w 3894595"/>
                <a:gd name="connsiteY101" fmla="*/ 2522220 h 4351020"/>
                <a:gd name="connsiteX102" fmla="*/ 2926855 w 3894595"/>
                <a:gd name="connsiteY102" fmla="*/ 2514600 h 4351020"/>
                <a:gd name="connsiteX103" fmla="*/ 2949715 w 3894595"/>
                <a:gd name="connsiteY103" fmla="*/ 2499360 h 4351020"/>
                <a:gd name="connsiteX104" fmla="*/ 3018295 w 3894595"/>
                <a:gd name="connsiteY104" fmla="*/ 2438400 h 4351020"/>
                <a:gd name="connsiteX105" fmla="*/ 3033535 w 3894595"/>
                <a:gd name="connsiteY105" fmla="*/ 2400300 h 4351020"/>
                <a:gd name="connsiteX106" fmla="*/ 3102115 w 3894595"/>
                <a:gd name="connsiteY106" fmla="*/ 2354580 h 4351020"/>
                <a:gd name="connsiteX107" fmla="*/ 3140215 w 3894595"/>
                <a:gd name="connsiteY107" fmla="*/ 2346960 h 4351020"/>
                <a:gd name="connsiteX108" fmla="*/ 3193555 w 3894595"/>
                <a:gd name="connsiteY108" fmla="*/ 2331720 h 4351020"/>
                <a:gd name="connsiteX109" fmla="*/ 3224035 w 3894595"/>
                <a:gd name="connsiteY109" fmla="*/ 2293620 h 4351020"/>
                <a:gd name="connsiteX110" fmla="*/ 3246895 w 3894595"/>
                <a:gd name="connsiteY110" fmla="*/ 2232660 h 4351020"/>
                <a:gd name="connsiteX111" fmla="*/ 3254515 w 3894595"/>
                <a:gd name="connsiteY111" fmla="*/ 2202180 h 4351020"/>
                <a:gd name="connsiteX112" fmla="*/ 3262135 w 3894595"/>
                <a:gd name="connsiteY112" fmla="*/ 2164080 h 4351020"/>
                <a:gd name="connsiteX113" fmla="*/ 3292615 w 3894595"/>
                <a:gd name="connsiteY113" fmla="*/ 2148840 h 4351020"/>
                <a:gd name="connsiteX114" fmla="*/ 3445015 w 3894595"/>
                <a:gd name="connsiteY114" fmla="*/ 2156460 h 4351020"/>
                <a:gd name="connsiteX115" fmla="*/ 3513595 w 3894595"/>
                <a:gd name="connsiteY115" fmla="*/ 2209800 h 4351020"/>
                <a:gd name="connsiteX116" fmla="*/ 3536455 w 3894595"/>
                <a:gd name="connsiteY116" fmla="*/ 2225040 h 4351020"/>
                <a:gd name="connsiteX117" fmla="*/ 3589795 w 3894595"/>
                <a:gd name="connsiteY117" fmla="*/ 2293620 h 4351020"/>
                <a:gd name="connsiteX118" fmla="*/ 3627895 w 3894595"/>
                <a:gd name="connsiteY118" fmla="*/ 2324100 h 4351020"/>
                <a:gd name="connsiteX119" fmla="*/ 3711715 w 3894595"/>
                <a:gd name="connsiteY119" fmla="*/ 2331720 h 4351020"/>
                <a:gd name="connsiteX120" fmla="*/ 3886975 w 3894595"/>
                <a:gd name="connsiteY120" fmla="*/ 2286000 h 4351020"/>
                <a:gd name="connsiteX121" fmla="*/ 3894595 w 3894595"/>
                <a:gd name="connsiteY121" fmla="*/ 2255520 h 4351020"/>
                <a:gd name="connsiteX122" fmla="*/ 3879355 w 3894595"/>
                <a:gd name="connsiteY122" fmla="*/ 2103120 h 4351020"/>
                <a:gd name="connsiteX123" fmla="*/ 3841255 w 3894595"/>
                <a:gd name="connsiteY123" fmla="*/ 2019300 h 4351020"/>
                <a:gd name="connsiteX124" fmla="*/ 3795535 w 3894595"/>
                <a:gd name="connsiteY124" fmla="*/ 1958340 h 4351020"/>
                <a:gd name="connsiteX125" fmla="*/ 3726955 w 3894595"/>
                <a:gd name="connsiteY125" fmla="*/ 1882140 h 4351020"/>
                <a:gd name="connsiteX126" fmla="*/ 3681235 w 3894595"/>
                <a:gd name="connsiteY126" fmla="*/ 1821180 h 4351020"/>
                <a:gd name="connsiteX127" fmla="*/ 3612655 w 3894595"/>
                <a:gd name="connsiteY127" fmla="*/ 1783080 h 4351020"/>
                <a:gd name="connsiteX128" fmla="*/ 3536455 w 3894595"/>
                <a:gd name="connsiteY128" fmla="*/ 1767840 h 4351020"/>
                <a:gd name="connsiteX129" fmla="*/ 3437395 w 3894595"/>
                <a:gd name="connsiteY129" fmla="*/ 1729740 h 4351020"/>
                <a:gd name="connsiteX130" fmla="*/ 3338335 w 3894595"/>
                <a:gd name="connsiteY130" fmla="*/ 1645920 h 4351020"/>
                <a:gd name="connsiteX131" fmla="*/ 3277375 w 3894595"/>
                <a:gd name="connsiteY131" fmla="*/ 1569720 h 4351020"/>
                <a:gd name="connsiteX132" fmla="*/ 3269755 w 3894595"/>
                <a:gd name="connsiteY132" fmla="*/ 1508760 h 4351020"/>
                <a:gd name="connsiteX133" fmla="*/ 3254515 w 3894595"/>
                <a:gd name="connsiteY133" fmla="*/ 1470660 h 4351020"/>
                <a:gd name="connsiteX134" fmla="*/ 3239275 w 3894595"/>
                <a:gd name="connsiteY134" fmla="*/ 1348740 h 4351020"/>
                <a:gd name="connsiteX135" fmla="*/ 3224035 w 3894595"/>
                <a:gd name="connsiteY135" fmla="*/ 1272540 h 4351020"/>
                <a:gd name="connsiteX136" fmla="*/ 3216415 w 3894595"/>
                <a:gd name="connsiteY136" fmla="*/ 975360 h 4351020"/>
                <a:gd name="connsiteX137" fmla="*/ 3193555 w 3894595"/>
                <a:gd name="connsiteY137" fmla="*/ 853440 h 4351020"/>
                <a:gd name="connsiteX138" fmla="*/ 3185935 w 3894595"/>
                <a:gd name="connsiteY138" fmla="*/ 800100 h 4351020"/>
                <a:gd name="connsiteX139" fmla="*/ 3155455 w 3894595"/>
                <a:gd name="connsiteY139" fmla="*/ 723900 h 4351020"/>
                <a:gd name="connsiteX140" fmla="*/ 3124975 w 3894595"/>
                <a:gd name="connsiteY140" fmla="*/ 640080 h 4351020"/>
                <a:gd name="connsiteX141" fmla="*/ 3086875 w 3894595"/>
                <a:gd name="connsiteY141" fmla="*/ 579120 h 4351020"/>
                <a:gd name="connsiteX142" fmla="*/ 2995435 w 3894595"/>
                <a:gd name="connsiteY142" fmla="*/ 533400 h 4351020"/>
                <a:gd name="connsiteX143" fmla="*/ 2926855 w 3894595"/>
                <a:gd name="connsiteY143" fmla="*/ 487680 h 4351020"/>
                <a:gd name="connsiteX144" fmla="*/ 2888755 w 3894595"/>
                <a:gd name="connsiteY144" fmla="*/ 472440 h 4351020"/>
                <a:gd name="connsiteX145" fmla="*/ 2820175 w 3894595"/>
                <a:gd name="connsiteY145" fmla="*/ 419100 h 4351020"/>
                <a:gd name="connsiteX146" fmla="*/ 2782075 w 3894595"/>
                <a:gd name="connsiteY146" fmla="*/ 396240 h 4351020"/>
                <a:gd name="connsiteX147" fmla="*/ 2721115 w 3894595"/>
                <a:gd name="connsiteY147" fmla="*/ 327660 h 4351020"/>
                <a:gd name="connsiteX148" fmla="*/ 2698255 w 3894595"/>
                <a:gd name="connsiteY148" fmla="*/ 297180 h 4351020"/>
                <a:gd name="connsiteX149" fmla="*/ 2660155 w 3894595"/>
                <a:gd name="connsiteY149" fmla="*/ 274320 h 4351020"/>
                <a:gd name="connsiteX150" fmla="*/ 2606815 w 3894595"/>
                <a:gd name="connsiteY150" fmla="*/ 243840 h 4351020"/>
                <a:gd name="connsiteX151" fmla="*/ 2568715 w 3894595"/>
                <a:gd name="connsiteY151" fmla="*/ 236220 h 4351020"/>
                <a:gd name="connsiteX152" fmla="*/ 2446795 w 3894595"/>
                <a:gd name="connsiteY152" fmla="*/ 205740 h 4351020"/>
                <a:gd name="connsiteX153" fmla="*/ 2332495 w 3894595"/>
                <a:gd name="connsiteY153" fmla="*/ 190500 h 4351020"/>
                <a:gd name="connsiteX154" fmla="*/ 2225815 w 3894595"/>
                <a:gd name="connsiteY154" fmla="*/ 167640 h 4351020"/>
                <a:gd name="connsiteX155" fmla="*/ 2187715 w 3894595"/>
                <a:gd name="connsiteY155" fmla="*/ 152400 h 4351020"/>
                <a:gd name="connsiteX156" fmla="*/ 2081035 w 3894595"/>
                <a:gd name="connsiteY156" fmla="*/ 106680 h 4351020"/>
                <a:gd name="connsiteX157" fmla="*/ 2042935 w 3894595"/>
                <a:gd name="connsiteY157" fmla="*/ 76200 h 4351020"/>
                <a:gd name="connsiteX158" fmla="*/ 2004835 w 3894595"/>
                <a:gd name="connsiteY158" fmla="*/ 68580 h 4351020"/>
                <a:gd name="connsiteX159" fmla="*/ 1943875 w 3894595"/>
                <a:gd name="connsiteY159" fmla="*/ 53340 h 4351020"/>
                <a:gd name="connsiteX160" fmla="*/ 1898155 w 3894595"/>
                <a:gd name="connsiteY160" fmla="*/ 45720 h 4351020"/>
                <a:gd name="connsiteX161" fmla="*/ 1760995 w 3894595"/>
                <a:gd name="connsiteY161" fmla="*/ 22860 h 4351020"/>
                <a:gd name="connsiteX162" fmla="*/ 1456195 w 3894595"/>
                <a:gd name="connsiteY162" fmla="*/ 0 h 4351020"/>
                <a:gd name="connsiteX163" fmla="*/ 526555 w 3894595"/>
                <a:gd name="connsiteY163"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419875 w 3894595"/>
                <a:gd name="connsiteY8" fmla="*/ 601980 h 4351020"/>
                <a:gd name="connsiteX9" fmla="*/ 468562 w 3894595"/>
                <a:gd name="connsiteY9" fmla="*/ 1202522 h 4351020"/>
                <a:gd name="connsiteX10" fmla="*/ 435115 w 3894595"/>
                <a:gd name="connsiteY10" fmla="*/ 1607820 h 4351020"/>
                <a:gd name="connsiteX11" fmla="*/ 419875 w 3894595"/>
                <a:gd name="connsiteY11" fmla="*/ 1653540 h 4351020"/>
                <a:gd name="connsiteX12" fmla="*/ 389395 w 3894595"/>
                <a:gd name="connsiteY12" fmla="*/ 1714500 h 4351020"/>
                <a:gd name="connsiteX13" fmla="*/ 343675 w 3894595"/>
                <a:gd name="connsiteY13" fmla="*/ 1805940 h 4351020"/>
                <a:gd name="connsiteX14" fmla="*/ 328435 w 3894595"/>
                <a:gd name="connsiteY14" fmla="*/ 1836420 h 4351020"/>
                <a:gd name="connsiteX15" fmla="*/ 290335 w 3894595"/>
                <a:gd name="connsiteY15" fmla="*/ 1889760 h 4351020"/>
                <a:gd name="connsiteX16" fmla="*/ 259855 w 3894595"/>
                <a:gd name="connsiteY16" fmla="*/ 1958340 h 4351020"/>
                <a:gd name="connsiteX17" fmla="*/ 244615 w 3894595"/>
                <a:gd name="connsiteY17" fmla="*/ 2011680 h 4351020"/>
                <a:gd name="connsiteX18" fmla="*/ 229375 w 3894595"/>
                <a:gd name="connsiteY18" fmla="*/ 2042160 h 4351020"/>
                <a:gd name="connsiteX19" fmla="*/ 198895 w 3894595"/>
                <a:gd name="connsiteY19" fmla="*/ 2148840 h 4351020"/>
                <a:gd name="connsiteX20" fmla="*/ 191275 w 3894595"/>
                <a:gd name="connsiteY20" fmla="*/ 2202180 h 4351020"/>
                <a:gd name="connsiteX21" fmla="*/ 183655 w 3894595"/>
                <a:gd name="connsiteY21" fmla="*/ 2225040 h 4351020"/>
                <a:gd name="connsiteX22" fmla="*/ 160795 w 3894595"/>
                <a:gd name="connsiteY22" fmla="*/ 2308860 h 4351020"/>
                <a:gd name="connsiteX23" fmla="*/ 160795 w 3894595"/>
                <a:gd name="connsiteY23" fmla="*/ 2644140 h 4351020"/>
                <a:gd name="connsiteX24" fmla="*/ 145555 w 3894595"/>
                <a:gd name="connsiteY24" fmla="*/ 2674620 h 4351020"/>
                <a:gd name="connsiteX25" fmla="*/ 137935 w 3894595"/>
                <a:gd name="connsiteY25" fmla="*/ 2705100 h 4351020"/>
                <a:gd name="connsiteX26" fmla="*/ 115075 w 3894595"/>
                <a:gd name="connsiteY26" fmla="*/ 2735580 h 4351020"/>
                <a:gd name="connsiteX27" fmla="*/ 99835 w 3894595"/>
                <a:gd name="connsiteY27" fmla="*/ 2804160 h 4351020"/>
                <a:gd name="connsiteX28" fmla="*/ 92215 w 3894595"/>
                <a:gd name="connsiteY28" fmla="*/ 2834640 h 4351020"/>
                <a:gd name="connsiteX29" fmla="*/ 84595 w 3894595"/>
                <a:gd name="connsiteY29" fmla="*/ 2872740 h 4351020"/>
                <a:gd name="connsiteX30" fmla="*/ 54115 w 3894595"/>
                <a:gd name="connsiteY30" fmla="*/ 2933700 h 4351020"/>
                <a:gd name="connsiteX31" fmla="*/ 38875 w 3894595"/>
                <a:gd name="connsiteY31" fmla="*/ 2964180 h 4351020"/>
                <a:gd name="connsiteX32" fmla="*/ 23635 w 3894595"/>
                <a:gd name="connsiteY32" fmla="*/ 2994660 h 4351020"/>
                <a:gd name="connsiteX33" fmla="*/ 16015 w 3894595"/>
                <a:gd name="connsiteY33" fmla="*/ 3055620 h 4351020"/>
                <a:gd name="connsiteX34" fmla="*/ 775 w 3894595"/>
                <a:gd name="connsiteY34" fmla="*/ 3108960 h 4351020"/>
                <a:gd name="connsiteX35" fmla="*/ 23635 w 3894595"/>
                <a:gd name="connsiteY35" fmla="*/ 3261360 h 4351020"/>
                <a:gd name="connsiteX36" fmla="*/ 46495 w 3894595"/>
                <a:gd name="connsiteY36" fmla="*/ 3284220 h 4351020"/>
                <a:gd name="connsiteX37" fmla="*/ 84595 w 3894595"/>
                <a:gd name="connsiteY37" fmla="*/ 3368040 h 4351020"/>
                <a:gd name="connsiteX38" fmla="*/ 137935 w 3894595"/>
                <a:gd name="connsiteY38" fmla="*/ 3429000 h 4351020"/>
                <a:gd name="connsiteX39" fmla="*/ 206515 w 3894595"/>
                <a:gd name="connsiteY39" fmla="*/ 3482340 h 4351020"/>
                <a:gd name="connsiteX40" fmla="*/ 252235 w 3894595"/>
                <a:gd name="connsiteY40" fmla="*/ 3489960 h 4351020"/>
                <a:gd name="connsiteX41" fmla="*/ 313195 w 3894595"/>
                <a:gd name="connsiteY41" fmla="*/ 3512820 h 4351020"/>
                <a:gd name="connsiteX42" fmla="*/ 381775 w 3894595"/>
                <a:gd name="connsiteY42" fmla="*/ 3520440 h 4351020"/>
                <a:gd name="connsiteX43" fmla="*/ 739915 w 3894595"/>
                <a:gd name="connsiteY43" fmla="*/ 3543300 h 4351020"/>
                <a:gd name="connsiteX44" fmla="*/ 800875 w 3894595"/>
                <a:gd name="connsiteY44" fmla="*/ 3566160 h 4351020"/>
                <a:gd name="connsiteX45" fmla="*/ 846595 w 3894595"/>
                <a:gd name="connsiteY45" fmla="*/ 3604260 h 4351020"/>
                <a:gd name="connsiteX46" fmla="*/ 869455 w 3894595"/>
                <a:gd name="connsiteY46" fmla="*/ 3627120 h 4351020"/>
                <a:gd name="connsiteX47" fmla="*/ 899935 w 3894595"/>
                <a:gd name="connsiteY47" fmla="*/ 3688080 h 4351020"/>
                <a:gd name="connsiteX48" fmla="*/ 915175 w 3894595"/>
                <a:gd name="connsiteY48" fmla="*/ 3733800 h 4351020"/>
                <a:gd name="connsiteX49" fmla="*/ 960895 w 3894595"/>
                <a:gd name="connsiteY49" fmla="*/ 3832860 h 4351020"/>
                <a:gd name="connsiteX50" fmla="*/ 991375 w 3894595"/>
                <a:gd name="connsiteY50" fmla="*/ 3870960 h 4351020"/>
                <a:gd name="connsiteX51" fmla="*/ 1014235 w 3894595"/>
                <a:gd name="connsiteY51" fmla="*/ 3878580 h 4351020"/>
                <a:gd name="connsiteX52" fmla="*/ 1128535 w 3894595"/>
                <a:gd name="connsiteY52" fmla="*/ 3916680 h 4351020"/>
                <a:gd name="connsiteX53" fmla="*/ 1463815 w 3894595"/>
                <a:gd name="connsiteY53" fmla="*/ 3901440 h 4351020"/>
                <a:gd name="connsiteX54" fmla="*/ 1494295 w 3894595"/>
                <a:gd name="connsiteY54" fmla="*/ 3893820 h 4351020"/>
                <a:gd name="connsiteX55" fmla="*/ 1593355 w 3894595"/>
                <a:gd name="connsiteY55" fmla="*/ 3863340 h 4351020"/>
                <a:gd name="connsiteX56" fmla="*/ 1661935 w 3894595"/>
                <a:gd name="connsiteY56" fmla="*/ 3840480 h 4351020"/>
                <a:gd name="connsiteX57" fmla="*/ 1684795 w 3894595"/>
                <a:gd name="connsiteY57" fmla="*/ 3825240 h 4351020"/>
                <a:gd name="connsiteX58" fmla="*/ 1905775 w 3894595"/>
                <a:gd name="connsiteY58" fmla="*/ 3832860 h 4351020"/>
                <a:gd name="connsiteX59" fmla="*/ 1981975 w 3894595"/>
                <a:gd name="connsiteY59" fmla="*/ 3886200 h 4351020"/>
                <a:gd name="connsiteX60" fmla="*/ 2027695 w 3894595"/>
                <a:gd name="connsiteY60" fmla="*/ 3954780 h 4351020"/>
                <a:gd name="connsiteX61" fmla="*/ 2035315 w 3894595"/>
                <a:gd name="connsiteY61" fmla="*/ 3977640 h 4351020"/>
                <a:gd name="connsiteX62" fmla="*/ 2073415 w 3894595"/>
                <a:gd name="connsiteY62" fmla="*/ 4023360 h 4351020"/>
                <a:gd name="connsiteX63" fmla="*/ 2111515 w 3894595"/>
                <a:gd name="connsiteY63" fmla="*/ 4091940 h 4351020"/>
                <a:gd name="connsiteX64" fmla="*/ 2149615 w 3894595"/>
                <a:gd name="connsiteY64" fmla="*/ 4145280 h 4351020"/>
                <a:gd name="connsiteX65" fmla="*/ 2172475 w 3894595"/>
                <a:gd name="connsiteY65" fmla="*/ 4168140 h 4351020"/>
                <a:gd name="connsiteX66" fmla="*/ 2187715 w 3894595"/>
                <a:gd name="connsiteY66" fmla="*/ 4191000 h 4351020"/>
                <a:gd name="connsiteX67" fmla="*/ 2218195 w 3894595"/>
                <a:gd name="connsiteY67" fmla="*/ 4221480 h 4351020"/>
                <a:gd name="connsiteX68" fmla="*/ 2241055 w 3894595"/>
                <a:gd name="connsiteY68" fmla="*/ 4251960 h 4351020"/>
                <a:gd name="connsiteX69" fmla="*/ 2286775 w 3894595"/>
                <a:gd name="connsiteY69" fmla="*/ 4282440 h 4351020"/>
                <a:gd name="connsiteX70" fmla="*/ 2324875 w 3894595"/>
                <a:gd name="connsiteY70" fmla="*/ 4312920 h 4351020"/>
                <a:gd name="connsiteX71" fmla="*/ 2385835 w 3894595"/>
                <a:gd name="connsiteY71" fmla="*/ 4328160 h 4351020"/>
                <a:gd name="connsiteX72" fmla="*/ 2408695 w 3894595"/>
                <a:gd name="connsiteY72" fmla="*/ 4343400 h 4351020"/>
                <a:gd name="connsiteX73" fmla="*/ 2439175 w 3894595"/>
                <a:gd name="connsiteY73" fmla="*/ 4351020 h 4351020"/>
                <a:gd name="connsiteX74" fmla="*/ 2637295 w 3894595"/>
                <a:gd name="connsiteY74" fmla="*/ 4343400 h 4351020"/>
                <a:gd name="connsiteX75" fmla="*/ 2705875 w 3894595"/>
                <a:gd name="connsiteY75" fmla="*/ 4305300 h 4351020"/>
                <a:gd name="connsiteX76" fmla="*/ 2759215 w 3894595"/>
                <a:gd name="connsiteY76" fmla="*/ 4267200 h 4351020"/>
                <a:gd name="connsiteX77" fmla="*/ 2812555 w 3894595"/>
                <a:gd name="connsiteY77" fmla="*/ 4160520 h 4351020"/>
                <a:gd name="connsiteX78" fmla="*/ 2820175 w 3894595"/>
                <a:gd name="connsiteY78" fmla="*/ 4122420 h 4351020"/>
                <a:gd name="connsiteX79" fmla="*/ 2843035 w 3894595"/>
                <a:gd name="connsiteY79" fmla="*/ 4061460 h 4351020"/>
                <a:gd name="connsiteX80" fmla="*/ 2835415 w 3894595"/>
                <a:gd name="connsiteY80" fmla="*/ 3703320 h 4351020"/>
                <a:gd name="connsiteX81" fmla="*/ 2827795 w 3894595"/>
                <a:gd name="connsiteY81" fmla="*/ 3665220 h 4351020"/>
                <a:gd name="connsiteX82" fmla="*/ 2804935 w 3894595"/>
                <a:gd name="connsiteY82" fmla="*/ 3627120 h 4351020"/>
                <a:gd name="connsiteX83" fmla="*/ 2789695 w 3894595"/>
                <a:gd name="connsiteY83" fmla="*/ 3596640 h 4351020"/>
                <a:gd name="connsiteX84" fmla="*/ 2751595 w 3894595"/>
                <a:gd name="connsiteY84" fmla="*/ 3550920 h 4351020"/>
                <a:gd name="connsiteX85" fmla="*/ 2713495 w 3894595"/>
                <a:gd name="connsiteY85" fmla="*/ 3451860 h 4351020"/>
                <a:gd name="connsiteX86" fmla="*/ 2698255 w 3894595"/>
                <a:gd name="connsiteY86" fmla="*/ 3398520 h 4351020"/>
                <a:gd name="connsiteX87" fmla="*/ 2690635 w 3894595"/>
                <a:gd name="connsiteY87" fmla="*/ 3368040 h 4351020"/>
                <a:gd name="connsiteX88" fmla="*/ 2675395 w 3894595"/>
                <a:gd name="connsiteY88" fmla="*/ 3322320 h 4351020"/>
                <a:gd name="connsiteX89" fmla="*/ 2667775 w 3894595"/>
                <a:gd name="connsiteY89" fmla="*/ 3276600 h 4351020"/>
                <a:gd name="connsiteX90" fmla="*/ 2629675 w 3894595"/>
                <a:gd name="connsiteY90" fmla="*/ 3139440 h 4351020"/>
                <a:gd name="connsiteX91" fmla="*/ 2583955 w 3894595"/>
                <a:gd name="connsiteY91" fmla="*/ 3055620 h 4351020"/>
                <a:gd name="connsiteX92" fmla="*/ 2561095 w 3894595"/>
                <a:gd name="connsiteY92" fmla="*/ 3002280 h 4351020"/>
                <a:gd name="connsiteX93" fmla="*/ 2515375 w 3894595"/>
                <a:gd name="connsiteY93" fmla="*/ 2910840 h 4351020"/>
                <a:gd name="connsiteX94" fmla="*/ 2477275 w 3894595"/>
                <a:gd name="connsiteY94" fmla="*/ 2796540 h 4351020"/>
                <a:gd name="connsiteX95" fmla="*/ 2469655 w 3894595"/>
                <a:gd name="connsiteY95" fmla="*/ 2750820 h 4351020"/>
                <a:gd name="connsiteX96" fmla="*/ 2492515 w 3894595"/>
                <a:gd name="connsiteY96" fmla="*/ 2606040 h 4351020"/>
                <a:gd name="connsiteX97" fmla="*/ 2576335 w 3894595"/>
                <a:gd name="connsiteY97" fmla="*/ 2552700 h 4351020"/>
                <a:gd name="connsiteX98" fmla="*/ 2644915 w 3894595"/>
                <a:gd name="connsiteY98" fmla="*/ 2545080 h 4351020"/>
                <a:gd name="connsiteX99" fmla="*/ 2690635 w 3894595"/>
                <a:gd name="connsiteY99" fmla="*/ 2537460 h 4351020"/>
                <a:gd name="connsiteX100" fmla="*/ 2903995 w 3894595"/>
                <a:gd name="connsiteY100" fmla="*/ 2522220 h 4351020"/>
                <a:gd name="connsiteX101" fmla="*/ 2926855 w 3894595"/>
                <a:gd name="connsiteY101" fmla="*/ 2514600 h 4351020"/>
                <a:gd name="connsiteX102" fmla="*/ 2949715 w 3894595"/>
                <a:gd name="connsiteY102" fmla="*/ 2499360 h 4351020"/>
                <a:gd name="connsiteX103" fmla="*/ 3018295 w 3894595"/>
                <a:gd name="connsiteY103" fmla="*/ 2438400 h 4351020"/>
                <a:gd name="connsiteX104" fmla="*/ 3033535 w 3894595"/>
                <a:gd name="connsiteY104" fmla="*/ 2400300 h 4351020"/>
                <a:gd name="connsiteX105" fmla="*/ 3102115 w 3894595"/>
                <a:gd name="connsiteY105" fmla="*/ 2354580 h 4351020"/>
                <a:gd name="connsiteX106" fmla="*/ 3140215 w 3894595"/>
                <a:gd name="connsiteY106" fmla="*/ 2346960 h 4351020"/>
                <a:gd name="connsiteX107" fmla="*/ 3193555 w 3894595"/>
                <a:gd name="connsiteY107" fmla="*/ 2331720 h 4351020"/>
                <a:gd name="connsiteX108" fmla="*/ 3224035 w 3894595"/>
                <a:gd name="connsiteY108" fmla="*/ 2293620 h 4351020"/>
                <a:gd name="connsiteX109" fmla="*/ 3246895 w 3894595"/>
                <a:gd name="connsiteY109" fmla="*/ 2232660 h 4351020"/>
                <a:gd name="connsiteX110" fmla="*/ 3254515 w 3894595"/>
                <a:gd name="connsiteY110" fmla="*/ 2202180 h 4351020"/>
                <a:gd name="connsiteX111" fmla="*/ 3262135 w 3894595"/>
                <a:gd name="connsiteY111" fmla="*/ 2164080 h 4351020"/>
                <a:gd name="connsiteX112" fmla="*/ 3292615 w 3894595"/>
                <a:gd name="connsiteY112" fmla="*/ 2148840 h 4351020"/>
                <a:gd name="connsiteX113" fmla="*/ 3445015 w 3894595"/>
                <a:gd name="connsiteY113" fmla="*/ 2156460 h 4351020"/>
                <a:gd name="connsiteX114" fmla="*/ 3513595 w 3894595"/>
                <a:gd name="connsiteY114" fmla="*/ 2209800 h 4351020"/>
                <a:gd name="connsiteX115" fmla="*/ 3536455 w 3894595"/>
                <a:gd name="connsiteY115" fmla="*/ 2225040 h 4351020"/>
                <a:gd name="connsiteX116" fmla="*/ 3589795 w 3894595"/>
                <a:gd name="connsiteY116" fmla="*/ 2293620 h 4351020"/>
                <a:gd name="connsiteX117" fmla="*/ 3627895 w 3894595"/>
                <a:gd name="connsiteY117" fmla="*/ 2324100 h 4351020"/>
                <a:gd name="connsiteX118" fmla="*/ 3711715 w 3894595"/>
                <a:gd name="connsiteY118" fmla="*/ 2331720 h 4351020"/>
                <a:gd name="connsiteX119" fmla="*/ 3886975 w 3894595"/>
                <a:gd name="connsiteY119" fmla="*/ 2286000 h 4351020"/>
                <a:gd name="connsiteX120" fmla="*/ 3894595 w 3894595"/>
                <a:gd name="connsiteY120" fmla="*/ 2255520 h 4351020"/>
                <a:gd name="connsiteX121" fmla="*/ 3879355 w 3894595"/>
                <a:gd name="connsiteY121" fmla="*/ 2103120 h 4351020"/>
                <a:gd name="connsiteX122" fmla="*/ 3841255 w 3894595"/>
                <a:gd name="connsiteY122" fmla="*/ 2019300 h 4351020"/>
                <a:gd name="connsiteX123" fmla="*/ 3795535 w 3894595"/>
                <a:gd name="connsiteY123" fmla="*/ 1958340 h 4351020"/>
                <a:gd name="connsiteX124" fmla="*/ 3726955 w 3894595"/>
                <a:gd name="connsiteY124" fmla="*/ 1882140 h 4351020"/>
                <a:gd name="connsiteX125" fmla="*/ 3681235 w 3894595"/>
                <a:gd name="connsiteY125" fmla="*/ 1821180 h 4351020"/>
                <a:gd name="connsiteX126" fmla="*/ 3612655 w 3894595"/>
                <a:gd name="connsiteY126" fmla="*/ 1783080 h 4351020"/>
                <a:gd name="connsiteX127" fmla="*/ 3536455 w 3894595"/>
                <a:gd name="connsiteY127" fmla="*/ 1767840 h 4351020"/>
                <a:gd name="connsiteX128" fmla="*/ 3437395 w 3894595"/>
                <a:gd name="connsiteY128" fmla="*/ 1729740 h 4351020"/>
                <a:gd name="connsiteX129" fmla="*/ 3338335 w 3894595"/>
                <a:gd name="connsiteY129" fmla="*/ 1645920 h 4351020"/>
                <a:gd name="connsiteX130" fmla="*/ 3277375 w 3894595"/>
                <a:gd name="connsiteY130" fmla="*/ 1569720 h 4351020"/>
                <a:gd name="connsiteX131" fmla="*/ 3269755 w 3894595"/>
                <a:gd name="connsiteY131" fmla="*/ 1508760 h 4351020"/>
                <a:gd name="connsiteX132" fmla="*/ 3254515 w 3894595"/>
                <a:gd name="connsiteY132" fmla="*/ 1470660 h 4351020"/>
                <a:gd name="connsiteX133" fmla="*/ 3239275 w 3894595"/>
                <a:gd name="connsiteY133" fmla="*/ 1348740 h 4351020"/>
                <a:gd name="connsiteX134" fmla="*/ 3224035 w 3894595"/>
                <a:gd name="connsiteY134" fmla="*/ 1272540 h 4351020"/>
                <a:gd name="connsiteX135" fmla="*/ 3216415 w 3894595"/>
                <a:gd name="connsiteY135" fmla="*/ 975360 h 4351020"/>
                <a:gd name="connsiteX136" fmla="*/ 3193555 w 3894595"/>
                <a:gd name="connsiteY136" fmla="*/ 853440 h 4351020"/>
                <a:gd name="connsiteX137" fmla="*/ 3185935 w 3894595"/>
                <a:gd name="connsiteY137" fmla="*/ 800100 h 4351020"/>
                <a:gd name="connsiteX138" fmla="*/ 3155455 w 3894595"/>
                <a:gd name="connsiteY138" fmla="*/ 723900 h 4351020"/>
                <a:gd name="connsiteX139" fmla="*/ 3124975 w 3894595"/>
                <a:gd name="connsiteY139" fmla="*/ 640080 h 4351020"/>
                <a:gd name="connsiteX140" fmla="*/ 3086875 w 3894595"/>
                <a:gd name="connsiteY140" fmla="*/ 579120 h 4351020"/>
                <a:gd name="connsiteX141" fmla="*/ 2995435 w 3894595"/>
                <a:gd name="connsiteY141" fmla="*/ 533400 h 4351020"/>
                <a:gd name="connsiteX142" fmla="*/ 2926855 w 3894595"/>
                <a:gd name="connsiteY142" fmla="*/ 487680 h 4351020"/>
                <a:gd name="connsiteX143" fmla="*/ 2888755 w 3894595"/>
                <a:gd name="connsiteY143" fmla="*/ 472440 h 4351020"/>
                <a:gd name="connsiteX144" fmla="*/ 2820175 w 3894595"/>
                <a:gd name="connsiteY144" fmla="*/ 419100 h 4351020"/>
                <a:gd name="connsiteX145" fmla="*/ 2782075 w 3894595"/>
                <a:gd name="connsiteY145" fmla="*/ 396240 h 4351020"/>
                <a:gd name="connsiteX146" fmla="*/ 2721115 w 3894595"/>
                <a:gd name="connsiteY146" fmla="*/ 327660 h 4351020"/>
                <a:gd name="connsiteX147" fmla="*/ 2698255 w 3894595"/>
                <a:gd name="connsiteY147" fmla="*/ 297180 h 4351020"/>
                <a:gd name="connsiteX148" fmla="*/ 2660155 w 3894595"/>
                <a:gd name="connsiteY148" fmla="*/ 274320 h 4351020"/>
                <a:gd name="connsiteX149" fmla="*/ 2606815 w 3894595"/>
                <a:gd name="connsiteY149" fmla="*/ 243840 h 4351020"/>
                <a:gd name="connsiteX150" fmla="*/ 2568715 w 3894595"/>
                <a:gd name="connsiteY150" fmla="*/ 236220 h 4351020"/>
                <a:gd name="connsiteX151" fmla="*/ 2446795 w 3894595"/>
                <a:gd name="connsiteY151" fmla="*/ 205740 h 4351020"/>
                <a:gd name="connsiteX152" fmla="*/ 2332495 w 3894595"/>
                <a:gd name="connsiteY152" fmla="*/ 190500 h 4351020"/>
                <a:gd name="connsiteX153" fmla="*/ 2225815 w 3894595"/>
                <a:gd name="connsiteY153" fmla="*/ 167640 h 4351020"/>
                <a:gd name="connsiteX154" fmla="*/ 2187715 w 3894595"/>
                <a:gd name="connsiteY154" fmla="*/ 152400 h 4351020"/>
                <a:gd name="connsiteX155" fmla="*/ 2081035 w 3894595"/>
                <a:gd name="connsiteY155" fmla="*/ 106680 h 4351020"/>
                <a:gd name="connsiteX156" fmla="*/ 2042935 w 3894595"/>
                <a:gd name="connsiteY156" fmla="*/ 76200 h 4351020"/>
                <a:gd name="connsiteX157" fmla="*/ 2004835 w 3894595"/>
                <a:gd name="connsiteY157" fmla="*/ 68580 h 4351020"/>
                <a:gd name="connsiteX158" fmla="*/ 1943875 w 3894595"/>
                <a:gd name="connsiteY158" fmla="*/ 53340 h 4351020"/>
                <a:gd name="connsiteX159" fmla="*/ 1898155 w 3894595"/>
                <a:gd name="connsiteY159" fmla="*/ 45720 h 4351020"/>
                <a:gd name="connsiteX160" fmla="*/ 1760995 w 3894595"/>
                <a:gd name="connsiteY160" fmla="*/ 22860 h 4351020"/>
                <a:gd name="connsiteX161" fmla="*/ 1456195 w 3894595"/>
                <a:gd name="connsiteY161" fmla="*/ 0 h 4351020"/>
                <a:gd name="connsiteX162" fmla="*/ 526555 w 3894595"/>
                <a:gd name="connsiteY162"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419875 w 3894595"/>
                <a:gd name="connsiteY7" fmla="*/ 601980 h 4351020"/>
                <a:gd name="connsiteX8" fmla="*/ 468562 w 3894595"/>
                <a:gd name="connsiteY8" fmla="*/ 1202522 h 4351020"/>
                <a:gd name="connsiteX9" fmla="*/ 435115 w 3894595"/>
                <a:gd name="connsiteY9" fmla="*/ 1607820 h 4351020"/>
                <a:gd name="connsiteX10" fmla="*/ 419875 w 3894595"/>
                <a:gd name="connsiteY10" fmla="*/ 1653540 h 4351020"/>
                <a:gd name="connsiteX11" fmla="*/ 389395 w 3894595"/>
                <a:gd name="connsiteY11" fmla="*/ 1714500 h 4351020"/>
                <a:gd name="connsiteX12" fmla="*/ 343675 w 3894595"/>
                <a:gd name="connsiteY12" fmla="*/ 1805940 h 4351020"/>
                <a:gd name="connsiteX13" fmla="*/ 328435 w 3894595"/>
                <a:gd name="connsiteY13" fmla="*/ 1836420 h 4351020"/>
                <a:gd name="connsiteX14" fmla="*/ 290335 w 3894595"/>
                <a:gd name="connsiteY14" fmla="*/ 1889760 h 4351020"/>
                <a:gd name="connsiteX15" fmla="*/ 259855 w 3894595"/>
                <a:gd name="connsiteY15" fmla="*/ 1958340 h 4351020"/>
                <a:gd name="connsiteX16" fmla="*/ 244615 w 3894595"/>
                <a:gd name="connsiteY16" fmla="*/ 2011680 h 4351020"/>
                <a:gd name="connsiteX17" fmla="*/ 229375 w 3894595"/>
                <a:gd name="connsiteY17" fmla="*/ 2042160 h 4351020"/>
                <a:gd name="connsiteX18" fmla="*/ 198895 w 3894595"/>
                <a:gd name="connsiteY18" fmla="*/ 2148840 h 4351020"/>
                <a:gd name="connsiteX19" fmla="*/ 191275 w 3894595"/>
                <a:gd name="connsiteY19" fmla="*/ 2202180 h 4351020"/>
                <a:gd name="connsiteX20" fmla="*/ 183655 w 3894595"/>
                <a:gd name="connsiteY20" fmla="*/ 2225040 h 4351020"/>
                <a:gd name="connsiteX21" fmla="*/ 160795 w 3894595"/>
                <a:gd name="connsiteY21" fmla="*/ 2308860 h 4351020"/>
                <a:gd name="connsiteX22" fmla="*/ 160795 w 3894595"/>
                <a:gd name="connsiteY22" fmla="*/ 2644140 h 4351020"/>
                <a:gd name="connsiteX23" fmla="*/ 145555 w 3894595"/>
                <a:gd name="connsiteY23" fmla="*/ 2674620 h 4351020"/>
                <a:gd name="connsiteX24" fmla="*/ 137935 w 3894595"/>
                <a:gd name="connsiteY24" fmla="*/ 2705100 h 4351020"/>
                <a:gd name="connsiteX25" fmla="*/ 115075 w 3894595"/>
                <a:gd name="connsiteY25" fmla="*/ 2735580 h 4351020"/>
                <a:gd name="connsiteX26" fmla="*/ 99835 w 3894595"/>
                <a:gd name="connsiteY26" fmla="*/ 2804160 h 4351020"/>
                <a:gd name="connsiteX27" fmla="*/ 92215 w 3894595"/>
                <a:gd name="connsiteY27" fmla="*/ 2834640 h 4351020"/>
                <a:gd name="connsiteX28" fmla="*/ 84595 w 3894595"/>
                <a:gd name="connsiteY28" fmla="*/ 2872740 h 4351020"/>
                <a:gd name="connsiteX29" fmla="*/ 54115 w 3894595"/>
                <a:gd name="connsiteY29" fmla="*/ 2933700 h 4351020"/>
                <a:gd name="connsiteX30" fmla="*/ 38875 w 3894595"/>
                <a:gd name="connsiteY30" fmla="*/ 2964180 h 4351020"/>
                <a:gd name="connsiteX31" fmla="*/ 23635 w 3894595"/>
                <a:gd name="connsiteY31" fmla="*/ 2994660 h 4351020"/>
                <a:gd name="connsiteX32" fmla="*/ 16015 w 3894595"/>
                <a:gd name="connsiteY32" fmla="*/ 3055620 h 4351020"/>
                <a:gd name="connsiteX33" fmla="*/ 775 w 3894595"/>
                <a:gd name="connsiteY33" fmla="*/ 3108960 h 4351020"/>
                <a:gd name="connsiteX34" fmla="*/ 23635 w 3894595"/>
                <a:gd name="connsiteY34" fmla="*/ 3261360 h 4351020"/>
                <a:gd name="connsiteX35" fmla="*/ 46495 w 3894595"/>
                <a:gd name="connsiteY35" fmla="*/ 3284220 h 4351020"/>
                <a:gd name="connsiteX36" fmla="*/ 84595 w 3894595"/>
                <a:gd name="connsiteY36" fmla="*/ 3368040 h 4351020"/>
                <a:gd name="connsiteX37" fmla="*/ 137935 w 3894595"/>
                <a:gd name="connsiteY37" fmla="*/ 3429000 h 4351020"/>
                <a:gd name="connsiteX38" fmla="*/ 206515 w 3894595"/>
                <a:gd name="connsiteY38" fmla="*/ 3482340 h 4351020"/>
                <a:gd name="connsiteX39" fmla="*/ 252235 w 3894595"/>
                <a:gd name="connsiteY39" fmla="*/ 3489960 h 4351020"/>
                <a:gd name="connsiteX40" fmla="*/ 313195 w 3894595"/>
                <a:gd name="connsiteY40" fmla="*/ 3512820 h 4351020"/>
                <a:gd name="connsiteX41" fmla="*/ 381775 w 3894595"/>
                <a:gd name="connsiteY41" fmla="*/ 3520440 h 4351020"/>
                <a:gd name="connsiteX42" fmla="*/ 739915 w 3894595"/>
                <a:gd name="connsiteY42" fmla="*/ 3543300 h 4351020"/>
                <a:gd name="connsiteX43" fmla="*/ 800875 w 3894595"/>
                <a:gd name="connsiteY43" fmla="*/ 3566160 h 4351020"/>
                <a:gd name="connsiteX44" fmla="*/ 846595 w 3894595"/>
                <a:gd name="connsiteY44" fmla="*/ 3604260 h 4351020"/>
                <a:gd name="connsiteX45" fmla="*/ 869455 w 3894595"/>
                <a:gd name="connsiteY45" fmla="*/ 3627120 h 4351020"/>
                <a:gd name="connsiteX46" fmla="*/ 899935 w 3894595"/>
                <a:gd name="connsiteY46" fmla="*/ 3688080 h 4351020"/>
                <a:gd name="connsiteX47" fmla="*/ 915175 w 3894595"/>
                <a:gd name="connsiteY47" fmla="*/ 3733800 h 4351020"/>
                <a:gd name="connsiteX48" fmla="*/ 960895 w 3894595"/>
                <a:gd name="connsiteY48" fmla="*/ 3832860 h 4351020"/>
                <a:gd name="connsiteX49" fmla="*/ 991375 w 3894595"/>
                <a:gd name="connsiteY49" fmla="*/ 3870960 h 4351020"/>
                <a:gd name="connsiteX50" fmla="*/ 1014235 w 3894595"/>
                <a:gd name="connsiteY50" fmla="*/ 3878580 h 4351020"/>
                <a:gd name="connsiteX51" fmla="*/ 1128535 w 3894595"/>
                <a:gd name="connsiteY51" fmla="*/ 3916680 h 4351020"/>
                <a:gd name="connsiteX52" fmla="*/ 1463815 w 3894595"/>
                <a:gd name="connsiteY52" fmla="*/ 3901440 h 4351020"/>
                <a:gd name="connsiteX53" fmla="*/ 1494295 w 3894595"/>
                <a:gd name="connsiteY53" fmla="*/ 3893820 h 4351020"/>
                <a:gd name="connsiteX54" fmla="*/ 1593355 w 3894595"/>
                <a:gd name="connsiteY54" fmla="*/ 3863340 h 4351020"/>
                <a:gd name="connsiteX55" fmla="*/ 1661935 w 3894595"/>
                <a:gd name="connsiteY55" fmla="*/ 3840480 h 4351020"/>
                <a:gd name="connsiteX56" fmla="*/ 1684795 w 3894595"/>
                <a:gd name="connsiteY56" fmla="*/ 3825240 h 4351020"/>
                <a:gd name="connsiteX57" fmla="*/ 1905775 w 3894595"/>
                <a:gd name="connsiteY57" fmla="*/ 3832860 h 4351020"/>
                <a:gd name="connsiteX58" fmla="*/ 1981975 w 3894595"/>
                <a:gd name="connsiteY58" fmla="*/ 3886200 h 4351020"/>
                <a:gd name="connsiteX59" fmla="*/ 2027695 w 3894595"/>
                <a:gd name="connsiteY59" fmla="*/ 3954780 h 4351020"/>
                <a:gd name="connsiteX60" fmla="*/ 2035315 w 3894595"/>
                <a:gd name="connsiteY60" fmla="*/ 3977640 h 4351020"/>
                <a:gd name="connsiteX61" fmla="*/ 2073415 w 3894595"/>
                <a:gd name="connsiteY61" fmla="*/ 4023360 h 4351020"/>
                <a:gd name="connsiteX62" fmla="*/ 2111515 w 3894595"/>
                <a:gd name="connsiteY62" fmla="*/ 4091940 h 4351020"/>
                <a:gd name="connsiteX63" fmla="*/ 2149615 w 3894595"/>
                <a:gd name="connsiteY63" fmla="*/ 4145280 h 4351020"/>
                <a:gd name="connsiteX64" fmla="*/ 2172475 w 3894595"/>
                <a:gd name="connsiteY64" fmla="*/ 4168140 h 4351020"/>
                <a:gd name="connsiteX65" fmla="*/ 2187715 w 3894595"/>
                <a:gd name="connsiteY65" fmla="*/ 4191000 h 4351020"/>
                <a:gd name="connsiteX66" fmla="*/ 2218195 w 3894595"/>
                <a:gd name="connsiteY66" fmla="*/ 4221480 h 4351020"/>
                <a:gd name="connsiteX67" fmla="*/ 2241055 w 3894595"/>
                <a:gd name="connsiteY67" fmla="*/ 4251960 h 4351020"/>
                <a:gd name="connsiteX68" fmla="*/ 2286775 w 3894595"/>
                <a:gd name="connsiteY68" fmla="*/ 4282440 h 4351020"/>
                <a:gd name="connsiteX69" fmla="*/ 2324875 w 3894595"/>
                <a:gd name="connsiteY69" fmla="*/ 4312920 h 4351020"/>
                <a:gd name="connsiteX70" fmla="*/ 2385835 w 3894595"/>
                <a:gd name="connsiteY70" fmla="*/ 4328160 h 4351020"/>
                <a:gd name="connsiteX71" fmla="*/ 2408695 w 3894595"/>
                <a:gd name="connsiteY71" fmla="*/ 4343400 h 4351020"/>
                <a:gd name="connsiteX72" fmla="*/ 2439175 w 3894595"/>
                <a:gd name="connsiteY72" fmla="*/ 4351020 h 4351020"/>
                <a:gd name="connsiteX73" fmla="*/ 2637295 w 3894595"/>
                <a:gd name="connsiteY73" fmla="*/ 4343400 h 4351020"/>
                <a:gd name="connsiteX74" fmla="*/ 2705875 w 3894595"/>
                <a:gd name="connsiteY74" fmla="*/ 4305300 h 4351020"/>
                <a:gd name="connsiteX75" fmla="*/ 2759215 w 3894595"/>
                <a:gd name="connsiteY75" fmla="*/ 4267200 h 4351020"/>
                <a:gd name="connsiteX76" fmla="*/ 2812555 w 3894595"/>
                <a:gd name="connsiteY76" fmla="*/ 4160520 h 4351020"/>
                <a:gd name="connsiteX77" fmla="*/ 2820175 w 3894595"/>
                <a:gd name="connsiteY77" fmla="*/ 4122420 h 4351020"/>
                <a:gd name="connsiteX78" fmla="*/ 2843035 w 3894595"/>
                <a:gd name="connsiteY78" fmla="*/ 4061460 h 4351020"/>
                <a:gd name="connsiteX79" fmla="*/ 2835415 w 3894595"/>
                <a:gd name="connsiteY79" fmla="*/ 3703320 h 4351020"/>
                <a:gd name="connsiteX80" fmla="*/ 2827795 w 3894595"/>
                <a:gd name="connsiteY80" fmla="*/ 3665220 h 4351020"/>
                <a:gd name="connsiteX81" fmla="*/ 2804935 w 3894595"/>
                <a:gd name="connsiteY81" fmla="*/ 3627120 h 4351020"/>
                <a:gd name="connsiteX82" fmla="*/ 2789695 w 3894595"/>
                <a:gd name="connsiteY82" fmla="*/ 3596640 h 4351020"/>
                <a:gd name="connsiteX83" fmla="*/ 2751595 w 3894595"/>
                <a:gd name="connsiteY83" fmla="*/ 3550920 h 4351020"/>
                <a:gd name="connsiteX84" fmla="*/ 2713495 w 3894595"/>
                <a:gd name="connsiteY84" fmla="*/ 3451860 h 4351020"/>
                <a:gd name="connsiteX85" fmla="*/ 2698255 w 3894595"/>
                <a:gd name="connsiteY85" fmla="*/ 3398520 h 4351020"/>
                <a:gd name="connsiteX86" fmla="*/ 2690635 w 3894595"/>
                <a:gd name="connsiteY86" fmla="*/ 3368040 h 4351020"/>
                <a:gd name="connsiteX87" fmla="*/ 2675395 w 3894595"/>
                <a:gd name="connsiteY87" fmla="*/ 3322320 h 4351020"/>
                <a:gd name="connsiteX88" fmla="*/ 2667775 w 3894595"/>
                <a:gd name="connsiteY88" fmla="*/ 3276600 h 4351020"/>
                <a:gd name="connsiteX89" fmla="*/ 2629675 w 3894595"/>
                <a:gd name="connsiteY89" fmla="*/ 3139440 h 4351020"/>
                <a:gd name="connsiteX90" fmla="*/ 2583955 w 3894595"/>
                <a:gd name="connsiteY90" fmla="*/ 3055620 h 4351020"/>
                <a:gd name="connsiteX91" fmla="*/ 2561095 w 3894595"/>
                <a:gd name="connsiteY91" fmla="*/ 3002280 h 4351020"/>
                <a:gd name="connsiteX92" fmla="*/ 2515375 w 3894595"/>
                <a:gd name="connsiteY92" fmla="*/ 2910840 h 4351020"/>
                <a:gd name="connsiteX93" fmla="*/ 2477275 w 3894595"/>
                <a:gd name="connsiteY93" fmla="*/ 2796540 h 4351020"/>
                <a:gd name="connsiteX94" fmla="*/ 2469655 w 3894595"/>
                <a:gd name="connsiteY94" fmla="*/ 2750820 h 4351020"/>
                <a:gd name="connsiteX95" fmla="*/ 2492515 w 3894595"/>
                <a:gd name="connsiteY95" fmla="*/ 2606040 h 4351020"/>
                <a:gd name="connsiteX96" fmla="*/ 2576335 w 3894595"/>
                <a:gd name="connsiteY96" fmla="*/ 2552700 h 4351020"/>
                <a:gd name="connsiteX97" fmla="*/ 2644915 w 3894595"/>
                <a:gd name="connsiteY97" fmla="*/ 2545080 h 4351020"/>
                <a:gd name="connsiteX98" fmla="*/ 2690635 w 3894595"/>
                <a:gd name="connsiteY98" fmla="*/ 2537460 h 4351020"/>
                <a:gd name="connsiteX99" fmla="*/ 2903995 w 3894595"/>
                <a:gd name="connsiteY99" fmla="*/ 2522220 h 4351020"/>
                <a:gd name="connsiteX100" fmla="*/ 2926855 w 3894595"/>
                <a:gd name="connsiteY100" fmla="*/ 2514600 h 4351020"/>
                <a:gd name="connsiteX101" fmla="*/ 2949715 w 3894595"/>
                <a:gd name="connsiteY101" fmla="*/ 2499360 h 4351020"/>
                <a:gd name="connsiteX102" fmla="*/ 3018295 w 3894595"/>
                <a:gd name="connsiteY102" fmla="*/ 2438400 h 4351020"/>
                <a:gd name="connsiteX103" fmla="*/ 3033535 w 3894595"/>
                <a:gd name="connsiteY103" fmla="*/ 2400300 h 4351020"/>
                <a:gd name="connsiteX104" fmla="*/ 3102115 w 3894595"/>
                <a:gd name="connsiteY104" fmla="*/ 2354580 h 4351020"/>
                <a:gd name="connsiteX105" fmla="*/ 3140215 w 3894595"/>
                <a:gd name="connsiteY105" fmla="*/ 2346960 h 4351020"/>
                <a:gd name="connsiteX106" fmla="*/ 3193555 w 3894595"/>
                <a:gd name="connsiteY106" fmla="*/ 2331720 h 4351020"/>
                <a:gd name="connsiteX107" fmla="*/ 3224035 w 3894595"/>
                <a:gd name="connsiteY107" fmla="*/ 2293620 h 4351020"/>
                <a:gd name="connsiteX108" fmla="*/ 3246895 w 3894595"/>
                <a:gd name="connsiteY108" fmla="*/ 2232660 h 4351020"/>
                <a:gd name="connsiteX109" fmla="*/ 3254515 w 3894595"/>
                <a:gd name="connsiteY109" fmla="*/ 2202180 h 4351020"/>
                <a:gd name="connsiteX110" fmla="*/ 3262135 w 3894595"/>
                <a:gd name="connsiteY110" fmla="*/ 2164080 h 4351020"/>
                <a:gd name="connsiteX111" fmla="*/ 3292615 w 3894595"/>
                <a:gd name="connsiteY111" fmla="*/ 2148840 h 4351020"/>
                <a:gd name="connsiteX112" fmla="*/ 3445015 w 3894595"/>
                <a:gd name="connsiteY112" fmla="*/ 2156460 h 4351020"/>
                <a:gd name="connsiteX113" fmla="*/ 3513595 w 3894595"/>
                <a:gd name="connsiteY113" fmla="*/ 2209800 h 4351020"/>
                <a:gd name="connsiteX114" fmla="*/ 3536455 w 3894595"/>
                <a:gd name="connsiteY114" fmla="*/ 2225040 h 4351020"/>
                <a:gd name="connsiteX115" fmla="*/ 3589795 w 3894595"/>
                <a:gd name="connsiteY115" fmla="*/ 2293620 h 4351020"/>
                <a:gd name="connsiteX116" fmla="*/ 3627895 w 3894595"/>
                <a:gd name="connsiteY116" fmla="*/ 2324100 h 4351020"/>
                <a:gd name="connsiteX117" fmla="*/ 3711715 w 3894595"/>
                <a:gd name="connsiteY117" fmla="*/ 2331720 h 4351020"/>
                <a:gd name="connsiteX118" fmla="*/ 3886975 w 3894595"/>
                <a:gd name="connsiteY118" fmla="*/ 2286000 h 4351020"/>
                <a:gd name="connsiteX119" fmla="*/ 3894595 w 3894595"/>
                <a:gd name="connsiteY119" fmla="*/ 2255520 h 4351020"/>
                <a:gd name="connsiteX120" fmla="*/ 3879355 w 3894595"/>
                <a:gd name="connsiteY120" fmla="*/ 2103120 h 4351020"/>
                <a:gd name="connsiteX121" fmla="*/ 3841255 w 3894595"/>
                <a:gd name="connsiteY121" fmla="*/ 2019300 h 4351020"/>
                <a:gd name="connsiteX122" fmla="*/ 3795535 w 3894595"/>
                <a:gd name="connsiteY122" fmla="*/ 1958340 h 4351020"/>
                <a:gd name="connsiteX123" fmla="*/ 3726955 w 3894595"/>
                <a:gd name="connsiteY123" fmla="*/ 1882140 h 4351020"/>
                <a:gd name="connsiteX124" fmla="*/ 3681235 w 3894595"/>
                <a:gd name="connsiteY124" fmla="*/ 1821180 h 4351020"/>
                <a:gd name="connsiteX125" fmla="*/ 3612655 w 3894595"/>
                <a:gd name="connsiteY125" fmla="*/ 1783080 h 4351020"/>
                <a:gd name="connsiteX126" fmla="*/ 3536455 w 3894595"/>
                <a:gd name="connsiteY126" fmla="*/ 1767840 h 4351020"/>
                <a:gd name="connsiteX127" fmla="*/ 3437395 w 3894595"/>
                <a:gd name="connsiteY127" fmla="*/ 1729740 h 4351020"/>
                <a:gd name="connsiteX128" fmla="*/ 3338335 w 3894595"/>
                <a:gd name="connsiteY128" fmla="*/ 1645920 h 4351020"/>
                <a:gd name="connsiteX129" fmla="*/ 3277375 w 3894595"/>
                <a:gd name="connsiteY129" fmla="*/ 1569720 h 4351020"/>
                <a:gd name="connsiteX130" fmla="*/ 3269755 w 3894595"/>
                <a:gd name="connsiteY130" fmla="*/ 1508760 h 4351020"/>
                <a:gd name="connsiteX131" fmla="*/ 3254515 w 3894595"/>
                <a:gd name="connsiteY131" fmla="*/ 1470660 h 4351020"/>
                <a:gd name="connsiteX132" fmla="*/ 3239275 w 3894595"/>
                <a:gd name="connsiteY132" fmla="*/ 1348740 h 4351020"/>
                <a:gd name="connsiteX133" fmla="*/ 3224035 w 3894595"/>
                <a:gd name="connsiteY133" fmla="*/ 1272540 h 4351020"/>
                <a:gd name="connsiteX134" fmla="*/ 3216415 w 3894595"/>
                <a:gd name="connsiteY134" fmla="*/ 975360 h 4351020"/>
                <a:gd name="connsiteX135" fmla="*/ 3193555 w 3894595"/>
                <a:gd name="connsiteY135" fmla="*/ 853440 h 4351020"/>
                <a:gd name="connsiteX136" fmla="*/ 3185935 w 3894595"/>
                <a:gd name="connsiteY136" fmla="*/ 800100 h 4351020"/>
                <a:gd name="connsiteX137" fmla="*/ 3155455 w 3894595"/>
                <a:gd name="connsiteY137" fmla="*/ 723900 h 4351020"/>
                <a:gd name="connsiteX138" fmla="*/ 3124975 w 3894595"/>
                <a:gd name="connsiteY138" fmla="*/ 640080 h 4351020"/>
                <a:gd name="connsiteX139" fmla="*/ 3086875 w 3894595"/>
                <a:gd name="connsiteY139" fmla="*/ 579120 h 4351020"/>
                <a:gd name="connsiteX140" fmla="*/ 2995435 w 3894595"/>
                <a:gd name="connsiteY140" fmla="*/ 533400 h 4351020"/>
                <a:gd name="connsiteX141" fmla="*/ 2926855 w 3894595"/>
                <a:gd name="connsiteY141" fmla="*/ 487680 h 4351020"/>
                <a:gd name="connsiteX142" fmla="*/ 2888755 w 3894595"/>
                <a:gd name="connsiteY142" fmla="*/ 472440 h 4351020"/>
                <a:gd name="connsiteX143" fmla="*/ 2820175 w 3894595"/>
                <a:gd name="connsiteY143" fmla="*/ 419100 h 4351020"/>
                <a:gd name="connsiteX144" fmla="*/ 2782075 w 3894595"/>
                <a:gd name="connsiteY144" fmla="*/ 396240 h 4351020"/>
                <a:gd name="connsiteX145" fmla="*/ 2721115 w 3894595"/>
                <a:gd name="connsiteY145" fmla="*/ 327660 h 4351020"/>
                <a:gd name="connsiteX146" fmla="*/ 2698255 w 3894595"/>
                <a:gd name="connsiteY146" fmla="*/ 297180 h 4351020"/>
                <a:gd name="connsiteX147" fmla="*/ 2660155 w 3894595"/>
                <a:gd name="connsiteY147" fmla="*/ 274320 h 4351020"/>
                <a:gd name="connsiteX148" fmla="*/ 2606815 w 3894595"/>
                <a:gd name="connsiteY148" fmla="*/ 243840 h 4351020"/>
                <a:gd name="connsiteX149" fmla="*/ 2568715 w 3894595"/>
                <a:gd name="connsiteY149" fmla="*/ 236220 h 4351020"/>
                <a:gd name="connsiteX150" fmla="*/ 2446795 w 3894595"/>
                <a:gd name="connsiteY150" fmla="*/ 205740 h 4351020"/>
                <a:gd name="connsiteX151" fmla="*/ 2332495 w 3894595"/>
                <a:gd name="connsiteY151" fmla="*/ 190500 h 4351020"/>
                <a:gd name="connsiteX152" fmla="*/ 2225815 w 3894595"/>
                <a:gd name="connsiteY152" fmla="*/ 167640 h 4351020"/>
                <a:gd name="connsiteX153" fmla="*/ 2187715 w 3894595"/>
                <a:gd name="connsiteY153" fmla="*/ 152400 h 4351020"/>
                <a:gd name="connsiteX154" fmla="*/ 2081035 w 3894595"/>
                <a:gd name="connsiteY154" fmla="*/ 106680 h 4351020"/>
                <a:gd name="connsiteX155" fmla="*/ 2042935 w 3894595"/>
                <a:gd name="connsiteY155" fmla="*/ 76200 h 4351020"/>
                <a:gd name="connsiteX156" fmla="*/ 2004835 w 3894595"/>
                <a:gd name="connsiteY156" fmla="*/ 68580 h 4351020"/>
                <a:gd name="connsiteX157" fmla="*/ 1943875 w 3894595"/>
                <a:gd name="connsiteY157" fmla="*/ 53340 h 4351020"/>
                <a:gd name="connsiteX158" fmla="*/ 1898155 w 3894595"/>
                <a:gd name="connsiteY158" fmla="*/ 45720 h 4351020"/>
                <a:gd name="connsiteX159" fmla="*/ 1760995 w 3894595"/>
                <a:gd name="connsiteY159" fmla="*/ 22860 h 4351020"/>
                <a:gd name="connsiteX160" fmla="*/ 1456195 w 3894595"/>
                <a:gd name="connsiteY160" fmla="*/ 0 h 4351020"/>
                <a:gd name="connsiteX161" fmla="*/ 526555 w 3894595"/>
                <a:gd name="connsiteY161"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419875 w 3894595"/>
                <a:gd name="connsiteY6" fmla="*/ 601980 h 4351020"/>
                <a:gd name="connsiteX7" fmla="*/ 468562 w 3894595"/>
                <a:gd name="connsiteY7" fmla="*/ 1202522 h 4351020"/>
                <a:gd name="connsiteX8" fmla="*/ 435115 w 3894595"/>
                <a:gd name="connsiteY8" fmla="*/ 1607820 h 4351020"/>
                <a:gd name="connsiteX9" fmla="*/ 419875 w 3894595"/>
                <a:gd name="connsiteY9" fmla="*/ 1653540 h 4351020"/>
                <a:gd name="connsiteX10" fmla="*/ 389395 w 3894595"/>
                <a:gd name="connsiteY10" fmla="*/ 1714500 h 4351020"/>
                <a:gd name="connsiteX11" fmla="*/ 343675 w 3894595"/>
                <a:gd name="connsiteY11" fmla="*/ 1805940 h 4351020"/>
                <a:gd name="connsiteX12" fmla="*/ 328435 w 3894595"/>
                <a:gd name="connsiteY12" fmla="*/ 1836420 h 4351020"/>
                <a:gd name="connsiteX13" fmla="*/ 290335 w 3894595"/>
                <a:gd name="connsiteY13" fmla="*/ 1889760 h 4351020"/>
                <a:gd name="connsiteX14" fmla="*/ 259855 w 3894595"/>
                <a:gd name="connsiteY14" fmla="*/ 1958340 h 4351020"/>
                <a:gd name="connsiteX15" fmla="*/ 244615 w 3894595"/>
                <a:gd name="connsiteY15" fmla="*/ 2011680 h 4351020"/>
                <a:gd name="connsiteX16" fmla="*/ 229375 w 3894595"/>
                <a:gd name="connsiteY16" fmla="*/ 2042160 h 4351020"/>
                <a:gd name="connsiteX17" fmla="*/ 198895 w 3894595"/>
                <a:gd name="connsiteY17" fmla="*/ 2148840 h 4351020"/>
                <a:gd name="connsiteX18" fmla="*/ 191275 w 3894595"/>
                <a:gd name="connsiteY18" fmla="*/ 2202180 h 4351020"/>
                <a:gd name="connsiteX19" fmla="*/ 183655 w 3894595"/>
                <a:gd name="connsiteY19" fmla="*/ 2225040 h 4351020"/>
                <a:gd name="connsiteX20" fmla="*/ 160795 w 3894595"/>
                <a:gd name="connsiteY20" fmla="*/ 2308860 h 4351020"/>
                <a:gd name="connsiteX21" fmla="*/ 160795 w 3894595"/>
                <a:gd name="connsiteY21" fmla="*/ 2644140 h 4351020"/>
                <a:gd name="connsiteX22" fmla="*/ 145555 w 3894595"/>
                <a:gd name="connsiteY22" fmla="*/ 2674620 h 4351020"/>
                <a:gd name="connsiteX23" fmla="*/ 137935 w 3894595"/>
                <a:gd name="connsiteY23" fmla="*/ 2705100 h 4351020"/>
                <a:gd name="connsiteX24" fmla="*/ 115075 w 3894595"/>
                <a:gd name="connsiteY24" fmla="*/ 2735580 h 4351020"/>
                <a:gd name="connsiteX25" fmla="*/ 99835 w 3894595"/>
                <a:gd name="connsiteY25" fmla="*/ 2804160 h 4351020"/>
                <a:gd name="connsiteX26" fmla="*/ 92215 w 3894595"/>
                <a:gd name="connsiteY26" fmla="*/ 2834640 h 4351020"/>
                <a:gd name="connsiteX27" fmla="*/ 84595 w 3894595"/>
                <a:gd name="connsiteY27" fmla="*/ 2872740 h 4351020"/>
                <a:gd name="connsiteX28" fmla="*/ 54115 w 3894595"/>
                <a:gd name="connsiteY28" fmla="*/ 2933700 h 4351020"/>
                <a:gd name="connsiteX29" fmla="*/ 38875 w 3894595"/>
                <a:gd name="connsiteY29" fmla="*/ 2964180 h 4351020"/>
                <a:gd name="connsiteX30" fmla="*/ 23635 w 3894595"/>
                <a:gd name="connsiteY30" fmla="*/ 2994660 h 4351020"/>
                <a:gd name="connsiteX31" fmla="*/ 16015 w 3894595"/>
                <a:gd name="connsiteY31" fmla="*/ 3055620 h 4351020"/>
                <a:gd name="connsiteX32" fmla="*/ 775 w 3894595"/>
                <a:gd name="connsiteY32" fmla="*/ 3108960 h 4351020"/>
                <a:gd name="connsiteX33" fmla="*/ 23635 w 3894595"/>
                <a:gd name="connsiteY33" fmla="*/ 3261360 h 4351020"/>
                <a:gd name="connsiteX34" fmla="*/ 46495 w 3894595"/>
                <a:gd name="connsiteY34" fmla="*/ 3284220 h 4351020"/>
                <a:gd name="connsiteX35" fmla="*/ 84595 w 3894595"/>
                <a:gd name="connsiteY35" fmla="*/ 3368040 h 4351020"/>
                <a:gd name="connsiteX36" fmla="*/ 137935 w 3894595"/>
                <a:gd name="connsiteY36" fmla="*/ 3429000 h 4351020"/>
                <a:gd name="connsiteX37" fmla="*/ 206515 w 3894595"/>
                <a:gd name="connsiteY37" fmla="*/ 3482340 h 4351020"/>
                <a:gd name="connsiteX38" fmla="*/ 252235 w 3894595"/>
                <a:gd name="connsiteY38" fmla="*/ 3489960 h 4351020"/>
                <a:gd name="connsiteX39" fmla="*/ 313195 w 3894595"/>
                <a:gd name="connsiteY39" fmla="*/ 3512820 h 4351020"/>
                <a:gd name="connsiteX40" fmla="*/ 381775 w 3894595"/>
                <a:gd name="connsiteY40" fmla="*/ 3520440 h 4351020"/>
                <a:gd name="connsiteX41" fmla="*/ 739915 w 3894595"/>
                <a:gd name="connsiteY41" fmla="*/ 3543300 h 4351020"/>
                <a:gd name="connsiteX42" fmla="*/ 800875 w 3894595"/>
                <a:gd name="connsiteY42" fmla="*/ 3566160 h 4351020"/>
                <a:gd name="connsiteX43" fmla="*/ 846595 w 3894595"/>
                <a:gd name="connsiteY43" fmla="*/ 3604260 h 4351020"/>
                <a:gd name="connsiteX44" fmla="*/ 869455 w 3894595"/>
                <a:gd name="connsiteY44" fmla="*/ 3627120 h 4351020"/>
                <a:gd name="connsiteX45" fmla="*/ 899935 w 3894595"/>
                <a:gd name="connsiteY45" fmla="*/ 3688080 h 4351020"/>
                <a:gd name="connsiteX46" fmla="*/ 915175 w 3894595"/>
                <a:gd name="connsiteY46" fmla="*/ 3733800 h 4351020"/>
                <a:gd name="connsiteX47" fmla="*/ 960895 w 3894595"/>
                <a:gd name="connsiteY47" fmla="*/ 3832860 h 4351020"/>
                <a:gd name="connsiteX48" fmla="*/ 991375 w 3894595"/>
                <a:gd name="connsiteY48" fmla="*/ 3870960 h 4351020"/>
                <a:gd name="connsiteX49" fmla="*/ 1014235 w 3894595"/>
                <a:gd name="connsiteY49" fmla="*/ 3878580 h 4351020"/>
                <a:gd name="connsiteX50" fmla="*/ 1128535 w 3894595"/>
                <a:gd name="connsiteY50" fmla="*/ 3916680 h 4351020"/>
                <a:gd name="connsiteX51" fmla="*/ 1463815 w 3894595"/>
                <a:gd name="connsiteY51" fmla="*/ 3901440 h 4351020"/>
                <a:gd name="connsiteX52" fmla="*/ 1494295 w 3894595"/>
                <a:gd name="connsiteY52" fmla="*/ 3893820 h 4351020"/>
                <a:gd name="connsiteX53" fmla="*/ 1593355 w 3894595"/>
                <a:gd name="connsiteY53" fmla="*/ 3863340 h 4351020"/>
                <a:gd name="connsiteX54" fmla="*/ 1661935 w 3894595"/>
                <a:gd name="connsiteY54" fmla="*/ 3840480 h 4351020"/>
                <a:gd name="connsiteX55" fmla="*/ 1684795 w 3894595"/>
                <a:gd name="connsiteY55" fmla="*/ 3825240 h 4351020"/>
                <a:gd name="connsiteX56" fmla="*/ 1905775 w 3894595"/>
                <a:gd name="connsiteY56" fmla="*/ 3832860 h 4351020"/>
                <a:gd name="connsiteX57" fmla="*/ 1981975 w 3894595"/>
                <a:gd name="connsiteY57" fmla="*/ 3886200 h 4351020"/>
                <a:gd name="connsiteX58" fmla="*/ 2027695 w 3894595"/>
                <a:gd name="connsiteY58" fmla="*/ 3954780 h 4351020"/>
                <a:gd name="connsiteX59" fmla="*/ 2035315 w 3894595"/>
                <a:gd name="connsiteY59" fmla="*/ 3977640 h 4351020"/>
                <a:gd name="connsiteX60" fmla="*/ 2073415 w 3894595"/>
                <a:gd name="connsiteY60" fmla="*/ 4023360 h 4351020"/>
                <a:gd name="connsiteX61" fmla="*/ 2111515 w 3894595"/>
                <a:gd name="connsiteY61" fmla="*/ 4091940 h 4351020"/>
                <a:gd name="connsiteX62" fmla="*/ 2149615 w 3894595"/>
                <a:gd name="connsiteY62" fmla="*/ 4145280 h 4351020"/>
                <a:gd name="connsiteX63" fmla="*/ 2172475 w 3894595"/>
                <a:gd name="connsiteY63" fmla="*/ 4168140 h 4351020"/>
                <a:gd name="connsiteX64" fmla="*/ 2187715 w 3894595"/>
                <a:gd name="connsiteY64" fmla="*/ 4191000 h 4351020"/>
                <a:gd name="connsiteX65" fmla="*/ 2218195 w 3894595"/>
                <a:gd name="connsiteY65" fmla="*/ 4221480 h 4351020"/>
                <a:gd name="connsiteX66" fmla="*/ 2241055 w 3894595"/>
                <a:gd name="connsiteY66" fmla="*/ 4251960 h 4351020"/>
                <a:gd name="connsiteX67" fmla="*/ 2286775 w 3894595"/>
                <a:gd name="connsiteY67" fmla="*/ 4282440 h 4351020"/>
                <a:gd name="connsiteX68" fmla="*/ 2324875 w 3894595"/>
                <a:gd name="connsiteY68" fmla="*/ 4312920 h 4351020"/>
                <a:gd name="connsiteX69" fmla="*/ 2385835 w 3894595"/>
                <a:gd name="connsiteY69" fmla="*/ 4328160 h 4351020"/>
                <a:gd name="connsiteX70" fmla="*/ 2408695 w 3894595"/>
                <a:gd name="connsiteY70" fmla="*/ 4343400 h 4351020"/>
                <a:gd name="connsiteX71" fmla="*/ 2439175 w 3894595"/>
                <a:gd name="connsiteY71" fmla="*/ 4351020 h 4351020"/>
                <a:gd name="connsiteX72" fmla="*/ 2637295 w 3894595"/>
                <a:gd name="connsiteY72" fmla="*/ 4343400 h 4351020"/>
                <a:gd name="connsiteX73" fmla="*/ 2705875 w 3894595"/>
                <a:gd name="connsiteY73" fmla="*/ 4305300 h 4351020"/>
                <a:gd name="connsiteX74" fmla="*/ 2759215 w 3894595"/>
                <a:gd name="connsiteY74" fmla="*/ 4267200 h 4351020"/>
                <a:gd name="connsiteX75" fmla="*/ 2812555 w 3894595"/>
                <a:gd name="connsiteY75" fmla="*/ 4160520 h 4351020"/>
                <a:gd name="connsiteX76" fmla="*/ 2820175 w 3894595"/>
                <a:gd name="connsiteY76" fmla="*/ 4122420 h 4351020"/>
                <a:gd name="connsiteX77" fmla="*/ 2843035 w 3894595"/>
                <a:gd name="connsiteY77" fmla="*/ 4061460 h 4351020"/>
                <a:gd name="connsiteX78" fmla="*/ 2835415 w 3894595"/>
                <a:gd name="connsiteY78" fmla="*/ 3703320 h 4351020"/>
                <a:gd name="connsiteX79" fmla="*/ 2827795 w 3894595"/>
                <a:gd name="connsiteY79" fmla="*/ 3665220 h 4351020"/>
                <a:gd name="connsiteX80" fmla="*/ 2804935 w 3894595"/>
                <a:gd name="connsiteY80" fmla="*/ 3627120 h 4351020"/>
                <a:gd name="connsiteX81" fmla="*/ 2789695 w 3894595"/>
                <a:gd name="connsiteY81" fmla="*/ 3596640 h 4351020"/>
                <a:gd name="connsiteX82" fmla="*/ 2751595 w 3894595"/>
                <a:gd name="connsiteY82" fmla="*/ 3550920 h 4351020"/>
                <a:gd name="connsiteX83" fmla="*/ 2713495 w 3894595"/>
                <a:gd name="connsiteY83" fmla="*/ 3451860 h 4351020"/>
                <a:gd name="connsiteX84" fmla="*/ 2698255 w 3894595"/>
                <a:gd name="connsiteY84" fmla="*/ 3398520 h 4351020"/>
                <a:gd name="connsiteX85" fmla="*/ 2690635 w 3894595"/>
                <a:gd name="connsiteY85" fmla="*/ 3368040 h 4351020"/>
                <a:gd name="connsiteX86" fmla="*/ 2675395 w 3894595"/>
                <a:gd name="connsiteY86" fmla="*/ 3322320 h 4351020"/>
                <a:gd name="connsiteX87" fmla="*/ 2667775 w 3894595"/>
                <a:gd name="connsiteY87" fmla="*/ 3276600 h 4351020"/>
                <a:gd name="connsiteX88" fmla="*/ 2629675 w 3894595"/>
                <a:gd name="connsiteY88" fmla="*/ 3139440 h 4351020"/>
                <a:gd name="connsiteX89" fmla="*/ 2583955 w 3894595"/>
                <a:gd name="connsiteY89" fmla="*/ 3055620 h 4351020"/>
                <a:gd name="connsiteX90" fmla="*/ 2561095 w 3894595"/>
                <a:gd name="connsiteY90" fmla="*/ 3002280 h 4351020"/>
                <a:gd name="connsiteX91" fmla="*/ 2515375 w 3894595"/>
                <a:gd name="connsiteY91" fmla="*/ 2910840 h 4351020"/>
                <a:gd name="connsiteX92" fmla="*/ 2477275 w 3894595"/>
                <a:gd name="connsiteY92" fmla="*/ 2796540 h 4351020"/>
                <a:gd name="connsiteX93" fmla="*/ 2469655 w 3894595"/>
                <a:gd name="connsiteY93" fmla="*/ 2750820 h 4351020"/>
                <a:gd name="connsiteX94" fmla="*/ 2492515 w 3894595"/>
                <a:gd name="connsiteY94" fmla="*/ 2606040 h 4351020"/>
                <a:gd name="connsiteX95" fmla="*/ 2576335 w 3894595"/>
                <a:gd name="connsiteY95" fmla="*/ 2552700 h 4351020"/>
                <a:gd name="connsiteX96" fmla="*/ 2644915 w 3894595"/>
                <a:gd name="connsiteY96" fmla="*/ 2545080 h 4351020"/>
                <a:gd name="connsiteX97" fmla="*/ 2690635 w 3894595"/>
                <a:gd name="connsiteY97" fmla="*/ 2537460 h 4351020"/>
                <a:gd name="connsiteX98" fmla="*/ 2903995 w 3894595"/>
                <a:gd name="connsiteY98" fmla="*/ 2522220 h 4351020"/>
                <a:gd name="connsiteX99" fmla="*/ 2926855 w 3894595"/>
                <a:gd name="connsiteY99" fmla="*/ 2514600 h 4351020"/>
                <a:gd name="connsiteX100" fmla="*/ 2949715 w 3894595"/>
                <a:gd name="connsiteY100" fmla="*/ 2499360 h 4351020"/>
                <a:gd name="connsiteX101" fmla="*/ 3018295 w 3894595"/>
                <a:gd name="connsiteY101" fmla="*/ 2438400 h 4351020"/>
                <a:gd name="connsiteX102" fmla="*/ 3033535 w 3894595"/>
                <a:gd name="connsiteY102" fmla="*/ 2400300 h 4351020"/>
                <a:gd name="connsiteX103" fmla="*/ 3102115 w 3894595"/>
                <a:gd name="connsiteY103" fmla="*/ 2354580 h 4351020"/>
                <a:gd name="connsiteX104" fmla="*/ 3140215 w 3894595"/>
                <a:gd name="connsiteY104" fmla="*/ 2346960 h 4351020"/>
                <a:gd name="connsiteX105" fmla="*/ 3193555 w 3894595"/>
                <a:gd name="connsiteY105" fmla="*/ 2331720 h 4351020"/>
                <a:gd name="connsiteX106" fmla="*/ 3224035 w 3894595"/>
                <a:gd name="connsiteY106" fmla="*/ 2293620 h 4351020"/>
                <a:gd name="connsiteX107" fmla="*/ 3246895 w 3894595"/>
                <a:gd name="connsiteY107" fmla="*/ 2232660 h 4351020"/>
                <a:gd name="connsiteX108" fmla="*/ 3254515 w 3894595"/>
                <a:gd name="connsiteY108" fmla="*/ 2202180 h 4351020"/>
                <a:gd name="connsiteX109" fmla="*/ 3262135 w 3894595"/>
                <a:gd name="connsiteY109" fmla="*/ 2164080 h 4351020"/>
                <a:gd name="connsiteX110" fmla="*/ 3292615 w 3894595"/>
                <a:gd name="connsiteY110" fmla="*/ 2148840 h 4351020"/>
                <a:gd name="connsiteX111" fmla="*/ 3445015 w 3894595"/>
                <a:gd name="connsiteY111" fmla="*/ 2156460 h 4351020"/>
                <a:gd name="connsiteX112" fmla="*/ 3513595 w 3894595"/>
                <a:gd name="connsiteY112" fmla="*/ 2209800 h 4351020"/>
                <a:gd name="connsiteX113" fmla="*/ 3536455 w 3894595"/>
                <a:gd name="connsiteY113" fmla="*/ 2225040 h 4351020"/>
                <a:gd name="connsiteX114" fmla="*/ 3589795 w 3894595"/>
                <a:gd name="connsiteY114" fmla="*/ 2293620 h 4351020"/>
                <a:gd name="connsiteX115" fmla="*/ 3627895 w 3894595"/>
                <a:gd name="connsiteY115" fmla="*/ 2324100 h 4351020"/>
                <a:gd name="connsiteX116" fmla="*/ 3711715 w 3894595"/>
                <a:gd name="connsiteY116" fmla="*/ 2331720 h 4351020"/>
                <a:gd name="connsiteX117" fmla="*/ 3886975 w 3894595"/>
                <a:gd name="connsiteY117" fmla="*/ 2286000 h 4351020"/>
                <a:gd name="connsiteX118" fmla="*/ 3894595 w 3894595"/>
                <a:gd name="connsiteY118" fmla="*/ 2255520 h 4351020"/>
                <a:gd name="connsiteX119" fmla="*/ 3879355 w 3894595"/>
                <a:gd name="connsiteY119" fmla="*/ 2103120 h 4351020"/>
                <a:gd name="connsiteX120" fmla="*/ 3841255 w 3894595"/>
                <a:gd name="connsiteY120" fmla="*/ 2019300 h 4351020"/>
                <a:gd name="connsiteX121" fmla="*/ 3795535 w 3894595"/>
                <a:gd name="connsiteY121" fmla="*/ 1958340 h 4351020"/>
                <a:gd name="connsiteX122" fmla="*/ 3726955 w 3894595"/>
                <a:gd name="connsiteY122" fmla="*/ 1882140 h 4351020"/>
                <a:gd name="connsiteX123" fmla="*/ 3681235 w 3894595"/>
                <a:gd name="connsiteY123" fmla="*/ 1821180 h 4351020"/>
                <a:gd name="connsiteX124" fmla="*/ 3612655 w 3894595"/>
                <a:gd name="connsiteY124" fmla="*/ 1783080 h 4351020"/>
                <a:gd name="connsiteX125" fmla="*/ 3536455 w 3894595"/>
                <a:gd name="connsiteY125" fmla="*/ 1767840 h 4351020"/>
                <a:gd name="connsiteX126" fmla="*/ 3437395 w 3894595"/>
                <a:gd name="connsiteY126" fmla="*/ 1729740 h 4351020"/>
                <a:gd name="connsiteX127" fmla="*/ 3338335 w 3894595"/>
                <a:gd name="connsiteY127" fmla="*/ 1645920 h 4351020"/>
                <a:gd name="connsiteX128" fmla="*/ 3277375 w 3894595"/>
                <a:gd name="connsiteY128" fmla="*/ 1569720 h 4351020"/>
                <a:gd name="connsiteX129" fmla="*/ 3269755 w 3894595"/>
                <a:gd name="connsiteY129" fmla="*/ 1508760 h 4351020"/>
                <a:gd name="connsiteX130" fmla="*/ 3254515 w 3894595"/>
                <a:gd name="connsiteY130" fmla="*/ 1470660 h 4351020"/>
                <a:gd name="connsiteX131" fmla="*/ 3239275 w 3894595"/>
                <a:gd name="connsiteY131" fmla="*/ 1348740 h 4351020"/>
                <a:gd name="connsiteX132" fmla="*/ 3224035 w 3894595"/>
                <a:gd name="connsiteY132" fmla="*/ 1272540 h 4351020"/>
                <a:gd name="connsiteX133" fmla="*/ 3216415 w 3894595"/>
                <a:gd name="connsiteY133" fmla="*/ 975360 h 4351020"/>
                <a:gd name="connsiteX134" fmla="*/ 3193555 w 3894595"/>
                <a:gd name="connsiteY134" fmla="*/ 853440 h 4351020"/>
                <a:gd name="connsiteX135" fmla="*/ 3185935 w 3894595"/>
                <a:gd name="connsiteY135" fmla="*/ 800100 h 4351020"/>
                <a:gd name="connsiteX136" fmla="*/ 3155455 w 3894595"/>
                <a:gd name="connsiteY136" fmla="*/ 723900 h 4351020"/>
                <a:gd name="connsiteX137" fmla="*/ 3124975 w 3894595"/>
                <a:gd name="connsiteY137" fmla="*/ 640080 h 4351020"/>
                <a:gd name="connsiteX138" fmla="*/ 3086875 w 3894595"/>
                <a:gd name="connsiteY138" fmla="*/ 579120 h 4351020"/>
                <a:gd name="connsiteX139" fmla="*/ 2995435 w 3894595"/>
                <a:gd name="connsiteY139" fmla="*/ 533400 h 4351020"/>
                <a:gd name="connsiteX140" fmla="*/ 2926855 w 3894595"/>
                <a:gd name="connsiteY140" fmla="*/ 487680 h 4351020"/>
                <a:gd name="connsiteX141" fmla="*/ 2888755 w 3894595"/>
                <a:gd name="connsiteY141" fmla="*/ 472440 h 4351020"/>
                <a:gd name="connsiteX142" fmla="*/ 2820175 w 3894595"/>
                <a:gd name="connsiteY142" fmla="*/ 419100 h 4351020"/>
                <a:gd name="connsiteX143" fmla="*/ 2782075 w 3894595"/>
                <a:gd name="connsiteY143" fmla="*/ 396240 h 4351020"/>
                <a:gd name="connsiteX144" fmla="*/ 2721115 w 3894595"/>
                <a:gd name="connsiteY144" fmla="*/ 327660 h 4351020"/>
                <a:gd name="connsiteX145" fmla="*/ 2698255 w 3894595"/>
                <a:gd name="connsiteY145" fmla="*/ 297180 h 4351020"/>
                <a:gd name="connsiteX146" fmla="*/ 2660155 w 3894595"/>
                <a:gd name="connsiteY146" fmla="*/ 274320 h 4351020"/>
                <a:gd name="connsiteX147" fmla="*/ 2606815 w 3894595"/>
                <a:gd name="connsiteY147" fmla="*/ 243840 h 4351020"/>
                <a:gd name="connsiteX148" fmla="*/ 2568715 w 3894595"/>
                <a:gd name="connsiteY148" fmla="*/ 236220 h 4351020"/>
                <a:gd name="connsiteX149" fmla="*/ 2446795 w 3894595"/>
                <a:gd name="connsiteY149" fmla="*/ 205740 h 4351020"/>
                <a:gd name="connsiteX150" fmla="*/ 2332495 w 3894595"/>
                <a:gd name="connsiteY150" fmla="*/ 190500 h 4351020"/>
                <a:gd name="connsiteX151" fmla="*/ 2225815 w 3894595"/>
                <a:gd name="connsiteY151" fmla="*/ 167640 h 4351020"/>
                <a:gd name="connsiteX152" fmla="*/ 2187715 w 3894595"/>
                <a:gd name="connsiteY152" fmla="*/ 152400 h 4351020"/>
                <a:gd name="connsiteX153" fmla="*/ 2081035 w 3894595"/>
                <a:gd name="connsiteY153" fmla="*/ 106680 h 4351020"/>
                <a:gd name="connsiteX154" fmla="*/ 2042935 w 3894595"/>
                <a:gd name="connsiteY154" fmla="*/ 76200 h 4351020"/>
                <a:gd name="connsiteX155" fmla="*/ 2004835 w 3894595"/>
                <a:gd name="connsiteY155" fmla="*/ 68580 h 4351020"/>
                <a:gd name="connsiteX156" fmla="*/ 1943875 w 3894595"/>
                <a:gd name="connsiteY156" fmla="*/ 53340 h 4351020"/>
                <a:gd name="connsiteX157" fmla="*/ 1898155 w 3894595"/>
                <a:gd name="connsiteY157" fmla="*/ 45720 h 4351020"/>
                <a:gd name="connsiteX158" fmla="*/ 1760995 w 3894595"/>
                <a:gd name="connsiteY158" fmla="*/ 22860 h 4351020"/>
                <a:gd name="connsiteX159" fmla="*/ 1456195 w 3894595"/>
                <a:gd name="connsiteY159" fmla="*/ 0 h 4351020"/>
                <a:gd name="connsiteX160" fmla="*/ 526555 w 3894595"/>
                <a:gd name="connsiteY160" fmla="*/ 22860 h 435102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60795 w 3894595"/>
                <a:gd name="connsiteY21" fmla="*/ 2621280 h 4328160"/>
                <a:gd name="connsiteX22" fmla="*/ 145555 w 3894595"/>
                <a:gd name="connsiteY22" fmla="*/ 2651760 h 4328160"/>
                <a:gd name="connsiteX23" fmla="*/ 137935 w 3894595"/>
                <a:gd name="connsiteY23" fmla="*/ 2682240 h 4328160"/>
                <a:gd name="connsiteX24" fmla="*/ 115075 w 3894595"/>
                <a:gd name="connsiteY24" fmla="*/ 2712720 h 4328160"/>
                <a:gd name="connsiteX25" fmla="*/ 99835 w 3894595"/>
                <a:gd name="connsiteY25" fmla="*/ 2781300 h 4328160"/>
                <a:gd name="connsiteX26" fmla="*/ 92215 w 3894595"/>
                <a:gd name="connsiteY26" fmla="*/ 2811780 h 4328160"/>
                <a:gd name="connsiteX27" fmla="*/ 84595 w 3894595"/>
                <a:gd name="connsiteY27" fmla="*/ 2849880 h 4328160"/>
                <a:gd name="connsiteX28" fmla="*/ 54115 w 3894595"/>
                <a:gd name="connsiteY28" fmla="*/ 2910840 h 4328160"/>
                <a:gd name="connsiteX29" fmla="*/ 38875 w 3894595"/>
                <a:gd name="connsiteY29" fmla="*/ 2941320 h 4328160"/>
                <a:gd name="connsiteX30" fmla="*/ 23635 w 3894595"/>
                <a:gd name="connsiteY30" fmla="*/ 2971800 h 4328160"/>
                <a:gd name="connsiteX31" fmla="*/ 16015 w 3894595"/>
                <a:gd name="connsiteY31" fmla="*/ 3032760 h 4328160"/>
                <a:gd name="connsiteX32" fmla="*/ 775 w 3894595"/>
                <a:gd name="connsiteY32" fmla="*/ 3086100 h 4328160"/>
                <a:gd name="connsiteX33" fmla="*/ 23635 w 3894595"/>
                <a:gd name="connsiteY33" fmla="*/ 3238500 h 4328160"/>
                <a:gd name="connsiteX34" fmla="*/ 46495 w 3894595"/>
                <a:gd name="connsiteY34" fmla="*/ 3261360 h 4328160"/>
                <a:gd name="connsiteX35" fmla="*/ 84595 w 3894595"/>
                <a:gd name="connsiteY35" fmla="*/ 3345180 h 4328160"/>
                <a:gd name="connsiteX36" fmla="*/ 137935 w 3894595"/>
                <a:gd name="connsiteY36" fmla="*/ 3406140 h 4328160"/>
                <a:gd name="connsiteX37" fmla="*/ 206515 w 3894595"/>
                <a:gd name="connsiteY37" fmla="*/ 3459480 h 4328160"/>
                <a:gd name="connsiteX38" fmla="*/ 252235 w 3894595"/>
                <a:gd name="connsiteY38" fmla="*/ 3467100 h 4328160"/>
                <a:gd name="connsiteX39" fmla="*/ 313195 w 3894595"/>
                <a:gd name="connsiteY39" fmla="*/ 3489960 h 4328160"/>
                <a:gd name="connsiteX40" fmla="*/ 381775 w 3894595"/>
                <a:gd name="connsiteY40" fmla="*/ 3497580 h 4328160"/>
                <a:gd name="connsiteX41" fmla="*/ 739915 w 3894595"/>
                <a:gd name="connsiteY41" fmla="*/ 3520440 h 4328160"/>
                <a:gd name="connsiteX42" fmla="*/ 800875 w 3894595"/>
                <a:gd name="connsiteY42" fmla="*/ 3543300 h 4328160"/>
                <a:gd name="connsiteX43" fmla="*/ 846595 w 3894595"/>
                <a:gd name="connsiteY43" fmla="*/ 3581400 h 4328160"/>
                <a:gd name="connsiteX44" fmla="*/ 869455 w 3894595"/>
                <a:gd name="connsiteY44" fmla="*/ 3604260 h 4328160"/>
                <a:gd name="connsiteX45" fmla="*/ 899935 w 3894595"/>
                <a:gd name="connsiteY45" fmla="*/ 3665220 h 4328160"/>
                <a:gd name="connsiteX46" fmla="*/ 915175 w 3894595"/>
                <a:gd name="connsiteY46" fmla="*/ 3710940 h 4328160"/>
                <a:gd name="connsiteX47" fmla="*/ 960895 w 3894595"/>
                <a:gd name="connsiteY47" fmla="*/ 3810000 h 4328160"/>
                <a:gd name="connsiteX48" fmla="*/ 991375 w 3894595"/>
                <a:gd name="connsiteY48" fmla="*/ 3848100 h 4328160"/>
                <a:gd name="connsiteX49" fmla="*/ 1014235 w 3894595"/>
                <a:gd name="connsiteY49" fmla="*/ 3855720 h 4328160"/>
                <a:gd name="connsiteX50" fmla="*/ 1128535 w 3894595"/>
                <a:gd name="connsiteY50" fmla="*/ 3893820 h 4328160"/>
                <a:gd name="connsiteX51" fmla="*/ 1463815 w 3894595"/>
                <a:gd name="connsiteY51" fmla="*/ 3878580 h 4328160"/>
                <a:gd name="connsiteX52" fmla="*/ 1494295 w 3894595"/>
                <a:gd name="connsiteY52" fmla="*/ 3870960 h 4328160"/>
                <a:gd name="connsiteX53" fmla="*/ 1593355 w 3894595"/>
                <a:gd name="connsiteY53" fmla="*/ 3840480 h 4328160"/>
                <a:gd name="connsiteX54" fmla="*/ 1661935 w 3894595"/>
                <a:gd name="connsiteY54" fmla="*/ 3817620 h 4328160"/>
                <a:gd name="connsiteX55" fmla="*/ 1684795 w 3894595"/>
                <a:gd name="connsiteY55" fmla="*/ 3802380 h 4328160"/>
                <a:gd name="connsiteX56" fmla="*/ 1905775 w 3894595"/>
                <a:gd name="connsiteY56" fmla="*/ 3810000 h 4328160"/>
                <a:gd name="connsiteX57" fmla="*/ 1981975 w 3894595"/>
                <a:gd name="connsiteY57" fmla="*/ 3863340 h 4328160"/>
                <a:gd name="connsiteX58" fmla="*/ 2027695 w 3894595"/>
                <a:gd name="connsiteY58" fmla="*/ 3931920 h 4328160"/>
                <a:gd name="connsiteX59" fmla="*/ 2035315 w 3894595"/>
                <a:gd name="connsiteY59" fmla="*/ 3954780 h 4328160"/>
                <a:gd name="connsiteX60" fmla="*/ 2073415 w 3894595"/>
                <a:gd name="connsiteY60" fmla="*/ 4000500 h 4328160"/>
                <a:gd name="connsiteX61" fmla="*/ 2111515 w 3894595"/>
                <a:gd name="connsiteY61" fmla="*/ 4069080 h 4328160"/>
                <a:gd name="connsiteX62" fmla="*/ 2149615 w 3894595"/>
                <a:gd name="connsiteY62" fmla="*/ 4122420 h 4328160"/>
                <a:gd name="connsiteX63" fmla="*/ 2172475 w 3894595"/>
                <a:gd name="connsiteY63" fmla="*/ 4145280 h 4328160"/>
                <a:gd name="connsiteX64" fmla="*/ 2187715 w 3894595"/>
                <a:gd name="connsiteY64" fmla="*/ 4168140 h 4328160"/>
                <a:gd name="connsiteX65" fmla="*/ 2218195 w 3894595"/>
                <a:gd name="connsiteY65" fmla="*/ 4198620 h 4328160"/>
                <a:gd name="connsiteX66" fmla="*/ 2241055 w 3894595"/>
                <a:gd name="connsiteY66" fmla="*/ 4229100 h 4328160"/>
                <a:gd name="connsiteX67" fmla="*/ 2286775 w 3894595"/>
                <a:gd name="connsiteY67" fmla="*/ 4259580 h 4328160"/>
                <a:gd name="connsiteX68" fmla="*/ 2324875 w 3894595"/>
                <a:gd name="connsiteY68" fmla="*/ 4290060 h 4328160"/>
                <a:gd name="connsiteX69" fmla="*/ 2385835 w 3894595"/>
                <a:gd name="connsiteY69" fmla="*/ 4305300 h 4328160"/>
                <a:gd name="connsiteX70" fmla="*/ 2408695 w 3894595"/>
                <a:gd name="connsiteY70" fmla="*/ 4320540 h 4328160"/>
                <a:gd name="connsiteX71" fmla="*/ 2439175 w 3894595"/>
                <a:gd name="connsiteY71" fmla="*/ 4328160 h 4328160"/>
                <a:gd name="connsiteX72" fmla="*/ 2637295 w 3894595"/>
                <a:gd name="connsiteY72" fmla="*/ 4320540 h 4328160"/>
                <a:gd name="connsiteX73" fmla="*/ 2705875 w 3894595"/>
                <a:gd name="connsiteY73" fmla="*/ 4282440 h 4328160"/>
                <a:gd name="connsiteX74" fmla="*/ 2759215 w 3894595"/>
                <a:gd name="connsiteY74" fmla="*/ 4244340 h 4328160"/>
                <a:gd name="connsiteX75" fmla="*/ 2812555 w 3894595"/>
                <a:gd name="connsiteY75" fmla="*/ 4137660 h 4328160"/>
                <a:gd name="connsiteX76" fmla="*/ 2820175 w 3894595"/>
                <a:gd name="connsiteY76" fmla="*/ 4099560 h 4328160"/>
                <a:gd name="connsiteX77" fmla="*/ 2843035 w 3894595"/>
                <a:gd name="connsiteY77" fmla="*/ 4038600 h 4328160"/>
                <a:gd name="connsiteX78" fmla="*/ 2835415 w 3894595"/>
                <a:gd name="connsiteY78" fmla="*/ 3680460 h 4328160"/>
                <a:gd name="connsiteX79" fmla="*/ 2827795 w 3894595"/>
                <a:gd name="connsiteY79" fmla="*/ 3642360 h 4328160"/>
                <a:gd name="connsiteX80" fmla="*/ 2804935 w 3894595"/>
                <a:gd name="connsiteY80" fmla="*/ 3604260 h 4328160"/>
                <a:gd name="connsiteX81" fmla="*/ 2789695 w 3894595"/>
                <a:gd name="connsiteY81" fmla="*/ 3573780 h 4328160"/>
                <a:gd name="connsiteX82" fmla="*/ 2751595 w 3894595"/>
                <a:gd name="connsiteY82" fmla="*/ 3528060 h 4328160"/>
                <a:gd name="connsiteX83" fmla="*/ 2713495 w 3894595"/>
                <a:gd name="connsiteY83" fmla="*/ 3429000 h 4328160"/>
                <a:gd name="connsiteX84" fmla="*/ 2698255 w 3894595"/>
                <a:gd name="connsiteY84" fmla="*/ 3375660 h 4328160"/>
                <a:gd name="connsiteX85" fmla="*/ 2690635 w 3894595"/>
                <a:gd name="connsiteY85" fmla="*/ 3345180 h 4328160"/>
                <a:gd name="connsiteX86" fmla="*/ 2675395 w 3894595"/>
                <a:gd name="connsiteY86" fmla="*/ 3299460 h 4328160"/>
                <a:gd name="connsiteX87" fmla="*/ 2667775 w 3894595"/>
                <a:gd name="connsiteY87" fmla="*/ 3253740 h 4328160"/>
                <a:gd name="connsiteX88" fmla="*/ 2629675 w 3894595"/>
                <a:gd name="connsiteY88" fmla="*/ 3116580 h 4328160"/>
                <a:gd name="connsiteX89" fmla="*/ 2583955 w 3894595"/>
                <a:gd name="connsiteY89" fmla="*/ 3032760 h 4328160"/>
                <a:gd name="connsiteX90" fmla="*/ 2561095 w 3894595"/>
                <a:gd name="connsiteY90" fmla="*/ 2979420 h 4328160"/>
                <a:gd name="connsiteX91" fmla="*/ 2515375 w 3894595"/>
                <a:gd name="connsiteY91" fmla="*/ 2887980 h 4328160"/>
                <a:gd name="connsiteX92" fmla="*/ 2477275 w 3894595"/>
                <a:gd name="connsiteY92" fmla="*/ 2773680 h 4328160"/>
                <a:gd name="connsiteX93" fmla="*/ 2469655 w 3894595"/>
                <a:gd name="connsiteY93" fmla="*/ 2727960 h 4328160"/>
                <a:gd name="connsiteX94" fmla="*/ 2492515 w 3894595"/>
                <a:gd name="connsiteY94" fmla="*/ 2583180 h 4328160"/>
                <a:gd name="connsiteX95" fmla="*/ 2576335 w 3894595"/>
                <a:gd name="connsiteY95" fmla="*/ 2529840 h 4328160"/>
                <a:gd name="connsiteX96" fmla="*/ 2644915 w 3894595"/>
                <a:gd name="connsiteY96" fmla="*/ 2522220 h 4328160"/>
                <a:gd name="connsiteX97" fmla="*/ 2690635 w 3894595"/>
                <a:gd name="connsiteY97" fmla="*/ 2514600 h 4328160"/>
                <a:gd name="connsiteX98" fmla="*/ 2903995 w 3894595"/>
                <a:gd name="connsiteY98" fmla="*/ 2499360 h 4328160"/>
                <a:gd name="connsiteX99" fmla="*/ 2926855 w 3894595"/>
                <a:gd name="connsiteY99" fmla="*/ 2491740 h 4328160"/>
                <a:gd name="connsiteX100" fmla="*/ 2949715 w 3894595"/>
                <a:gd name="connsiteY100" fmla="*/ 2476500 h 4328160"/>
                <a:gd name="connsiteX101" fmla="*/ 3018295 w 3894595"/>
                <a:gd name="connsiteY101" fmla="*/ 2415540 h 4328160"/>
                <a:gd name="connsiteX102" fmla="*/ 3033535 w 3894595"/>
                <a:gd name="connsiteY102" fmla="*/ 2377440 h 4328160"/>
                <a:gd name="connsiteX103" fmla="*/ 3102115 w 3894595"/>
                <a:gd name="connsiteY103" fmla="*/ 2331720 h 4328160"/>
                <a:gd name="connsiteX104" fmla="*/ 3140215 w 3894595"/>
                <a:gd name="connsiteY104" fmla="*/ 2324100 h 4328160"/>
                <a:gd name="connsiteX105" fmla="*/ 3193555 w 3894595"/>
                <a:gd name="connsiteY105" fmla="*/ 2308860 h 4328160"/>
                <a:gd name="connsiteX106" fmla="*/ 3224035 w 3894595"/>
                <a:gd name="connsiteY106" fmla="*/ 2270760 h 4328160"/>
                <a:gd name="connsiteX107" fmla="*/ 3246895 w 3894595"/>
                <a:gd name="connsiteY107" fmla="*/ 2209800 h 4328160"/>
                <a:gd name="connsiteX108" fmla="*/ 3254515 w 3894595"/>
                <a:gd name="connsiteY108" fmla="*/ 2179320 h 4328160"/>
                <a:gd name="connsiteX109" fmla="*/ 3262135 w 3894595"/>
                <a:gd name="connsiteY109" fmla="*/ 2141220 h 4328160"/>
                <a:gd name="connsiteX110" fmla="*/ 3292615 w 3894595"/>
                <a:gd name="connsiteY110" fmla="*/ 2125980 h 4328160"/>
                <a:gd name="connsiteX111" fmla="*/ 3445015 w 3894595"/>
                <a:gd name="connsiteY111" fmla="*/ 2133600 h 4328160"/>
                <a:gd name="connsiteX112" fmla="*/ 3513595 w 3894595"/>
                <a:gd name="connsiteY112" fmla="*/ 2186940 h 4328160"/>
                <a:gd name="connsiteX113" fmla="*/ 3536455 w 3894595"/>
                <a:gd name="connsiteY113" fmla="*/ 2202180 h 4328160"/>
                <a:gd name="connsiteX114" fmla="*/ 3589795 w 3894595"/>
                <a:gd name="connsiteY114" fmla="*/ 2270760 h 4328160"/>
                <a:gd name="connsiteX115" fmla="*/ 3627895 w 3894595"/>
                <a:gd name="connsiteY115" fmla="*/ 2301240 h 4328160"/>
                <a:gd name="connsiteX116" fmla="*/ 3711715 w 3894595"/>
                <a:gd name="connsiteY116" fmla="*/ 2308860 h 4328160"/>
                <a:gd name="connsiteX117" fmla="*/ 3886975 w 3894595"/>
                <a:gd name="connsiteY117" fmla="*/ 2263140 h 4328160"/>
                <a:gd name="connsiteX118" fmla="*/ 3894595 w 3894595"/>
                <a:gd name="connsiteY118" fmla="*/ 2232660 h 4328160"/>
                <a:gd name="connsiteX119" fmla="*/ 3879355 w 3894595"/>
                <a:gd name="connsiteY119" fmla="*/ 2080260 h 4328160"/>
                <a:gd name="connsiteX120" fmla="*/ 3841255 w 3894595"/>
                <a:gd name="connsiteY120" fmla="*/ 1996440 h 4328160"/>
                <a:gd name="connsiteX121" fmla="*/ 3795535 w 3894595"/>
                <a:gd name="connsiteY121" fmla="*/ 1935480 h 4328160"/>
                <a:gd name="connsiteX122" fmla="*/ 3726955 w 3894595"/>
                <a:gd name="connsiteY122" fmla="*/ 1859280 h 4328160"/>
                <a:gd name="connsiteX123" fmla="*/ 3681235 w 3894595"/>
                <a:gd name="connsiteY123" fmla="*/ 1798320 h 4328160"/>
                <a:gd name="connsiteX124" fmla="*/ 3612655 w 3894595"/>
                <a:gd name="connsiteY124" fmla="*/ 1760220 h 4328160"/>
                <a:gd name="connsiteX125" fmla="*/ 3536455 w 3894595"/>
                <a:gd name="connsiteY125" fmla="*/ 1744980 h 4328160"/>
                <a:gd name="connsiteX126" fmla="*/ 3437395 w 3894595"/>
                <a:gd name="connsiteY126" fmla="*/ 1706880 h 4328160"/>
                <a:gd name="connsiteX127" fmla="*/ 3338335 w 3894595"/>
                <a:gd name="connsiteY127" fmla="*/ 1623060 h 4328160"/>
                <a:gd name="connsiteX128" fmla="*/ 3277375 w 3894595"/>
                <a:gd name="connsiteY128" fmla="*/ 1546860 h 4328160"/>
                <a:gd name="connsiteX129" fmla="*/ 3269755 w 3894595"/>
                <a:gd name="connsiteY129" fmla="*/ 1485900 h 4328160"/>
                <a:gd name="connsiteX130" fmla="*/ 3254515 w 3894595"/>
                <a:gd name="connsiteY130" fmla="*/ 1447800 h 4328160"/>
                <a:gd name="connsiteX131" fmla="*/ 3239275 w 3894595"/>
                <a:gd name="connsiteY131" fmla="*/ 1325880 h 4328160"/>
                <a:gd name="connsiteX132" fmla="*/ 3224035 w 3894595"/>
                <a:gd name="connsiteY132" fmla="*/ 1249680 h 4328160"/>
                <a:gd name="connsiteX133" fmla="*/ 3216415 w 3894595"/>
                <a:gd name="connsiteY133" fmla="*/ 952500 h 4328160"/>
                <a:gd name="connsiteX134" fmla="*/ 3193555 w 3894595"/>
                <a:gd name="connsiteY134" fmla="*/ 830580 h 4328160"/>
                <a:gd name="connsiteX135" fmla="*/ 3185935 w 3894595"/>
                <a:gd name="connsiteY135" fmla="*/ 777240 h 4328160"/>
                <a:gd name="connsiteX136" fmla="*/ 3155455 w 3894595"/>
                <a:gd name="connsiteY136" fmla="*/ 701040 h 4328160"/>
                <a:gd name="connsiteX137" fmla="*/ 3124975 w 3894595"/>
                <a:gd name="connsiteY137" fmla="*/ 617220 h 4328160"/>
                <a:gd name="connsiteX138" fmla="*/ 3086875 w 3894595"/>
                <a:gd name="connsiteY138" fmla="*/ 556260 h 4328160"/>
                <a:gd name="connsiteX139" fmla="*/ 2995435 w 3894595"/>
                <a:gd name="connsiteY139" fmla="*/ 510540 h 4328160"/>
                <a:gd name="connsiteX140" fmla="*/ 2926855 w 3894595"/>
                <a:gd name="connsiteY140" fmla="*/ 464820 h 4328160"/>
                <a:gd name="connsiteX141" fmla="*/ 2888755 w 3894595"/>
                <a:gd name="connsiteY141" fmla="*/ 449580 h 4328160"/>
                <a:gd name="connsiteX142" fmla="*/ 2820175 w 3894595"/>
                <a:gd name="connsiteY142" fmla="*/ 396240 h 4328160"/>
                <a:gd name="connsiteX143" fmla="*/ 2782075 w 3894595"/>
                <a:gd name="connsiteY143" fmla="*/ 373380 h 4328160"/>
                <a:gd name="connsiteX144" fmla="*/ 2721115 w 3894595"/>
                <a:gd name="connsiteY144" fmla="*/ 304800 h 4328160"/>
                <a:gd name="connsiteX145" fmla="*/ 2698255 w 3894595"/>
                <a:gd name="connsiteY145" fmla="*/ 274320 h 4328160"/>
                <a:gd name="connsiteX146" fmla="*/ 2660155 w 3894595"/>
                <a:gd name="connsiteY146" fmla="*/ 251460 h 4328160"/>
                <a:gd name="connsiteX147" fmla="*/ 2606815 w 3894595"/>
                <a:gd name="connsiteY147" fmla="*/ 220980 h 4328160"/>
                <a:gd name="connsiteX148" fmla="*/ 2568715 w 3894595"/>
                <a:gd name="connsiteY148" fmla="*/ 213360 h 4328160"/>
                <a:gd name="connsiteX149" fmla="*/ 2446795 w 3894595"/>
                <a:gd name="connsiteY149" fmla="*/ 182880 h 4328160"/>
                <a:gd name="connsiteX150" fmla="*/ 2332495 w 3894595"/>
                <a:gd name="connsiteY150" fmla="*/ 167640 h 4328160"/>
                <a:gd name="connsiteX151" fmla="*/ 2225815 w 3894595"/>
                <a:gd name="connsiteY151" fmla="*/ 144780 h 4328160"/>
                <a:gd name="connsiteX152" fmla="*/ 2187715 w 3894595"/>
                <a:gd name="connsiteY152" fmla="*/ 129540 h 4328160"/>
                <a:gd name="connsiteX153" fmla="*/ 2081035 w 3894595"/>
                <a:gd name="connsiteY153" fmla="*/ 83820 h 4328160"/>
                <a:gd name="connsiteX154" fmla="*/ 2042935 w 3894595"/>
                <a:gd name="connsiteY154" fmla="*/ 53340 h 4328160"/>
                <a:gd name="connsiteX155" fmla="*/ 2004835 w 3894595"/>
                <a:gd name="connsiteY155" fmla="*/ 45720 h 4328160"/>
                <a:gd name="connsiteX156" fmla="*/ 1943875 w 3894595"/>
                <a:gd name="connsiteY156" fmla="*/ 30480 h 4328160"/>
                <a:gd name="connsiteX157" fmla="*/ 1898155 w 3894595"/>
                <a:gd name="connsiteY157" fmla="*/ 22860 h 4328160"/>
                <a:gd name="connsiteX158" fmla="*/ 1760995 w 3894595"/>
                <a:gd name="connsiteY158" fmla="*/ 0 h 4328160"/>
                <a:gd name="connsiteX159" fmla="*/ 526555 w 3894595"/>
                <a:gd name="connsiteY159"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45555 w 3894595"/>
                <a:gd name="connsiteY21" fmla="*/ 2651760 h 4328160"/>
                <a:gd name="connsiteX22" fmla="*/ 137935 w 3894595"/>
                <a:gd name="connsiteY22" fmla="*/ 2682240 h 4328160"/>
                <a:gd name="connsiteX23" fmla="*/ 115075 w 3894595"/>
                <a:gd name="connsiteY23" fmla="*/ 2712720 h 4328160"/>
                <a:gd name="connsiteX24" fmla="*/ 99835 w 3894595"/>
                <a:gd name="connsiteY24" fmla="*/ 2781300 h 4328160"/>
                <a:gd name="connsiteX25" fmla="*/ 92215 w 3894595"/>
                <a:gd name="connsiteY25" fmla="*/ 2811780 h 4328160"/>
                <a:gd name="connsiteX26" fmla="*/ 84595 w 3894595"/>
                <a:gd name="connsiteY26" fmla="*/ 2849880 h 4328160"/>
                <a:gd name="connsiteX27" fmla="*/ 54115 w 3894595"/>
                <a:gd name="connsiteY27" fmla="*/ 2910840 h 4328160"/>
                <a:gd name="connsiteX28" fmla="*/ 38875 w 3894595"/>
                <a:gd name="connsiteY28" fmla="*/ 2941320 h 4328160"/>
                <a:gd name="connsiteX29" fmla="*/ 23635 w 3894595"/>
                <a:gd name="connsiteY29" fmla="*/ 2971800 h 4328160"/>
                <a:gd name="connsiteX30" fmla="*/ 16015 w 3894595"/>
                <a:gd name="connsiteY30" fmla="*/ 3032760 h 4328160"/>
                <a:gd name="connsiteX31" fmla="*/ 775 w 3894595"/>
                <a:gd name="connsiteY31" fmla="*/ 3086100 h 4328160"/>
                <a:gd name="connsiteX32" fmla="*/ 23635 w 3894595"/>
                <a:gd name="connsiteY32" fmla="*/ 3238500 h 4328160"/>
                <a:gd name="connsiteX33" fmla="*/ 46495 w 3894595"/>
                <a:gd name="connsiteY33" fmla="*/ 3261360 h 4328160"/>
                <a:gd name="connsiteX34" fmla="*/ 84595 w 3894595"/>
                <a:gd name="connsiteY34" fmla="*/ 3345180 h 4328160"/>
                <a:gd name="connsiteX35" fmla="*/ 137935 w 3894595"/>
                <a:gd name="connsiteY35" fmla="*/ 3406140 h 4328160"/>
                <a:gd name="connsiteX36" fmla="*/ 206515 w 3894595"/>
                <a:gd name="connsiteY36" fmla="*/ 3459480 h 4328160"/>
                <a:gd name="connsiteX37" fmla="*/ 252235 w 3894595"/>
                <a:gd name="connsiteY37" fmla="*/ 3467100 h 4328160"/>
                <a:gd name="connsiteX38" fmla="*/ 313195 w 3894595"/>
                <a:gd name="connsiteY38" fmla="*/ 3489960 h 4328160"/>
                <a:gd name="connsiteX39" fmla="*/ 381775 w 3894595"/>
                <a:gd name="connsiteY39" fmla="*/ 3497580 h 4328160"/>
                <a:gd name="connsiteX40" fmla="*/ 739915 w 3894595"/>
                <a:gd name="connsiteY40" fmla="*/ 3520440 h 4328160"/>
                <a:gd name="connsiteX41" fmla="*/ 800875 w 3894595"/>
                <a:gd name="connsiteY41" fmla="*/ 3543300 h 4328160"/>
                <a:gd name="connsiteX42" fmla="*/ 846595 w 3894595"/>
                <a:gd name="connsiteY42" fmla="*/ 3581400 h 4328160"/>
                <a:gd name="connsiteX43" fmla="*/ 869455 w 3894595"/>
                <a:gd name="connsiteY43" fmla="*/ 3604260 h 4328160"/>
                <a:gd name="connsiteX44" fmla="*/ 899935 w 3894595"/>
                <a:gd name="connsiteY44" fmla="*/ 3665220 h 4328160"/>
                <a:gd name="connsiteX45" fmla="*/ 915175 w 3894595"/>
                <a:gd name="connsiteY45" fmla="*/ 3710940 h 4328160"/>
                <a:gd name="connsiteX46" fmla="*/ 960895 w 3894595"/>
                <a:gd name="connsiteY46" fmla="*/ 3810000 h 4328160"/>
                <a:gd name="connsiteX47" fmla="*/ 991375 w 3894595"/>
                <a:gd name="connsiteY47" fmla="*/ 3848100 h 4328160"/>
                <a:gd name="connsiteX48" fmla="*/ 1014235 w 3894595"/>
                <a:gd name="connsiteY48" fmla="*/ 3855720 h 4328160"/>
                <a:gd name="connsiteX49" fmla="*/ 1128535 w 3894595"/>
                <a:gd name="connsiteY49" fmla="*/ 3893820 h 4328160"/>
                <a:gd name="connsiteX50" fmla="*/ 1463815 w 3894595"/>
                <a:gd name="connsiteY50" fmla="*/ 3878580 h 4328160"/>
                <a:gd name="connsiteX51" fmla="*/ 1494295 w 3894595"/>
                <a:gd name="connsiteY51" fmla="*/ 3870960 h 4328160"/>
                <a:gd name="connsiteX52" fmla="*/ 1593355 w 3894595"/>
                <a:gd name="connsiteY52" fmla="*/ 3840480 h 4328160"/>
                <a:gd name="connsiteX53" fmla="*/ 1661935 w 3894595"/>
                <a:gd name="connsiteY53" fmla="*/ 3817620 h 4328160"/>
                <a:gd name="connsiteX54" fmla="*/ 1684795 w 3894595"/>
                <a:gd name="connsiteY54" fmla="*/ 3802380 h 4328160"/>
                <a:gd name="connsiteX55" fmla="*/ 1905775 w 3894595"/>
                <a:gd name="connsiteY55" fmla="*/ 3810000 h 4328160"/>
                <a:gd name="connsiteX56" fmla="*/ 1981975 w 3894595"/>
                <a:gd name="connsiteY56" fmla="*/ 3863340 h 4328160"/>
                <a:gd name="connsiteX57" fmla="*/ 2027695 w 3894595"/>
                <a:gd name="connsiteY57" fmla="*/ 3931920 h 4328160"/>
                <a:gd name="connsiteX58" fmla="*/ 2035315 w 3894595"/>
                <a:gd name="connsiteY58" fmla="*/ 3954780 h 4328160"/>
                <a:gd name="connsiteX59" fmla="*/ 2073415 w 3894595"/>
                <a:gd name="connsiteY59" fmla="*/ 4000500 h 4328160"/>
                <a:gd name="connsiteX60" fmla="*/ 2111515 w 3894595"/>
                <a:gd name="connsiteY60" fmla="*/ 4069080 h 4328160"/>
                <a:gd name="connsiteX61" fmla="*/ 2149615 w 3894595"/>
                <a:gd name="connsiteY61" fmla="*/ 4122420 h 4328160"/>
                <a:gd name="connsiteX62" fmla="*/ 2172475 w 3894595"/>
                <a:gd name="connsiteY62" fmla="*/ 4145280 h 4328160"/>
                <a:gd name="connsiteX63" fmla="*/ 2187715 w 3894595"/>
                <a:gd name="connsiteY63" fmla="*/ 4168140 h 4328160"/>
                <a:gd name="connsiteX64" fmla="*/ 2218195 w 3894595"/>
                <a:gd name="connsiteY64" fmla="*/ 4198620 h 4328160"/>
                <a:gd name="connsiteX65" fmla="*/ 2241055 w 3894595"/>
                <a:gd name="connsiteY65" fmla="*/ 4229100 h 4328160"/>
                <a:gd name="connsiteX66" fmla="*/ 2286775 w 3894595"/>
                <a:gd name="connsiteY66" fmla="*/ 4259580 h 4328160"/>
                <a:gd name="connsiteX67" fmla="*/ 2324875 w 3894595"/>
                <a:gd name="connsiteY67" fmla="*/ 4290060 h 4328160"/>
                <a:gd name="connsiteX68" fmla="*/ 2385835 w 3894595"/>
                <a:gd name="connsiteY68" fmla="*/ 4305300 h 4328160"/>
                <a:gd name="connsiteX69" fmla="*/ 2408695 w 3894595"/>
                <a:gd name="connsiteY69" fmla="*/ 4320540 h 4328160"/>
                <a:gd name="connsiteX70" fmla="*/ 2439175 w 3894595"/>
                <a:gd name="connsiteY70" fmla="*/ 4328160 h 4328160"/>
                <a:gd name="connsiteX71" fmla="*/ 2637295 w 3894595"/>
                <a:gd name="connsiteY71" fmla="*/ 4320540 h 4328160"/>
                <a:gd name="connsiteX72" fmla="*/ 2705875 w 3894595"/>
                <a:gd name="connsiteY72" fmla="*/ 4282440 h 4328160"/>
                <a:gd name="connsiteX73" fmla="*/ 2759215 w 3894595"/>
                <a:gd name="connsiteY73" fmla="*/ 4244340 h 4328160"/>
                <a:gd name="connsiteX74" fmla="*/ 2812555 w 3894595"/>
                <a:gd name="connsiteY74" fmla="*/ 4137660 h 4328160"/>
                <a:gd name="connsiteX75" fmla="*/ 2820175 w 3894595"/>
                <a:gd name="connsiteY75" fmla="*/ 4099560 h 4328160"/>
                <a:gd name="connsiteX76" fmla="*/ 2843035 w 3894595"/>
                <a:gd name="connsiteY76" fmla="*/ 4038600 h 4328160"/>
                <a:gd name="connsiteX77" fmla="*/ 2835415 w 3894595"/>
                <a:gd name="connsiteY77" fmla="*/ 3680460 h 4328160"/>
                <a:gd name="connsiteX78" fmla="*/ 2827795 w 3894595"/>
                <a:gd name="connsiteY78" fmla="*/ 3642360 h 4328160"/>
                <a:gd name="connsiteX79" fmla="*/ 2804935 w 3894595"/>
                <a:gd name="connsiteY79" fmla="*/ 3604260 h 4328160"/>
                <a:gd name="connsiteX80" fmla="*/ 2789695 w 3894595"/>
                <a:gd name="connsiteY80" fmla="*/ 3573780 h 4328160"/>
                <a:gd name="connsiteX81" fmla="*/ 2751595 w 3894595"/>
                <a:gd name="connsiteY81" fmla="*/ 3528060 h 4328160"/>
                <a:gd name="connsiteX82" fmla="*/ 2713495 w 3894595"/>
                <a:gd name="connsiteY82" fmla="*/ 3429000 h 4328160"/>
                <a:gd name="connsiteX83" fmla="*/ 2698255 w 3894595"/>
                <a:gd name="connsiteY83" fmla="*/ 3375660 h 4328160"/>
                <a:gd name="connsiteX84" fmla="*/ 2690635 w 3894595"/>
                <a:gd name="connsiteY84" fmla="*/ 3345180 h 4328160"/>
                <a:gd name="connsiteX85" fmla="*/ 2675395 w 3894595"/>
                <a:gd name="connsiteY85" fmla="*/ 3299460 h 4328160"/>
                <a:gd name="connsiteX86" fmla="*/ 2667775 w 3894595"/>
                <a:gd name="connsiteY86" fmla="*/ 3253740 h 4328160"/>
                <a:gd name="connsiteX87" fmla="*/ 2629675 w 3894595"/>
                <a:gd name="connsiteY87" fmla="*/ 3116580 h 4328160"/>
                <a:gd name="connsiteX88" fmla="*/ 2583955 w 3894595"/>
                <a:gd name="connsiteY88" fmla="*/ 3032760 h 4328160"/>
                <a:gd name="connsiteX89" fmla="*/ 2561095 w 3894595"/>
                <a:gd name="connsiteY89" fmla="*/ 2979420 h 4328160"/>
                <a:gd name="connsiteX90" fmla="*/ 2515375 w 3894595"/>
                <a:gd name="connsiteY90" fmla="*/ 2887980 h 4328160"/>
                <a:gd name="connsiteX91" fmla="*/ 2477275 w 3894595"/>
                <a:gd name="connsiteY91" fmla="*/ 2773680 h 4328160"/>
                <a:gd name="connsiteX92" fmla="*/ 2469655 w 3894595"/>
                <a:gd name="connsiteY92" fmla="*/ 2727960 h 4328160"/>
                <a:gd name="connsiteX93" fmla="*/ 2492515 w 3894595"/>
                <a:gd name="connsiteY93" fmla="*/ 2583180 h 4328160"/>
                <a:gd name="connsiteX94" fmla="*/ 2576335 w 3894595"/>
                <a:gd name="connsiteY94" fmla="*/ 2529840 h 4328160"/>
                <a:gd name="connsiteX95" fmla="*/ 2644915 w 3894595"/>
                <a:gd name="connsiteY95" fmla="*/ 2522220 h 4328160"/>
                <a:gd name="connsiteX96" fmla="*/ 2690635 w 3894595"/>
                <a:gd name="connsiteY96" fmla="*/ 2514600 h 4328160"/>
                <a:gd name="connsiteX97" fmla="*/ 2903995 w 3894595"/>
                <a:gd name="connsiteY97" fmla="*/ 2499360 h 4328160"/>
                <a:gd name="connsiteX98" fmla="*/ 2926855 w 3894595"/>
                <a:gd name="connsiteY98" fmla="*/ 2491740 h 4328160"/>
                <a:gd name="connsiteX99" fmla="*/ 2949715 w 3894595"/>
                <a:gd name="connsiteY99" fmla="*/ 2476500 h 4328160"/>
                <a:gd name="connsiteX100" fmla="*/ 3018295 w 3894595"/>
                <a:gd name="connsiteY100" fmla="*/ 2415540 h 4328160"/>
                <a:gd name="connsiteX101" fmla="*/ 3033535 w 3894595"/>
                <a:gd name="connsiteY101" fmla="*/ 2377440 h 4328160"/>
                <a:gd name="connsiteX102" fmla="*/ 3102115 w 3894595"/>
                <a:gd name="connsiteY102" fmla="*/ 2331720 h 4328160"/>
                <a:gd name="connsiteX103" fmla="*/ 3140215 w 3894595"/>
                <a:gd name="connsiteY103" fmla="*/ 2324100 h 4328160"/>
                <a:gd name="connsiteX104" fmla="*/ 3193555 w 3894595"/>
                <a:gd name="connsiteY104" fmla="*/ 2308860 h 4328160"/>
                <a:gd name="connsiteX105" fmla="*/ 3224035 w 3894595"/>
                <a:gd name="connsiteY105" fmla="*/ 2270760 h 4328160"/>
                <a:gd name="connsiteX106" fmla="*/ 3246895 w 3894595"/>
                <a:gd name="connsiteY106" fmla="*/ 2209800 h 4328160"/>
                <a:gd name="connsiteX107" fmla="*/ 3254515 w 3894595"/>
                <a:gd name="connsiteY107" fmla="*/ 2179320 h 4328160"/>
                <a:gd name="connsiteX108" fmla="*/ 3262135 w 3894595"/>
                <a:gd name="connsiteY108" fmla="*/ 2141220 h 4328160"/>
                <a:gd name="connsiteX109" fmla="*/ 3292615 w 3894595"/>
                <a:gd name="connsiteY109" fmla="*/ 2125980 h 4328160"/>
                <a:gd name="connsiteX110" fmla="*/ 3445015 w 3894595"/>
                <a:gd name="connsiteY110" fmla="*/ 2133600 h 4328160"/>
                <a:gd name="connsiteX111" fmla="*/ 3513595 w 3894595"/>
                <a:gd name="connsiteY111" fmla="*/ 2186940 h 4328160"/>
                <a:gd name="connsiteX112" fmla="*/ 3536455 w 3894595"/>
                <a:gd name="connsiteY112" fmla="*/ 2202180 h 4328160"/>
                <a:gd name="connsiteX113" fmla="*/ 3589795 w 3894595"/>
                <a:gd name="connsiteY113" fmla="*/ 2270760 h 4328160"/>
                <a:gd name="connsiteX114" fmla="*/ 3627895 w 3894595"/>
                <a:gd name="connsiteY114" fmla="*/ 2301240 h 4328160"/>
                <a:gd name="connsiteX115" fmla="*/ 3711715 w 3894595"/>
                <a:gd name="connsiteY115" fmla="*/ 2308860 h 4328160"/>
                <a:gd name="connsiteX116" fmla="*/ 3886975 w 3894595"/>
                <a:gd name="connsiteY116" fmla="*/ 2263140 h 4328160"/>
                <a:gd name="connsiteX117" fmla="*/ 3894595 w 3894595"/>
                <a:gd name="connsiteY117" fmla="*/ 2232660 h 4328160"/>
                <a:gd name="connsiteX118" fmla="*/ 3879355 w 3894595"/>
                <a:gd name="connsiteY118" fmla="*/ 2080260 h 4328160"/>
                <a:gd name="connsiteX119" fmla="*/ 3841255 w 3894595"/>
                <a:gd name="connsiteY119" fmla="*/ 1996440 h 4328160"/>
                <a:gd name="connsiteX120" fmla="*/ 3795535 w 3894595"/>
                <a:gd name="connsiteY120" fmla="*/ 1935480 h 4328160"/>
                <a:gd name="connsiteX121" fmla="*/ 3726955 w 3894595"/>
                <a:gd name="connsiteY121" fmla="*/ 1859280 h 4328160"/>
                <a:gd name="connsiteX122" fmla="*/ 3681235 w 3894595"/>
                <a:gd name="connsiteY122" fmla="*/ 1798320 h 4328160"/>
                <a:gd name="connsiteX123" fmla="*/ 3612655 w 3894595"/>
                <a:gd name="connsiteY123" fmla="*/ 1760220 h 4328160"/>
                <a:gd name="connsiteX124" fmla="*/ 3536455 w 3894595"/>
                <a:gd name="connsiteY124" fmla="*/ 1744980 h 4328160"/>
                <a:gd name="connsiteX125" fmla="*/ 3437395 w 3894595"/>
                <a:gd name="connsiteY125" fmla="*/ 1706880 h 4328160"/>
                <a:gd name="connsiteX126" fmla="*/ 3338335 w 3894595"/>
                <a:gd name="connsiteY126" fmla="*/ 1623060 h 4328160"/>
                <a:gd name="connsiteX127" fmla="*/ 3277375 w 3894595"/>
                <a:gd name="connsiteY127" fmla="*/ 1546860 h 4328160"/>
                <a:gd name="connsiteX128" fmla="*/ 3269755 w 3894595"/>
                <a:gd name="connsiteY128" fmla="*/ 1485900 h 4328160"/>
                <a:gd name="connsiteX129" fmla="*/ 3254515 w 3894595"/>
                <a:gd name="connsiteY129" fmla="*/ 1447800 h 4328160"/>
                <a:gd name="connsiteX130" fmla="*/ 3239275 w 3894595"/>
                <a:gd name="connsiteY130" fmla="*/ 1325880 h 4328160"/>
                <a:gd name="connsiteX131" fmla="*/ 3224035 w 3894595"/>
                <a:gd name="connsiteY131" fmla="*/ 1249680 h 4328160"/>
                <a:gd name="connsiteX132" fmla="*/ 3216415 w 3894595"/>
                <a:gd name="connsiteY132" fmla="*/ 952500 h 4328160"/>
                <a:gd name="connsiteX133" fmla="*/ 3193555 w 3894595"/>
                <a:gd name="connsiteY133" fmla="*/ 830580 h 4328160"/>
                <a:gd name="connsiteX134" fmla="*/ 3185935 w 3894595"/>
                <a:gd name="connsiteY134" fmla="*/ 777240 h 4328160"/>
                <a:gd name="connsiteX135" fmla="*/ 3155455 w 3894595"/>
                <a:gd name="connsiteY135" fmla="*/ 701040 h 4328160"/>
                <a:gd name="connsiteX136" fmla="*/ 3124975 w 3894595"/>
                <a:gd name="connsiteY136" fmla="*/ 617220 h 4328160"/>
                <a:gd name="connsiteX137" fmla="*/ 3086875 w 3894595"/>
                <a:gd name="connsiteY137" fmla="*/ 556260 h 4328160"/>
                <a:gd name="connsiteX138" fmla="*/ 2995435 w 3894595"/>
                <a:gd name="connsiteY138" fmla="*/ 510540 h 4328160"/>
                <a:gd name="connsiteX139" fmla="*/ 2926855 w 3894595"/>
                <a:gd name="connsiteY139" fmla="*/ 464820 h 4328160"/>
                <a:gd name="connsiteX140" fmla="*/ 2888755 w 3894595"/>
                <a:gd name="connsiteY140" fmla="*/ 449580 h 4328160"/>
                <a:gd name="connsiteX141" fmla="*/ 2820175 w 3894595"/>
                <a:gd name="connsiteY141" fmla="*/ 396240 h 4328160"/>
                <a:gd name="connsiteX142" fmla="*/ 2782075 w 3894595"/>
                <a:gd name="connsiteY142" fmla="*/ 373380 h 4328160"/>
                <a:gd name="connsiteX143" fmla="*/ 2721115 w 3894595"/>
                <a:gd name="connsiteY143" fmla="*/ 304800 h 4328160"/>
                <a:gd name="connsiteX144" fmla="*/ 2698255 w 3894595"/>
                <a:gd name="connsiteY144" fmla="*/ 274320 h 4328160"/>
                <a:gd name="connsiteX145" fmla="*/ 2660155 w 3894595"/>
                <a:gd name="connsiteY145" fmla="*/ 251460 h 4328160"/>
                <a:gd name="connsiteX146" fmla="*/ 2606815 w 3894595"/>
                <a:gd name="connsiteY146" fmla="*/ 220980 h 4328160"/>
                <a:gd name="connsiteX147" fmla="*/ 2568715 w 3894595"/>
                <a:gd name="connsiteY147" fmla="*/ 213360 h 4328160"/>
                <a:gd name="connsiteX148" fmla="*/ 2446795 w 3894595"/>
                <a:gd name="connsiteY148" fmla="*/ 182880 h 4328160"/>
                <a:gd name="connsiteX149" fmla="*/ 2332495 w 3894595"/>
                <a:gd name="connsiteY149" fmla="*/ 167640 h 4328160"/>
                <a:gd name="connsiteX150" fmla="*/ 2225815 w 3894595"/>
                <a:gd name="connsiteY150" fmla="*/ 144780 h 4328160"/>
                <a:gd name="connsiteX151" fmla="*/ 2187715 w 3894595"/>
                <a:gd name="connsiteY151" fmla="*/ 129540 h 4328160"/>
                <a:gd name="connsiteX152" fmla="*/ 2081035 w 3894595"/>
                <a:gd name="connsiteY152" fmla="*/ 83820 h 4328160"/>
                <a:gd name="connsiteX153" fmla="*/ 2042935 w 3894595"/>
                <a:gd name="connsiteY153" fmla="*/ 53340 h 4328160"/>
                <a:gd name="connsiteX154" fmla="*/ 2004835 w 3894595"/>
                <a:gd name="connsiteY154" fmla="*/ 45720 h 4328160"/>
                <a:gd name="connsiteX155" fmla="*/ 1943875 w 3894595"/>
                <a:gd name="connsiteY155" fmla="*/ 30480 h 4328160"/>
                <a:gd name="connsiteX156" fmla="*/ 1898155 w 3894595"/>
                <a:gd name="connsiteY156" fmla="*/ 22860 h 4328160"/>
                <a:gd name="connsiteX157" fmla="*/ 1760995 w 3894595"/>
                <a:gd name="connsiteY157" fmla="*/ 0 h 4328160"/>
                <a:gd name="connsiteX158" fmla="*/ 526555 w 3894595"/>
                <a:gd name="connsiteY158"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37935 w 3894595"/>
                <a:gd name="connsiteY21" fmla="*/ 2682240 h 4328160"/>
                <a:gd name="connsiteX22" fmla="*/ 115075 w 3894595"/>
                <a:gd name="connsiteY22" fmla="*/ 2712720 h 4328160"/>
                <a:gd name="connsiteX23" fmla="*/ 99835 w 3894595"/>
                <a:gd name="connsiteY23" fmla="*/ 2781300 h 4328160"/>
                <a:gd name="connsiteX24" fmla="*/ 92215 w 3894595"/>
                <a:gd name="connsiteY24" fmla="*/ 2811780 h 4328160"/>
                <a:gd name="connsiteX25" fmla="*/ 84595 w 3894595"/>
                <a:gd name="connsiteY25" fmla="*/ 2849880 h 4328160"/>
                <a:gd name="connsiteX26" fmla="*/ 54115 w 3894595"/>
                <a:gd name="connsiteY26" fmla="*/ 2910840 h 4328160"/>
                <a:gd name="connsiteX27" fmla="*/ 38875 w 3894595"/>
                <a:gd name="connsiteY27" fmla="*/ 2941320 h 4328160"/>
                <a:gd name="connsiteX28" fmla="*/ 23635 w 3894595"/>
                <a:gd name="connsiteY28" fmla="*/ 2971800 h 4328160"/>
                <a:gd name="connsiteX29" fmla="*/ 16015 w 3894595"/>
                <a:gd name="connsiteY29" fmla="*/ 3032760 h 4328160"/>
                <a:gd name="connsiteX30" fmla="*/ 775 w 3894595"/>
                <a:gd name="connsiteY30" fmla="*/ 3086100 h 4328160"/>
                <a:gd name="connsiteX31" fmla="*/ 23635 w 3894595"/>
                <a:gd name="connsiteY31" fmla="*/ 3238500 h 4328160"/>
                <a:gd name="connsiteX32" fmla="*/ 46495 w 3894595"/>
                <a:gd name="connsiteY32" fmla="*/ 3261360 h 4328160"/>
                <a:gd name="connsiteX33" fmla="*/ 84595 w 3894595"/>
                <a:gd name="connsiteY33" fmla="*/ 3345180 h 4328160"/>
                <a:gd name="connsiteX34" fmla="*/ 137935 w 3894595"/>
                <a:gd name="connsiteY34" fmla="*/ 3406140 h 4328160"/>
                <a:gd name="connsiteX35" fmla="*/ 206515 w 3894595"/>
                <a:gd name="connsiteY35" fmla="*/ 3459480 h 4328160"/>
                <a:gd name="connsiteX36" fmla="*/ 252235 w 3894595"/>
                <a:gd name="connsiteY36" fmla="*/ 3467100 h 4328160"/>
                <a:gd name="connsiteX37" fmla="*/ 313195 w 3894595"/>
                <a:gd name="connsiteY37" fmla="*/ 3489960 h 4328160"/>
                <a:gd name="connsiteX38" fmla="*/ 381775 w 3894595"/>
                <a:gd name="connsiteY38" fmla="*/ 3497580 h 4328160"/>
                <a:gd name="connsiteX39" fmla="*/ 739915 w 3894595"/>
                <a:gd name="connsiteY39" fmla="*/ 3520440 h 4328160"/>
                <a:gd name="connsiteX40" fmla="*/ 800875 w 3894595"/>
                <a:gd name="connsiteY40" fmla="*/ 3543300 h 4328160"/>
                <a:gd name="connsiteX41" fmla="*/ 846595 w 3894595"/>
                <a:gd name="connsiteY41" fmla="*/ 3581400 h 4328160"/>
                <a:gd name="connsiteX42" fmla="*/ 869455 w 3894595"/>
                <a:gd name="connsiteY42" fmla="*/ 3604260 h 4328160"/>
                <a:gd name="connsiteX43" fmla="*/ 899935 w 3894595"/>
                <a:gd name="connsiteY43" fmla="*/ 3665220 h 4328160"/>
                <a:gd name="connsiteX44" fmla="*/ 915175 w 3894595"/>
                <a:gd name="connsiteY44" fmla="*/ 3710940 h 4328160"/>
                <a:gd name="connsiteX45" fmla="*/ 960895 w 3894595"/>
                <a:gd name="connsiteY45" fmla="*/ 3810000 h 4328160"/>
                <a:gd name="connsiteX46" fmla="*/ 991375 w 3894595"/>
                <a:gd name="connsiteY46" fmla="*/ 3848100 h 4328160"/>
                <a:gd name="connsiteX47" fmla="*/ 1014235 w 3894595"/>
                <a:gd name="connsiteY47" fmla="*/ 3855720 h 4328160"/>
                <a:gd name="connsiteX48" fmla="*/ 1128535 w 3894595"/>
                <a:gd name="connsiteY48" fmla="*/ 3893820 h 4328160"/>
                <a:gd name="connsiteX49" fmla="*/ 1463815 w 3894595"/>
                <a:gd name="connsiteY49" fmla="*/ 3878580 h 4328160"/>
                <a:gd name="connsiteX50" fmla="*/ 1494295 w 3894595"/>
                <a:gd name="connsiteY50" fmla="*/ 3870960 h 4328160"/>
                <a:gd name="connsiteX51" fmla="*/ 1593355 w 3894595"/>
                <a:gd name="connsiteY51" fmla="*/ 3840480 h 4328160"/>
                <a:gd name="connsiteX52" fmla="*/ 1661935 w 3894595"/>
                <a:gd name="connsiteY52" fmla="*/ 3817620 h 4328160"/>
                <a:gd name="connsiteX53" fmla="*/ 1684795 w 3894595"/>
                <a:gd name="connsiteY53" fmla="*/ 3802380 h 4328160"/>
                <a:gd name="connsiteX54" fmla="*/ 1905775 w 3894595"/>
                <a:gd name="connsiteY54" fmla="*/ 3810000 h 4328160"/>
                <a:gd name="connsiteX55" fmla="*/ 1981975 w 3894595"/>
                <a:gd name="connsiteY55" fmla="*/ 3863340 h 4328160"/>
                <a:gd name="connsiteX56" fmla="*/ 2027695 w 3894595"/>
                <a:gd name="connsiteY56" fmla="*/ 3931920 h 4328160"/>
                <a:gd name="connsiteX57" fmla="*/ 2035315 w 3894595"/>
                <a:gd name="connsiteY57" fmla="*/ 3954780 h 4328160"/>
                <a:gd name="connsiteX58" fmla="*/ 2073415 w 3894595"/>
                <a:gd name="connsiteY58" fmla="*/ 4000500 h 4328160"/>
                <a:gd name="connsiteX59" fmla="*/ 2111515 w 3894595"/>
                <a:gd name="connsiteY59" fmla="*/ 4069080 h 4328160"/>
                <a:gd name="connsiteX60" fmla="*/ 2149615 w 3894595"/>
                <a:gd name="connsiteY60" fmla="*/ 4122420 h 4328160"/>
                <a:gd name="connsiteX61" fmla="*/ 2172475 w 3894595"/>
                <a:gd name="connsiteY61" fmla="*/ 4145280 h 4328160"/>
                <a:gd name="connsiteX62" fmla="*/ 2187715 w 3894595"/>
                <a:gd name="connsiteY62" fmla="*/ 4168140 h 4328160"/>
                <a:gd name="connsiteX63" fmla="*/ 2218195 w 3894595"/>
                <a:gd name="connsiteY63" fmla="*/ 4198620 h 4328160"/>
                <a:gd name="connsiteX64" fmla="*/ 2241055 w 3894595"/>
                <a:gd name="connsiteY64" fmla="*/ 4229100 h 4328160"/>
                <a:gd name="connsiteX65" fmla="*/ 2286775 w 3894595"/>
                <a:gd name="connsiteY65" fmla="*/ 4259580 h 4328160"/>
                <a:gd name="connsiteX66" fmla="*/ 2324875 w 3894595"/>
                <a:gd name="connsiteY66" fmla="*/ 4290060 h 4328160"/>
                <a:gd name="connsiteX67" fmla="*/ 2385835 w 3894595"/>
                <a:gd name="connsiteY67" fmla="*/ 4305300 h 4328160"/>
                <a:gd name="connsiteX68" fmla="*/ 2408695 w 3894595"/>
                <a:gd name="connsiteY68" fmla="*/ 4320540 h 4328160"/>
                <a:gd name="connsiteX69" fmla="*/ 2439175 w 3894595"/>
                <a:gd name="connsiteY69" fmla="*/ 4328160 h 4328160"/>
                <a:gd name="connsiteX70" fmla="*/ 2637295 w 3894595"/>
                <a:gd name="connsiteY70" fmla="*/ 4320540 h 4328160"/>
                <a:gd name="connsiteX71" fmla="*/ 2705875 w 3894595"/>
                <a:gd name="connsiteY71" fmla="*/ 4282440 h 4328160"/>
                <a:gd name="connsiteX72" fmla="*/ 2759215 w 3894595"/>
                <a:gd name="connsiteY72" fmla="*/ 4244340 h 4328160"/>
                <a:gd name="connsiteX73" fmla="*/ 2812555 w 3894595"/>
                <a:gd name="connsiteY73" fmla="*/ 4137660 h 4328160"/>
                <a:gd name="connsiteX74" fmla="*/ 2820175 w 3894595"/>
                <a:gd name="connsiteY74" fmla="*/ 4099560 h 4328160"/>
                <a:gd name="connsiteX75" fmla="*/ 2843035 w 3894595"/>
                <a:gd name="connsiteY75" fmla="*/ 4038600 h 4328160"/>
                <a:gd name="connsiteX76" fmla="*/ 2835415 w 3894595"/>
                <a:gd name="connsiteY76" fmla="*/ 3680460 h 4328160"/>
                <a:gd name="connsiteX77" fmla="*/ 2827795 w 3894595"/>
                <a:gd name="connsiteY77" fmla="*/ 3642360 h 4328160"/>
                <a:gd name="connsiteX78" fmla="*/ 2804935 w 3894595"/>
                <a:gd name="connsiteY78" fmla="*/ 3604260 h 4328160"/>
                <a:gd name="connsiteX79" fmla="*/ 2789695 w 3894595"/>
                <a:gd name="connsiteY79" fmla="*/ 3573780 h 4328160"/>
                <a:gd name="connsiteX80" fmla="*/ 2751595 w 3894595"/>
                <a:gd name="connsiteY80" fmla="*/ 3528060 h 4328160"/>
                <a:gd name="connsiteX81" fmla="*/ 2713495 w 3894595"/>
                <a:gd name="connsiteY81" fmla="*/ 3429000 h 4328160"/>
                <a:gd name="connsiteX82" fmla="*/ 2698255 w 3894595"/>
                <a:gd name="connsiteY82" fmla="*/ 3375660 h 4328160"/>
                <a:gd name="connsiteX83" fmla="*/ 2690635 w 3894595"/>
                <a:gd name="connsiteY83" fmla="*/ 3345180 h 4328160"/>
                <a:gd name="connsiteX84" fmla="*/ 2675395 w 3894595"/>
                <a:gd name="connsiteY84" fmla="*/ 3299460 h 4328160"/>
                <a:gd name="connsiteX85" fmla="*/ 2667775 w 3894595"/>
                <a:gd name="connsiteY85" fmla="*/ 3253740 h 4328160"/>
                <a:gd name="connsiteX86" fmla="*/ 2629675 w 3894595"/>
                <a:gd name="connsiteY86" fmla="*/ 3116580 h 4328160"/>
                <a:gd name="connsiteX87" fmla="*/ 2583955 w 3894595"/>
                <a:gd name="connsiteY87" fmla="*/ 3032760 h 4328160"/>
                <a:gd name="connsiteX88" fmla="*/ 2561095 w 3894595"/>
                <a:gd name="connsiteY88" fmla="*/ 2979420 h 4328160"/>
                <a:gd name="connsiteX89" fmla="*/ 2515375 w 3894595"/>
                <a:gd name="connsiteY89" fmla="*/ 2887980 h 4328160"/>
                <a:gd name="connsiteX90" fmla="*/ 2477275 w 3894595"/>
                <a:gd name="connsiteY90" fmla="*/ 2773680 h 4328160"/>
                <a:gd name="connsiteX91" fmla="*/ 2469655 w 3894595"/>
                <a:gd name="connsiteY91" fmla="*/ 2727960 h 4328160"/>
                <a:gd name="connsiteX92" fmla="*/ 2492515 w 3894595"/>
                <a:gd name="connsiteY92" fmla="*/ 2583180 h 4328160"/>
                <a:gd name="connsiteX93" fmla="*/ 2576335 w 3894595"/>
                <a:gd name="connsiteY93" fmla="*/ 2529840 h 4328160"/>
                <a:gd name="connsiteX94" fmla="*/ 2644915 w 3894595"/>
                <a:gd name="connsiteY94" fmla="*/ 2522220 h 4328160"/>
                <a:gd name="connsiteX95" fmla="*/ 2690635 w 3894595"/>
                <a:gd name="connsiteY95" fmla="*/ 2514600 h 4328160"/>
                <a:gd name="connsiteX96" fmla="*/ 2903995 w 3894595"/>
                <a:gd name="connsiteY96" fmla="*/ 2499360 h 4328160"/>
                <a:gd name="connsiteX97" fmla="*/ 2926855 w 3894595"/>
                <a:gd name="connsiteY97" fmla="*/ 2491740 h 4328160"/>
                <a:gd name="connsiteX98" fmla="*/ 2949715 w 3894595"/>
                <a:gd name="connsiteY98" fmla="*/ 2476500 h 4328160"/>
                <a:gd name="connsiteX99" fmla="*/ 3018295 w 3894595"/>
                <a:gd name="connsiteY99" fmla="*/ 2415540 h 4328160"/>
                <a:gd name="connsiteX100" fmla="*/ 3033535 w 3894595"/>
                <a:gd name="connsiteY100" fmla="*/ 2377440 h 4328160"/>
                <a:gd name="connsiteX101" fmla="*/ 3102115 w 3894595"/>
                <a:gd name="connsiteY101" fmla="*/ 2331720 h 4328160"/>
                <a:gd name="connsiteX102" fmla="*/ 3140215 w 3894595"/>
                <a:gd name="connsiteY102" fmla="*/ 2324100 h 4328160"/>
                <a:gd name="connsiteX103" fmla="*/ 3193555 w 3894595"/>
                <a:gd name="connsiteY103" fmla="*/ 2308860 h 4328160"/>
                <a:gd name="connsiteX104" fmla="*/ 3224035 w 3894595"/>
                <a:gd name="connsiteY104" fmla="*/ 2270760 h 4328160"/>
                <a:gd name="connsiteX105" fmla="*/ 3246895 w 3894595"/>
                <a:gd name="connsiteY105" fmla="*/ 2209800 h 4328160"/>
                <a:gd name="connsiteX106" fmla="*/ 3254515 w 3894595"/>
                <a:gd name="connsiteY106" fmla="*/ 2179320 h 4328160"/>
                <a:gd name="connsiteX107" fmla="*/ 3262135 w 3894595"/>
                <a:gd name="connsiteY107" fmla="*/ 2141220 h 4328160"/>
                <a:gd name="connsiteX108" fmla="*/ 3292615 w 3894595"/>
                <a:gd name="connsiteY108" fmla="*/ 2125980 h 4328160"/>
                <a:gd name="connsiteX109" fmla="*/ 3445015 w 3894595"/>
                <a:gd name="connsiteY109" fmla="*/ 2133600 h 4328160"/>
                <a:gd name="connsiteX110" fmla="*/ 3513595 w 3894595"/>
                <a:gd name="connsiteY110" fmla="*/ 2186940 h 4328160"/>
                <a:gd name="connsiteX111" fmla="*/ 3536455 w 3894595"/>
                <a:gd name="connsiteY111" fmla="*/ 2202180 h 4328160"/>
                <a:gd name="connsiteX112" fmla="*/ 3589795 w 3894595"/>
                <a:gd name="connsiteY112" fmla="*/ 2270760 h 4328160"/>
                <a:gd name="connsiteX113" fmla="*/ 3627895 w 3894595"/>
                <a:gd name="connsiteY113" fmla="*/ 2301240 h 4328160"/>
                <a:gd name="connsiteX114" fmla="*/ 3711715 w 3894595"/>
                <a:gd name="connsiteY114" fmla="*/ 2308860 h 4328160"/>
                <a:gd name="connsiteX115" fmla="*/ 3886975 w 3894595"/>
                <a:gd name="connsiteY115" fmla="*/ 2263140 h 4328160"/>
                <a:gd name="connsiteX116" fmla="*/ 3894595 w 3894595"/>
                <a:gd name="connsiteY116" fmla="*/ 2232660 h 4328160"/>
                <a:gd name="connsiteX117" fmla="*/ 3879355 w 3894595"/>
                <a:gd name="connsiteY117" fmla="*/ 2080260 h 4328160"/>
                <a:gd name="connsiteX118" fmla="*/ 3841255 w 3894595"/>
                <a:gd name="connsiteY118" fmla="*/ 1996440 h 4328160"/>
                <a:gd name="connsiteX119" fmla="*/ 3795535 w 3894595"/>
                <a:gd name="connsiteY119" fmla="*/ 1935480 h 4328160"/>
                <a:gd name="connsiteX120" fmla="*/ 3726955 w 3894595"/>
                <a:gd name="connsiteY120" fmla="*/ 1859280 h 4328160"/>
                <a:gd name="connsiteX121" fmla="*/ 3681235 w 3894595"/>
                <a:gd name="connsiteY121" fmla="*/ 1798320 h 4328160"/>
                <a:gd name="connsiteX122" fmla="*/ 3612655 w 3894595"/>
                <a:gd name="connsiteY122" fmla="*/ 1760220 h 4328160"/>
                <a:gd name="connsiteX123" fmla="*/ 3536455 w 3894595"/>
                <a:gd name="connsiteY123" fmla="*/ 1744980 h 4328160"/>
                <a:gd name="connsiteX124" fmla="*/ 3437395 w 3894595"/>
                <a:gd name="connsiteY124" fmla="*/ 1706880 h 4328160"/>
                <a:gd name="connsiteX125" fmla="*/ 3338335 w 3894595"/>
                <a:gd name="connsiteY125" fmla="*/ 1623060 h 4328160"/>
                <a:gd name="connsiteX126" fmla="*/ 3277375 w 3894595"/>
                <a:gd name="connsiteY126" fmla="*/ 1546860 h 4328160"/>
                <a:gd name="connsiteX127" fmla="*/ 3269755 w 3894595"/>
                <a:gd name="connsiteY127" fmla="*/ 1485900 h 4328160"/>
                <a:gd name="connsiteX128" fmla="*/ 3254515 w 3894595"/>
                <a:gd name="connsiteY128" fmla="*/ 1447800 h 4328160"/>
                <a:gd name="connsiteX129" fmla="*/ 3239275 w 3894595"/>
                <a:gd name="connsiteY129" fmla="*/ 1325880 h 4328160"/>
                <a:gd name="connsiteX130" fmla="*/ 3224035 w 3894595"/>
                <a:gd name="connsiteY130" fmla="*/ 1249680 h 4328160"/>
                <a:gd name="connsiteX131" fmla="*/ 3216415 w 3894595"/>
                <a:gd name="connsiteY131" fmla="*/ 952500 h 4328160"/>
                <a:gd name="connsiteX132" fmla="*/ 3193555 w 3894595"/>
                <a:gd name="connsiteY132" fmla="*/ 830580 h 4328160"/>
                <a:gd name="connsiteX133" fmla="*/ 3185935 w 3894595"/>
                <a:gd name="connsiteY133" fmla="*/ 777240 h 4328160"/>
                <a:gd name="connsiteX134" fmla="*/ 3155455 w 3894595"/>
                <a:gd name="connsiteY134" fmla="*/ 701040 h 4328160"/>
                <a:gd name="connsiteX135" fmla="*/ 3124975 w 3894595"/>
                <a:gd name="connsiteY135" fmla="*/ 617220 h 4328160"/>
                <a:gd name="connsiteX136" fmla="*/ 3086875 w 3894595"/>
                <a:gd name="connsiteY136" fmla="*/ 556260 h 4328160"/>
                <a:gd name="connsiteX137" fmla="*/ 2995435 w 3894595"/>
                <a:gd name="connsiteY137" fmla="*/ 510540 h 4328160"/>
                <a:gd name="connsiteX138" fmla="*/ 2926855 w 3894595"/>
                <a:gd name="connsiteY138" fmla="*/ 464820 h 4328160"/>
                <a:gd name="connsiteX139" fmla="*/ 2888755 w 3894595"/>
                <a:gd name="connsiteY139" fmla="*/ 449580 h 4328160"/>
                <a:gd name="connsiteX140" fmla="*/ 2820175 w 3894595"/>
                <a:gd name="connsiteY140" fmla="*/ 396240 h 4328160"/>
                <a:gd name="connsiteX141" fmla="*/ 2782075 w 3894595"/>
                <a:gd name="connsiteY141" fmla="*/ 373380 h 4328160"/>
                <a:gd name="connsiteX142" fmla="*/ 2721115 w 3894595"/>
                <a:gd name="connsiteY142" fmla="*/ 304800 h 4328160"/>
                <a:gd name="connsiteX143" fmla="*/ 2698255 w 3894595"/>
                <a:gd name="connsiteY143" fmla="*/ 274320 h 4328160"/>
                <a:gd name="connsiteX144" fmla="*/ 2660155 w 3894595"/>
                <a:gd name="connsiteY144" fmla="*/ 251460 h 4328160"/>
                <a:gd name="connsiteX145" fmla="*/ 2606815 w 3894595"/>
                <a:gd name="connsiteY145" fmla="*/ 220980 h 4328160"/>
                <a:gd name="connsiteX146" fmla="*/ 2568715 w 3894595"/>
                <a:gd name="connsiteY146" fmla="*/ 213360 h 4328160"/>
                <a:gd name="connsiteX147" fmla="*/ 2446795 w 3894595"/>
                <a:gd name="connsiteY147" fmla="*/ 182880 h 4328160"/>
                <a:gd name="connsiteX148" fmla="*/ 2332495 w 3894595"/>
                <a:gd name="connsiteY148" fmla="*/ 167640 h 4328160"/>
                <a:gd name="connsiteX149" fmla="*/ 2225815 w 3894595"/>
                <a:gd name="connsiteY149" fmla="*/ 144780 h 4328160"/>
                <a:gd name="connsiteX150" fmla="*/ 2187715 w 3894595"/>
                <a:gd name="connsiteY150" fmla="*/ 129540 h 4328160"/>
                <a:gd name="connsiteX151" fmla="*/ 2081035 w 3894595"/>
                <a:gd name="connsiteY151" fmla="*/ 83820 h 4328160"/>
                <a:gd name="connsiteX152" fmla="*/ 2042935 w 3894595"/>
                <a:gd name="connsiteY152" fmla="*/ 53340 h 4328160"/>
                <a:gd name="connsiteX153" fmla="*/ 2004835 w 3894595"/>
                <a:gd name="connsiteY153" fmla="*/ 45720 h 4328160"/>
                <a:gd name="connsiteX154" fmla="*/ 1943875 w 3894595"/>
                <a:gd name="connsiteY154" fmla="*/ 30480 h 4328160"/>
                <a:gd name="connsiteX155" fmla="*/ 1898155 w 3894595"/>
                <a:gd name="connsiteY155" fmla="*/ 22860 h 4328160"/>
                <a:gd name="connsiteX156" fmla="*/ 1760995 w 3894595"/>
                <a:gd name="connsiteY156" fmla="*/ 0 h 4328160"/>
                <a:gd name="connsiteX157" fmla="*/ 526555 w 3894595"/>
                <a:gd name="connsiteY157"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15075 w 3894595"/>
                <a:gd name="connsiteY21" fmla="*/ 2712720 h 4328160"/>
                <a:gd name="connsiteX22" fmla="*/ 99835 w 3894595"/>
                <a:gd name="connsiteY22" fmla="*/ 2781300 h 4328160"/>
                <a:gd name="connsiteX23" fmla="*/ 92215 w 3894595"/>
                <a:gd name="connsiteY23" fmla="*/ 2811780 h 4328160"/>
                <a:gd name="connsiteX24" fmla="*/ 84595 w 3894595"/>
                <a:gd name="connsiteY24" fmla="*/ 2849880 h 4328160"/>
                <a:gd name="connsiteX25" fmla="*/ 54115 w 3894595"/>
                <a:gd name="connsiteY25" fmla="*/ 2910840 h 4328160"/>
                <a:gd name="connsiteX26" fmla="*/ 38875 w 3894595"/>
                <a:gd name="connsiteY26" fmla="*/ 2941320 h 4328160"/>
                <a:gd name="connsiteX27" fmla="*/ 23635 w 3894595"/>
                <a:gd name="connsiteY27" fmla="*/ 2971800 h 4328160"/>
                <a:gd name="connsiteX28" fmla="*/ 16015 w 3894595"/>
                <a:gd name="connsiteY28" fmla="*/ 3032760 h 4328160"/>
                <a:gd name="connsiteX29" fmla="*/ 775 w 3894595"/>
                <a:gd name="connsiteY29" fmla="*/ 3086100 h 4328160"/>
                <a:gd name="connsiteX30" fmla="*/ 23635 w 3894595"/>
                <a:gd name="connsiteY30" fmla="*/ 3238500 h 4328160"/>
                <a:gd name="connsiteX31" fmla="*/ 46495 w 3894595"/>
                <a:gd name="connsiteY31" fmla="*/ 3261360 h 4328160"/>
                <a:gd name="connsiteX32" fmla="*/ 84595 w 3894595"/>
                <a:gd name="connsiteY32" fmla="*/ 3345180 h 4328160"/>
                <a:gd name="connsiteX33" fmla="*/ 137935 w 3894595"/>
                <a:gd name="connsiteY33" fmla="*/ 3406140 h 4328160"/>
                <a:gd name="connsiteX34" fmla="*/ 206515 w 3894595"/>
                <a:gd name="connsiteY34" fmla="*/ 3459480 h 4328160"/>
                <a:gd name="connsiteX35" fmla="*/ 252235 w 3894595"/>
                <a:gd name="connsiteY35" fmla="*/ 3467100 h 4328160"/>
                <a:gd name="connsiteX36" fmla="*/ 313195 w 3894595"/>
                <a:gd name="connsiteY36" fmla="*/ 3489960 h 4328160"/>
                <a:gd name="connsiteX37" fmla="*/ 381775 w 3894595"/>
                <a:gd name="connsiteY37" fmla="*/ 3497580 h 4328160"/>
                <a:gd name="connsiteX38" fmla="*/ 739915 w 3894595"/>
                <a:gd name="connsiteY38" fmla="*/ 3520440 h 4328160"/>
                <a:gd name="connsiteX39" fmla="*/ 800875 w 3894595"/>
                <a:gd name="connsiteY39" fmla="*/ 3543300 h 4328160"/>
                <a:gd name="connsiteX40" fmla="*/ 846595 w 3894595"/>
                <a:gd name="connsiteY40" fmla="*/ 3581400 h 4328160"/>
                <a:gd name="connsiteX41" fmla="*/ 869455 w 3894595"/>
                <a:gd name="connsiteY41" fmla="*/ 3604260 h 4328160"/>
                <a:gd name="connsiteX42" fmla="*/ 899935 w 3894595"/>
                <a:gd name="connsiteY42" fmla="*/ 3665220 h 4328160"/>
                <a:gd name="connsiteX43" fmla="*/ 915175 w 3894595"/>
                <a:gd name="connsiteY43" fmla="*/ 3710940 h 4328160"/>
                <a:gd name="connsiteX44" fmla="*/ 960895 w 3894595"/>
                <a:gd name="connsiteY44" fmla="*/ 3810000 h 4328160"/>
                <a:gd name="connsiteX45" fmla="*/ 991375 w 3894595"/>
                <a:gd name="connsiteY45" fmla="*/ 3848100 h 4328160"/>
                <a:gd name="connsiteX46" fmla="*/ 1014235 w 3894595"/>
                <a:gd name="connsiteY46" fmla="*/ 3855720 h 4328160"/>
                <a:gd name="connsiteX47" fmla="*/ 1128535 w 3894595"/>
                <a:gd name="connsiteY47" fmla="*/ 3893820 h 4328160"/>
                <a:gd name="connsiteX48" fmla="*/ 1463815 w 3894595"/>
                <a:gd name="connsiteY48" fmla="*/ 3878580 h 4328160"/>
                <a:gd name="connsiteX49" fmla="*/ 1494295 w 3894595"/>
                <a:gd name="connsiteY49" fmla="*/ 3870960 h 4328160"/>
                <a:gd name="connsiteX50" fmla="*/ 1593355 w 3894595"/>
                <a:gd name="connsiteY50" fmla="*/ 3840480 h 4328160"/>
                <a:gd name="connsiteX51" fmla="*/ 1661935 w 3894595"/>
                <a:gd name="connsiteY51" fmla="*/ 3817620 h 4328160"/>
                <a:gd name="connsiteX52" fmla="*/ 1684795 w 3894595"/>
                <a:gd name="connsiteY52" fmla="*/ 3802380 h 4328160"/>
                <a:gd name="connsiteX53" fmla="*/ 1905775 w 3894595"/>
                <a:gd name="connsiteY53" fmla="*/ 3810000 h 4328160"/>
                <a:gd name="connsiteX54" fmla="*/ 1981975 w 3894595"/>
                <a:gd name="connsiteY54" fmla="*/ 3863340 h 4328160"/>
                <a:gd name="connsiteX55" fmla="*/ 2027695 w 3894595"/>
                <a:gd name="connsiteY55" fmla="*/ 3931920 h 4328160"/>
                <a:gd name="connsiteX56" fmla="*/ 2035315 w 3894595"/>
                <a:gd name="connsiteY56" fmla="*/ 3954780 h 4328160"/>
                <a:gd name="connsiteX57" fmla="*/ 2073415 w 3894595"/>
                <a:gd name="connsiteY57" fmla="*/ 4000500 h 4328160"/>
                <a:gd name="connsiteX58" fmla="*/ 2111515 w 3894595"/>
                <a:gd name="connsiteY58" fmla="*/ 4069080 h 4328160"/>
                <a:gd name="connsiteX59" fmla="*/ 2149615 w 3894595"/>
                <a:gd name="connsiteY59" fmla="*/ 4122420 h 4328160"/>
                <a:gd name="connsiteX60" fmla="*/ 2172475 w 3894595"/>
                <a:gd name="connsiteY60" fmla="*/ 4145280 h 4328160"/>
                <a:gd name="connsiteX61" fmla="*/ 2187715 w 3894595"/>
                <a:gd name="connsiteY61" fmla="*/ 4168140 h 4328160"/>
                <a:gd name="connsiteX62" fmla="*/ 2218195 w 3894595"/>
                <a:gd name="connsiteY62" fmla="*/ 4198620 h 4328160"/>
                <a:gd name="connsiteX63" fmla="*/ 2241055 w 3894595"/>
                <a:gd name="connsiteY63" fmla="*/ 4229100 h 4328160"/>
                <a:gd name="connsiteX64" fmla="*/ 2286775 w 3894595"/>
                <a:gd name="connsiteY64" fmla="*/ 4259580 h 4328160"/>
                <a:gd name="connsiteX65" fmla="*/ 2324875 w 3894595"/>
                <a:gd name="connsiteY65" fmla="*/ 4290060 h 4328160"/>
                <a:gd name="connsiteX66" fmla="*/ 2385835 w 3894595"/>
                <a:gd name="connsiteY66" fmla="*/ 4305300 h 4328160"/>
                <a:gd name="connsiteX67" fmla="*/ 2408695 w 3894595"/>
                <a:gd name="connsiteY67" fmla="*/ 4320540 h 4328160"/>
                <a:gd name="connsiteX68" fmla="*/ 2439175 w 3894595"/>
                <a:gd name="connsiteY68" fmla="*/ 4328160 h 4328160"/>
                <a:gd name="connsiteX69" fmla="*/ 2637295 w 3894595"/>
                <a:gd name="connsiteY69" fmla="*/ 4320540 h 4328160"/>
                <a:gd name="connsiteX70" fmla="*/ 2705875 w 3894595"/>
                <a:gd name="connsiteY70" fmla="*/ 4282440 h 4328160"/>
                <a:gd name="connsiteX71" fmla="*/ 2759215 w 3894595"/>
                <a:gd name="connsiteY71" fmla="*/ 4244340 h 4328160"/>
                <a:gd name="connsiteX72" fmla="*/ 2812555 w 3894595"/>
                <a:gd name="connsiteY72" fmla="*/ 4137660 h 4328160"/>
                <a:gd name="connsiteX73" fmla="*/ 2820175 w 3894595"/>
                <a:gd name="connsiteY73" fmla="*/ 4099560 h 4328160"/>
                <a:gd name="connsiteX74" fmla="*/ 2843035 w 3894595"/>
                <a:gd name="connsiteY74" fmla="*/ 4038600 h 4328160"/>
                <a:gd name="connsiteX75" fmla="*/ 2835415 w 3894595"/>
                <a:gd name="connsiteY75" fmla="*/ 3680460 h 4328160"/>
                <a:gd name="connsiteX76" fmla="*/ 2827795 w 3894595"/>
                <a:gd name="connsiteY76" fmla="*/ 3642360 h 4328160"/>
                <a:gd name="connsiteX77" fmla="*/ 2804935 w 3894595"/>
                <a:gd name="connsiteY77" fmla="*/ 3604260 h 4328160"/>
                <a:gd name="connsiteX78" fmla="*/ 2789695 w 3894595"/>
                <a:gd name="connsiteY78" fmla="*/ 3573780 h 4328160"/>
                <a:gd name="connsiteX79" fmla="*/ 2751595 w 3894595"/>
                <a:gd name="connsiteY79" fmla="*/ 3528060 h 4328160"/>
                <a:gd name="connsiteX80" fmla="*/ 2713495 w 3894595"/>
                <a:gd name="connsiteY80" fmla="*/ 3429000 h 4328160"/>
                <a:gd name="connsiteX81" fmla="*/ 2698255 w 3894595"/>
                <a:gd name="connsiteY81" fmla="*/ 3375660 h 4328160"/>
                <a:gd name="connsiteX82" fmla="*/ 2690635 w 3894595"/>
                <a:gd name="connsiteY82" fmla="*/ 3345180 h 4328160"/>
                <a:gd name="connsiteX83" fmla="*/ 2675395 w 3894595"/>
                <a:gd name="connsiteY83" fmla="*/ 3299460 h 4328160"/>
                <a:gd name="connsiteX84" fmla="*/ 2667775 w 3894595"/>
                <a:gd name="connsiteY84" fmla="*/ 3253740 h 4328160"/>
                <a:gd name="connsiteX85" fmla="*/ 2629675 w 3894595"/>
                <a:gd name="connsiteY85" fmla="*/ 3116580 h 4328160"/>
                <a:gd name="connsiteX86" fmla="*/ 2583955 w 3894595"/>
                <a:gd name="connsiteY86" fmla="*/ 3032760 h 4328160"/>
                <a:gd name="connsiteX87" fmla="*/ 2561095 w 3894595"/>
                <a:gd name="connsiteY87" fmla="*/ 2979420 h 4328160"/>
                <a:gd name="connsiteX88" fmla="*/ 2515375 w 3894595"/>
                <a:gd name="connsiteY88" fmla="*/ 2887980 h 4328160"/>
                <a:gd name="connsiteX89" fmla="*/ 2477275 w 3894595"/>
                <a:gd name="connsiteY89" fmla="*/ 2773680 h 4328160"/>
                <a:gd name="connsiteX90" fmla="*/ 2469655 w 3894595"/>
                <a:gd name="connsiteY90" fmla="*/ 2727960 h 4328160"/>
                <a:gd name="connsiteX91" fmla="*/ 2492515 w 3894595"/>
                <a:gd name="connsiteY91" fmla="*/ 2583180 h 4328160"/>
                <a:gd name="connsiteX92" fmla="*/ 2576335 w 3894595"/>
                <a:gd name="connsiteY92" fmla="*/ 2529840 h 4328160"/>
                <a:gd name="connsiteX93" fmla="*/ 2644915 w 3894595"/>
                <a:gd name="connsiteY93" fmla="*/ 2522220 h 4328160"/>
                <a:gd name="connsiteX94" fmla="*/ 2690635 w 3894595"/>
                <a:gd name="connsiteY94" fmla="*/ 2514600 h 4328160"/>
                <a:gd name="connsiteX95" fmla="*/ 2903995 w 3894595"/>
                <a:gd name="connsiteY95" fmla="*/ 2499360 h 4328160"/>
                <a:gd name="connsiteX96" fmla="*/ 2926855 w 3894595"/>
                <a:gd name="connsiteY96" fmla="*/ 2491740 h 4328160"/>
                <a:gd name="connsiteX97" fmla="*/ 2949715 w 3894595"/>
                <a:gd name="connsiteY97" fmla="*/ 2476500 h 4328160"/>
                <a:gd name="connsiteX98" fmla="*/ 3018295 w 3894595"/>
                <a:gd name="connsiteY98" fmla="*/ 2415540 h 4328160"/>
                <a:gd name="connsiteX99" fmla="*/ 3033535 w 3894595"/>
                <a:gd name="connsiteY99" fmla="*/ 2377440 h 4328160"/>
                <a:gd name="connsiteX100" fmla="*/ 3102115 w 3894595"/>
                <a:gd name="connsiteY100" fmla="*/ 2331720 h 4328160"/>
                <a:gd name="connsiteX101" fmla="*/ 3140215 w 3894595"/>
                <a:gd name="connsiteY101" fmla="*/ 2324100 h 4328160"/>
                <a:gd name="connsiteX102" fmla="*/ 3193555 w 3894595"/>
                <a:gd name="connsiteY102" fmla="*/ 2308860 h 4328160"/>
                <a:gd name="connsiteX103" fmla="*/ 3224035 w 3894595"/>
                <a:gd name="connsiteY103" fmla="*/ 2270760 h 4328160"/>
                <a:gd name="connsiteX104" fmla="*/ 3246895 w 3894595"/>
                <a:gd name="connsiteY104" fmla="*/ 2209800 h 4328160"/>
                <a:gd name="connsiteX105" fmla="*/ 3254515 w 3894595"/>
                <a:gd name="connsiteY105" fmla="*/ 2179320 h 4328160"/>
                <a:gd name="connsiteX106" fmla="*/ 3262135 w 3894595"/>
                <a:gd name="connsiteY106" fmla="*/ 2141220 h 4328160"/>
                <a:gd name="connsiteX107" fmla="*/ 3292615 w 3894595"/>
                <a:gd name="connsiteY107" fmla="*/ 2125980 h 4328160"/>
                <a:gd name="connsiteX108" fmla="*/ 3445015 w 3894595"/>
                <a:gd name="connsiteY108" fmla="*/ 2133600 h 4328160"/>
                <a:gd name="connsiteX109" fmla="*/ 3513595 w 3894595"/>
                <a:gd name="connsiteY109" fmla="*/ 2186940 h 4328160"/>
                <a:gd name="connsiteX110" fmla="*/ 3536455 w 3894595"/>
                <a:gd name="connsiteY110" fmla="*/ 2202180 h 4328160"/>
                <a:gd name="connsiteX111" fmla="*/ 3589795 w 3894595"/>
                <a:gd name="connsiteY111" fmla="*/ 2270760 h 4328160"/>
                <a:gd name="connsiteX112" fmla="*/ 3627895 w 3894595"/>
                <a:gd name="connsiteY112" fmla="*/ 2301240 h 4328160"/>
                <a:gd name="connsiteX113" fmla="*/ 3711715 w 3894595"/>
                <a:gd name="connsiteY113" fmla="*/ 2308860 h 4328160"/>
                <a:gd name="connsiteX114" fmla="*/ 3886975 w 3894595"/>
                <a:gd name="connsiteY114" fmla="*/ 2263140 h 4328160"/>
                <a:gd name="connsiteX115" fmla="*/ 3894595 w 3894595"/>
                <a:gd name="connsiteY115" fmla="*/ 2232660 h 4328160"/>
                <a:gd name="connsiteX116" fmla="*/ 3879355 w 3894595"/>
                <a:gd name="connsiteY116" fmla="*/ 2080260 h 4328160"/>
                <a:gd name="connsiteX117" fmla="*/ 3841255 w 3894595"/>
                <a:gd name="connsiteY117" fmla="*/ 1996440 h 4328160"/>
                <a:gd name="connsiteX118" fmla="*/ 3795535 w 3894595"/>
                <a:gd name="connsiteY118" fmla="*/ 1935480 h 4328160"/>
                <a:gd name="connsiteX119" fmla="*/ 3726955 w 3894595"/>
                <a:gd name="connsiteY119" fmla="*/ 1859280 h 4328160"/>
                <a:gd name="connsiteX120" fmla="*/ 3681235 w 3894595"/>
                <a:gd name="connsiteY120" fmla="*/ 1798320 h 4328160"/>
                <a:gd name="connsiteX121" fmla="*/ 3612655 w 3894595"/>
                <a:gd name="connsiteY121" fmla="*/ 1760220 h 4328160"/>
                <a:gd name="connsiteX122" fmla="*/ 3536455 w 3894595"/>
                <a:gd name="connsiteY122" fmla="*/ 1744980 h 4328160"/>
                <a:gd name="connsiteX123" fmla="*/ 3437395 w 3894595"/>
                <a:gd name="connsiteY123" fmla="*/ 1706880 h 4328160"/>
                <a:gd name="connsiteX124" fmla="*/ 3338335 w 3894595"/>
                <a:gd name="connsiteY124" fmla="*/ 1623060 h 4328160"/>
                <a:gd name="connsiteX125" fmla="*/ 3277375 w 3894595"/>
                <a:gd name="connsiteY125" fmla="*/ 1546860 h 4328160"/>
                <a:gd name="connsiteX126" fmla="*/ 3269755 w 3894595"/>
                <a:gd name="connsiteY126" fmla="*/ 1485900 h 4328160"/>
                <a:gd name="connsiteX127" fmla="*/ 3254515 w 3894595"/>
                <a:gd name="connsiteY127" fmla="*/ 1447800 h 4328160"/>
                <a:gd name="connsiteX128" fmla="*/ 3239275 w 3894595"/>
                <a:gd name="connsiteY128" fmla="*/ 1325880 h 4328160"/>
                <a:gd name="connsiteX129" fmla="*/ 3224035 w 3894595"/>
                <a:gd name="connsiteY129" fmla="*/ 1249680 h 4328160"/>
                <a:gd name="connsiteX130" fmla="*/ 3216415 w 3894595"/>
                <a:gd name="connsiteY130" fmla="*/ 952500 h 4328160"/>
                <a:gd name="connsiteX131" fmla="*/ 3193555 w 3894595"/>
                <a:gd name="connsiteY131" fmla="*/ 830580 h 4328160"/>
                <a:gd name="connsiteX132" fmla="*/ 3185935 w 3894595"/>
                <a:gd name="connsiteY132" fmla="*/ 777240 h 4328160"/>
                <a:gd name="connsiteX133" fmla="*/ 3155455 w 3894595"/>
                <a:gd name="connsiteY133" fmla="*/ 701040 h 4328160"/>
                <a:gd name="connsiteX134" fmla="*/ 3124975 w 3894595"/>
                <a:gd name="connsiteY134" fmla="*/ 617220 h 4328160"/>
                <a:gd name="connsiteX135" fmla="*/ 3086875 w 3894595"/>
                <a:gd name="connsiteY135" fmla="*/ 556260 h 4328160"/>
                <a:gd name="connsiteX136" fmla="*/ 2995435 w 3894595"/>
                <a:gd name="connsiteY136" fmla="*/ 510540 h 4328160"/>
                <a:gd name="connsiteX137" fmla="*/ 2926855 w 3894595"/>
                <a:gd name="connsiteY137" fmla="*/ 464820 h 4328160"/>
                <a:gd name="connsiteX138" fmla="*/ 2888755 w 3894595"/>
                <a:gd name="connsiteY138" fmla="*/ 449580 h 4328160"/>
                <a:gd name="connsiteX139" fmla="*/ 2820175 w 3894595"/>
                <a:gd name="connsiteY139" fmla="*/ 396240 h 4328160"/>
                <a:gd name="connsiteX140" fmla="*/ 2782075 w 3894595"/>
                <a:gd name="connsiteY140" fmla="*/ 373380 h 4328160"/>
                <a:gd name="connsiteX141" fmla="*/ 2721115 w 3894595"/>
                <a:gd name="connsiteY141" fmla="*/ 304800 h 4328160"/>
                <a:gd name="connsiteX142" fmla="*/ 2698255 w 3894595"/>
                <a:gd name="connsiteY142" fmla="*/ 274320 h 4328160"/>
                <a:gd name="connsiteX143" fmla="*/ 2660155 w 3894595"/>
                <a:gd name="connsiteY143" fmla="*/ 251460 h 4328160"/>
                <a:gd name="connsiteX144" fmla="*/ 2606815 w 3894595"/>
                <a:gd name="connsiteY144" fmla="*/ 220980 h 4328160"/>
                <a:gd name="connsiteX145" fmla="*/ 2568715 w 3894595"/>
                <a:gd name="connsiteY145" fmla="*/ 213360 h 4328160"/>
                <a:gd name="connsiteX146" fmla="*/ 2446795 w 3894595"/>
                <a:gd name="connsiteY146" fmla="*/ 182880 h 4328160"/>
                <a:gd name="connsiteX147" fmla="*/ 2332495 w 3894595"/>
                <a:gd name="connsiteY147" fmla="*/ 167640 h 4328160"/>
                <a:gd name="connsiteX148" fmla="*/ 2225815 w 3894595"/>
                <a:gd name="connsiteY148" fmla="*/ 144780 h 4328160"/>
                <a:gd name="connsiteX149" fmla="*/ 2187715 w 3894595"/>
                <a:gd name="connsiteY149" fmla="*/ 129540 h 4328160"/>
                <a:gd name="connsiteX150" fmla="*/ 2081035 w 3894595"/>
                <a:gd name="connsiteY150" fmla="*/ 83820 h 4328160"/>
                <a:gd name="connsiteX151" fmla="*/ 2042935 w 3894595"/>
                <a:gd name="connsiteY151" fmla="*/ 53340 h 4328160"/>
                <a:gd name="connsiteX152" fmla="*/ 2004835 w 3894595"/>
                <a:gd name="connsiteY152" fmla="*/ 45720 h 4328160"/>
                <a:gd name="connsiteX153" fmla="*/ 1943875 w 3894595"/>
                <a:gd name="connsiteY153" fmla="*/ 30480 h 4328160"/>
                <a:gd name="connsiteX154" fmla="*/ 1898155 w 3894595"/>
                <a:gd name="connsiteY154" fmla="*/ 22860 h 4328160"/>
                <a:gd name="connsiteX155" fmla="*/ 1760995 w 3894595"/>
                <a:gd name="connsiteY155" fmla="*/ 0 h 4328160"/>
                <a:gd name="connsiteX156" fmla="*/ 526555 w 3894595"/>
                <a:gd name="connsiteY156"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99835 w 3894595"/>
                <a:gd name="connsiteY21" fmla="*/ 2781300 h 4328160"/>
                <a:gd name="connsiteX22" fmla="*/ 92215 w 3894595"/>
                <a:gd name="connsiteY22" fmla="*/ 2811780 h 4328160"/>
                <a:gd name="connsiteX23" fmla="*/ 84595 w 3894595"/>
                <a:gd name="connsiteY23" fmla="*/ 2849880 h 4328160"/>
                <a:gd name="connsiteX24" fmla="*/ 54115 w 3894595"/>
                <a:gd name="connsiteY24" fmla="*/ 2910840 h 4328160"/>
                <a:gd name="connsiteX25" fmla="*/ 38875 w 3894595"/>
                <a:gd name="connsiteY25" fmla="*/ 2941320 h 4328160"/>
                <a:gd name="connsiteX26" fmla="*/ 23635 w 3894595"/>
                <a:gd name="connsiteY26" fmla="*/ 2971800 h 4328160"/>
                <a:gd name="connsiteX27" fmla="*/ 16015 w 3894595"/>
                <a:gd name="connsiteY27" fmla="*/ 3032760 h 4328160"/>
                <a:gd name="connsiteX28" fmla="*/ 775 w 3894595"/>
                <a:gd name="connsiteY28" fmla="*/ 3086100 h 4328160"/>
                <a:gd name="connsiteX29" fmla="*/ 23635 w 3894595"/>
                <a:gd name="connsiteY29" fmla="*/ 3238500 h 4328160"/>
                <a:gd name="connsiteX30" fmla="*/ 46495 w 3894595"/>
                <a:gd name="connsiteY30" fmla="*/ 3261360 h 4328160"/>
                <a:gd name="connsiteX31" fmla="*/ 84595 w 3894595"/>
                <a:gd name="connsiteY31" fmla="*/ 3345180 h 4328160"/>
                <a:gd name="connsiteX32" fmla="*/ 137935 w 3894595"/>
                <a:gd name="connsiteY32" fmla="*/ 3406140 h 4328160"/>
                <a:gd name="connsiteX33" fmla="*/ 206515 w 3894595"/>
                <a:gd name="connsiteY33" fmla="*/ 3459480 h 4328160"/>
                <a:gd name="connsiteX34" fmla="*/ 252235 w 3894595"/>
                <a:gd name="connsiteY34" fmla="*/ 3467100 h 4328160"/>
                <a:gd name="connsiteX35" fmla="*/ 313195 w 3894595"/>
                <a:gd name="connsiteY35" fmla="*/ 3489960 h 4328160"/>
                <a:gd name="connsiteX36" fmla="*/ 381775 w 3894595"/>
                <a:gd name="connsiteY36" fmla="*/ 3497580 h 4328160"/>
                <a:gd name="connsiteX37" fmla="*/ 739915 w 3894595"/>
                <a:gd name="connsiteY37" fmla="*/ 3520440 h 4328160"/>
                <a:gd name="connsiteX38" fmla="*/ 800875 w 3894595"/>
                <a:gd name="connsiteY38" fmla="*/ 3543300 h 4328160"/>
                <a:gd name="connsiteX39" fmla="*/ 846595 w 3894595"/>
                <a:gd name="connsiteY39" fmla="*/ 3581400 h 4328160"/>
                <a:gd name="connsiteX40" fmla="*/ 869455 w 3894595"/>
                <a:gd name="connsiteY40" fmla="*/ 3604260 h 4328160"/>
                <a:gd name="connsiteX41" fmla="*/ 899935 w 3894595"/>
                <a:gd name="connsiteY41" fmla="*/ 3665220 h 4328160"/>
                <a:gd name="connsiteX42" fmla="*/ 915175 w 3894595"/>
                <a:gd name="connsiteY42" fmla="*/ 3710940 h 4328160"/>
                <a:gd name="connsiteX43" fmla="*/ 960895 w 3894595"/>
                <a:gd name="connsiteY43" fmla="*/ 3810000 h 4328160"/>
                <a:gd name="connsiteX44" fmla="*/ 991375 w 3894595"/>
                <a:gd name="connsiteY44" fmla="*/ 3848100 h 4328160"/>
                <a:gd name="connsiteX45" fmla="*/ 1014235 w 3894595"/>
                <a:gd name="connsiteY45" fmla="*/ 3855720 h 4328160"/>
                <a:gd name="connsiteX46" fmla="*/ 1128535 w 3894595"/>
                <a:gd name="connsiteY46" fmla="*/ 3893820 h 4328160"/>
                <a:gd name="connsiteX47" fmla="*/ 1463815 w 3894595"/>
                <a:gd name="connsiteY47" fmla="*/ 3878580 h 4328160"/>
                <a:gd name="connsiteX48" fmla="*/ 1494295 w 3894595"/>
                <a:gd name="connsiteY48" fmla="*/ 3870960 h 4328160"/>
                <a:gd name="connsiteX49" fmla="*/ 1593355 w 3894595"/>
                <a:gd name="connsiteY49" fmla="*/ 3840480 h 4328160"/>
                <a:gd name="connsiteX50" fmla="*/ 1661935 w 3894595"/>
                <a:gd name="connsiteY50" fmla="*/ 3817620 h 4328160"/>
                <a:gd name="connsiteX51" fmla="*/ 1684795 w 3894595"/>
                <a:gd name="connsiteY51" fmla="*/ 3802380 h 4328160"/>
                <a:gd name="connsiteX52" fmla="*/ 1905775 w 3894595"/>
                <a:gd name="connsiteY52" fmla="*/ 3810000 h 4328160"/>
                <a:gd name="connsiteX53" fmla="*/ 1981975 w 3894595"/>
                <a:gd name="connsiteY53" fmla="*/ 3863340 h 4328160"/>
                <a:gd name="connsiteX54" fmla="*/ 2027695 w 3894595"/>
                <a:gd name="connsiteY54" fmla="*/ 3931920 h 4328160"/>
                <a:gd name="connsiteX55" fmla="*/ 2035315 w 3894595"/>
                <a:gd name="connsiteY55" fmla="*/ 3954780 h 4328160"/>
                <a:gd name="connsiteX56" fmla="*/ 2073415 w 3894595"/>
                <a:gd name="connsiteY56" fmla="*/ 4000500 h 4328160"/>
                <a:gd name="connsiteX57" fmla="*/ 2111515 w 3894595"/>
                <a:gd name="connsiteY57" fmla="*/ 4069080 h 4328160"/>
                <a:gd name="connsiteX58" fmla="*/ 2149615 w 3894595"/>
                <a:gd name="connsiteY58" fmla="*/ 4122420 h 4328160"/>
                <a:gd name="connsiteX59" fmla="*/ 2172475 w 3894595"/>
                <a:gd name="connsiteY59" fmla="*/ 4145280 h 4328160"/>
                <a:gd name="connsiteX60" fmla="*/ 2187715 w 3894595"/>
                <a:gd name="connsiteY60" fmla="*/ 4168140 h 4328160"/>
                <a:gd name="connsiteX61" fmla="*/ 2218195 w 3894595"/>
                <a:gd name="connsiteY61" fmla="*/ 4198620 h 4328160"/>
                <a:gd name="connsiteX62" fmla="*/ 2241055 w 3894595"/>
                <a:gd name="connsiteY62" fmla="*/ 4229100 h 4328160"/>
                <a:gd name="connsiteX63" fmla="*/ 2286775 w 3894595"/>
                <a:gd name="connsiteY63" fmla="*/ 4259580 h 4328160"/>
                <a:gd name="connsiteX64" fmla="*/ 2324875 w 3894595"/>
                <a:gd name="connsiteY64" fmla="*/ 4290060 h 4328160"/>
                <a:gd name="connsiteX65" fmla="*/ 2385835 w 3894595"/>
                <a:gd name="connsiteY65" fmla="*/ 4305300 h 4328160"/>
                <a:gd name="connsiteX66" fmla="*/ 2408695 w 3894595"/>
                <a:gd name="connsiteY66" fmla="*/ 4320540 h 4328160"/>
                <a:gd name="connsiteX67" fmla="*/ 2439175 w 3894595"/>
                <a:gd name="connsiteY67" fmla="*/ 4328160 h 4328160"/>
                <a:gd name="connsiteX68" fmla="*/ 2637295 w 3894595"/>
                <a:gd name="connsiteY68" fmla="*/ 4320540 h 4328160"/>
                <a:gd name="connsiteX69" fmla="*/ 2705875 w 3894595"/>
                <a:gd name="connsiteY69" fmla="*/ 4282440 h 4328160"/>
                <a:gd name="connsiteX70" fmla="*/ 2759215 w 3894595"/>
                <a:gd name="connsiteY70" fmla="*/ 4244340 h 4328160"/>
                <a:gd name="connsiteX71" fmla="*/ 2812555 w 3894595"/>
                <a:gd name="connsiteY71" fmla="*/ 4137660 h 4328160"/>
                <a:gd name="connsiteX72" fmla="*/ 2820175 w 3894595"/>
                <a:gd name="connsiteY72" fmla="*/ 4099560 h 4328160"/>
                <a:gd name="connsiteX73" fmla="*/ 2843035 w 3894595"/>
                <a:gd name="connsiteY73" fmla="*/ 4038600 h 4328160"/>
                <a:gd name="connsiteX74" fmla="*/ 2835415 w 3894595"/>
                <a:gd name="connsiteY74" fmla="*/ 3680460 h 4328160"/>
                <a:gd name="connsiteX75" fmla="*/ 2827795 w 3894595"/>
                <a:gd name="connsiteY75" fmla="*/ 3642360 h 4328160"/>
                <a:gd name="connsiteX76" fmla="*/ 2804935 w 3894595"/>
                <a:gd name="connsiteY76" fmla="*/ 3604260 h 4328160"/>
                <a:gd name="connsiteX77" fmla="*/ 2789695 w 3894595"/>
                <a:gd name="connsiteY77" fmla="*/ 3573780 h 4328160"/>
                <a:gd name="connsiteX78" fmla="*/ 2751595 w 3894595"/>
                <a:gd name="connsiteY78" fmla="*/ 3528060 h 4328160"/>
                <a:gd name="connsiteX79" fmla="*/ 2713495 w 3894595"/>
                <a:gd name="connsiteY79" fmla="*/ 3429000 h 4328160"/>
                <a:gd name="connsiteX80" fmla="*/ 2698255 w 3894595"/>
                <a:gd name="connsiteY80" fmla="*/ 3375660 h 4328160"/>
                <a:gd name="connsiteX81" fmla="*/ 2690635 w 3894595"/>
                <a:gd name="connsiteY81" fmla="*/ 3345180 h 4328160"/>
                <a:gd name="connsiteX82" fmla="*/ 2675395 w 3894595"/>
                <a:gd name="connsiteY82" fmla="*/ 3299460 h 4328160"/>
                <a:gd name="connsiteX83" fmla="*/ 2667775 w 3894595"/>
                <a:gd name="connsiteY83" fmla="*/ 3253740 h 4328160"/>
                <a:gd name="connsiteX84" fmla="*/ 2629675 w 3894595"/>
                <a:gd name="connsiteY84" fmla="*/ 3116580 h 4328160"/>
                <a:gd name="connsiteX85" fmla="*/ 2583955 w 3894595"/>
                <a:gd name="connsiteY85" fmla="*/ 3032760 h 4328160"/>
                <a:gd name="connsiteX86" fmla="*/ 2561095 w 3894595"/>
                <a:gd name="connsiteY86" fmla="*/ 2979420 h 4328160"/>
                <a:gd name="connsiteX87" fmla="*/ 2515375 w 3894595"/>
                <a:gd name="connsiteY87" fmla="*/ 2887980 h 4328160"/>
                <a:gd name="connsiteX88" fmla="*/ 2477275 w 3894595"/>
                <a:gd name="connsiteY88" fmla="*/ 2773680 h 4328160"/>
                <a:gd name="connsiteX89" fmla="*/ 2469655 w 3894595"/>
                <a:gd name="connsiteY89" fmla="*/ 2727960 h 4328160"/>
                <a:gd name="connsiteX90" fmla="*/ 2492515 w 3894595"/>
                <a:gd name="connsiteY90" fmla="*/ 2583180 h 4328160"/>
                <a:gd name="connsiteX91" fmla="*/ 2576335 w 3894595"/>
                <a:gd name="connsiteY91" fmla="*/ 2529840 h 4328160"/>
                <a:gd name="connsiteX92" fmla="*/ 2644915 w 3894595"/>
                <a:gd name="connsiteY92" fmla="*/ 2522220 h 4328160"/>
                <a:gd name="connsiteX93" fmla="*/ 2690635 w 3894595"/>
                <a:gd name="connsiteY93" fmla="*/ 2514600 h 4328160"/>
                <a:gd name="connsiteX94" fmla="*/ 2903995 w 3894595"/>
                <a:gd name="connsiteY94" fmla="*/ 2499360 h 4328160"/>
                <a:gd name="connsiteX95" fmla="*/ 2926855 w 3894595"/>
                <a:gd name="connsiteY95" fmla="*/ 2491740 h 4328160"/>
                <a:gd name="connsiteX96" fmla="*/ 2949715 w 3894595"/>
                <a:gd name="connsiteY96" fmla="*/ 2476500 h 4328160"/>
                <a:gd name="connsiteX97" fmla="*/ 3018295 w 3894595"/>
                <a:gd name="connsiteY97" fmla="*/ 2415540 h 4328160"/>
                <a:gd name="connsiteX98" fmla="*/ 3033535 w 3894595"/>
                <a:gd name="connsiteY98" fmla="*/ 2377440 h 4328160"/>
                <a:gd name="connsiteX99" fmla="*/ 3102115 w 3894595"/>
                <a:gd name="connsiteY99" fmla="*/ 2331720 h 4328160"/>
                <a:gd name="connsiteX100" fmla="*/ 3140215 w 3894595"/>
                <a:gd name="connsiteY100" fmla="*/ 2324100 h 4328160"/>
                <a:gd name="connsiteX101" fmla="*/ 3193555 w 3894595"/>
                <a:gd name="connsiteY101" fmla="*/ 2308860 h 4328160"/>
                <a:gd name="connsiteX102" fmla="*/ 3224035 w 3894595"/>
                <a:gd name="connsiteY102" fmla="*/ 2270760 h 4328160"/>
                <a:gd name="connsiteX103" fmla="*/ 3246895 w 3894595"/>
                <a:gd name="connsiteY103" fmla="*/ 2209800 h 4328160"/>
                <a:gd name="connsiteX104" fmla="*/ 3254515 w 3894595"/>
                <a:gd name="connsiteY104" fmla="*/ 2179320 h 4328160"/>
                <a:gd name="connsiteX105" fmla="*/ 3262135 w 3894595"/>
                <a:gd name="connsiteY105" fmla="*/ 2141220 h 4328160"/>
                <a:gd name="connsiteX106" fmla="*/ 3292615 w 3894595"/>
                <a:gd name="connsiteY106" fmla="*/ 2125980 h 4328160"/>
                <a:gd name="connsiteX107" fmla="*/ 3445015 w 3894595"/>
                <a:gd name="connsiteY107" fmla="*/ 2133600 h 4328160"/>
                <a:gd name="connsiteX108" fmla="*/ 3513595 w 3894595"/>
                <a:gd name="connsiteY108" fmla="*/ 2186940 h 4328160"/>
                <a:gd name="connsiteX109" fmla="*/ 3536455 w 3894595"/>
                <a:gd name="connsiteY109" fmla="*/ 2202180 h 4328160"/>
                <a:gd name="connsiteX110" fmla="*/ 3589795 w 3894595"/>
                <a:gd name="connsiteY110" fmla="*/ 2270760 h 4328160"/>
                <a:gd name="connsiteX111" fmla="*/ 3627895 w 3894595"/>
                <a:gd name="connsiteY111" fmla="*/ 2301240 h 4328160"/>
                <a:gd name="connsiteX112" fmla="*/ 3711715 w 3894595"/>
                <a:gd name="connsiteY112" fmla="*/ 2308860 h 4328160"/>
                <a:gd name="connsiteX113" fmla="*/ 3886975 w 3894595"/>
                <a:gd name="connsiteY113" fmla="*/ 2263140 h 4328160"/>
                <a:gd name="connsiteX114" fmla="*/ 3894595 w 3894595"/>
                <a:gd name="connsiteY114" fmla="*/ 2232660 h 4328160"/>
                <a:gd name="connsiteX115" fmla="*/ 3879355 w 3894595"/>
                <a:gd name="connsiteY115" fmla="*/ 2080260 h 4328160"/>
                <a:gd name="connsiteX116" fmla="*/ 3841255 w 3894595"/>
                <a:gd name="connsiteY116" fmla="*/ 1996440 h 4328160"/>
                <a:gd name="connsiteX117" fmla="*/ 3795535 w 3894595"/>
                <a:gd name="connsiteY117" fmla="*/ 1935480 h 4328160"/>
                <a:gd name="connsiteX118" fmla="*/ 3726955 w 3894595"/>
                <a:gd name="connsiteY118" fmla="*/ 1859280 h 4328160"/>
                <a:gd name="connsiteX119" fmla="*/ 3681235 w 3894595"/>
                <a:gd name="connsiteY119" fmla="*/ 1798320 h 4328160"/>
                <a:gd name="connsiteX120" fmla="*/ 3612655 w 3894595"/>
                <a:gd name="connsiteY120" fmla="*/ 1760220 h 4328160"/>
                <a:gd name="connsiteX121" fmla="*/ 3536455 w 3894595"/>
                <a:gd name="connsiteY121" fmla="*/ 1744980 h 4328160"/>
                <a:gd name="connsiteX122" fmla="*/ 3437395 w 3894595"/>
                <a:gd name="connsiteY122" fmla="*/ 1706880 h 4328160"/>
                <a:gd name="connsiteX123" fmla="*/ 3338335 w 3894595"/>
                <a:gd name="connsiteY123" fmla="*/ 1623060 h 4328160"/>
                <a:gd name="connsiteX124" fmla="*/ 3277375 w 3894595"/>
                <a:gd name="connsiteY124" fmla="*/ 1546860 h 4328160"/>
                <a:gd name="connsiteX125" fmla="*/ 3269755 w 3894595"/>
                <a:gd name="connsiteY125" fmla="*/ 1485900 h 4328160"/>
                <a:gd name="connsiteX126" fmla="*/ 3254515 w 3894595"/>
                <a:gd name="connsiteY126" fmla="*/ 1447800 h 4328160"/>
                <a:gd name="connsiteX127" fmla="*/ 3239275 w 3894595"/>
                <a:gd name="connsiteY127" fmla="*/ 1325880 h 4328160"/>
                <a:gd name="connsiteX128" fmla="*/ 3224035 w 3894595"/>
                <a:gd name="connsiteY128" fmla="*/ 1249680 h 4328160"/>
                <a:gd name="connsiteX129" fmla="*/ 3216415 w 3894595"/>
                <a:gd name="connsiteY129" fmla="*/ 952500 h 4328160"/>
                <a:gd name="connsiteX130" fmla="*/ 3193555 w 3894595"/>
                <a:gd name="connsiteY130" fmla="*/ 830580 h 4328160"/>
                <a:gd name="connsiteX131" fmla="*/ 3185935 w 3894595"/>
                <a:gd name="connsiteY131" fmla="*/ 777240 h 4328160"/>
                <a:gd name="connsiteX132" fmla="*/ 3155455 w 3894595"/>
                <a:gd name="connsiteY132" fmla="*/ 701040 h 4328160"/>
                <a:gd name="connsiteX133" fmla="*/ 3124975 w 3894595"/>
                <a:gd name="connsiteY133" fmla="*/ 617220 h 4328160"/>
                <a:gd name="connsiteX134" fmla="*/ 3086875 w 3894595"/>
                <a:gd name="connsiteY134" fmla="*/ 556260 h 4328160"/>
                <a:gd name="connsiteX135" fmla="*/ 2995435 w 3894595"/>
                <a:gd name="connsiteY135" fmla="*/ 510540 h 4328160"/>
                <a:gd name="connsiteX136" fmla="*/ 2926855 w 3894595"/>
                <a:gd name="connsiteY136" fmla="*/ 464820 h 4328160"/>
                <a:gd name="connsiteX137" fmla="*/ 2888755 w 3894595"/>
                <a:gd name="connsiteY137" fmla="*/ 449580 h 4328160"/>
                <a:gd name="connsiteX138" fmla="*/ 2820175 w 3894595"/>
                <a:gd name="connsiteY138" fmla="*/ 396240 h 4328160"/>
                <a:gd name="connsiteX139" fmla="*/ 2782075 w 3894595"/>
                <a:gd name="connsiteY139" fmla="*/ 373380 h 4328160"/>
                <a:gd name="connsiteX140" fmla="*/ 2721115 w 3894595"/>
                <a:gd name="connsiteY140" fmla="*/ 304800 h 4328160"/>
                <a:gd name="connsiteX141" fmla="*/ 2698255 w 3894595"/>
                <a:gd name="connsiteY141" fmla="*/ 274320 h 4328160"/>
                <a:gd name="connsiteX142" fmla="*/ 2660155 w 3894595"/>
                <a:gd name="connsiteY142" fmla="*/ 251460 h 4328160"/>
                <a:gd name="connsiteX143" fmla="*/ 2606815 w 3894595"/>
                <a:gd name="connsiteY143" fmla="*/ 220980 h 4328160"/>
                <a:gd name="connsiteX144" fmla="*/ 2568715 w 3894595"/>
                <a:gd name="connsiteY144" fmla="*/ 213360 h 4328160"/>
                <a:gd name="connsiteX145" fmla="*/ 2446795 w 3894595"/>
                <a:gd name="connsiteY145" fmla="*/ 182880 h 4328160"/>
                <a:gd name="connsiteX146" fmla="*/ 2332495 w 3894595"/>
                <a:gd name="connsiteY146" fmla="*/ 167640 h 4328160"/>
                <a:gd name="connsiteX147" fmla="*/ 2225815 w 3894595"/>
                <a:gd name="connsiteY147" fmla="*/ 144780 h 4328160"/>
                <a:gd name="connsiteX148" fmla="*/ 2187715 w 3894595"/>
                <a:gd name="connsiteY148" fmla="*/ 129540 h 4328160"/>
                <a:gd name="connsiteX149" fmla="*/ 2081035 w 3894595"/>
                <a:gd name="connsiteY149" fmla="*/ 83820 h 4328160"/>
                <a:gd name="connsiteX150" fmla="*/ 2042935 w 3894595"/>
                <a:gd name="connsiteY150" fmla="*/ 53340 h 4328160"/>
                <a:gd name="connsiteX151" fmla="*/ 2004835 w 3894595"/>
                <a:gd name="connsiteY151" fmla="*/ 45720 h 4328160"/>
                <a:gd name="connsiteX152" fmla="*/ 1943875 w 3894595"/>
                <a:gd name="connsiteY152" fmla="*/ 30480 h 4328160"/>
                <a:gd name="connsiteX153" fmla="*/ 1898155 w 3894595"/>
                <a:gd name="connsiteY153" fmla="*/ 22860 h 4328160"/>
                <a:gd name="connsiteX154" fmla="*/ 1760995 w 3894595"/>
                <a:gd name="connsiteY154" fmla="*/ 0 h 4328160"/>
                <a:gd name="connsiteX155" fmla="*/ 526555 w 3894595"/>
                <a:gd name="connsiteY155"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92215 w 3894595"/>
                <a:gd name="connsiteY21" fmla="*/ 2811780 h 4328160"/>
                <a:gd name="connsiteX22" fmla="*/ 84595 w 3894595"/>
                <a:gd name="connsiteY22" fmla="*/ 2849880 h 4328160"/>
                <a:gd name="connsiteX23" fmla="*/ 54115 w 3894595"/>
                <a:gd name="connsiteY23" fmla="*/ 2910840 h 4328160"/>
                <a:gd name="connsiteX24" fmla="*/ 38875 w 3894595"/>
                <a:gd name="connsiteY24" fmla="*/ 2941320 h 4328160"/>
                <a:gd name="connsiteX25" fmla="*/ 23635 w 3894595"/>
                <a:gd name="connsiteY25" fmla="*/ 2971800 h 4328160"/>
                <a:gd name="connsiteX26" fmla="*/ 16015 w 3894595"/>
                <a:gd name="connsiteY26" fmla="*/ 3032760 h 4328160"/>
                <a:gd name="connsiteX27" fmla="*/ 775 w 3894595"/>
                <a:gd name="connsiteY27" fmla="*/ 3086100 h 4328160"/>
                <a:gd name="connsiteX28" fmla="*/ 23635 w 3894595"/>
                <a:gd name="connsiteY28" fmla="*/ 3238500 h 4328160"/>
                <a:gd name="connsiteX29" fmla="*/ 46495 w 3894595"/>
                <a:gd name="connsiteY29" fmla="*/ 3261360 h 4328160"/>
                <a:gd name="connsiteX30" fmla="*/ 84595 w 3894595"/>
                <a:gd name="connsiteY30" fmla="*/ 3345180 h 4328160"/>
                <a:gd name="connsiteX31" fmla="*/ 137935 w 3894595"/>
                <a:gd name="connsiteY31" fmla="*/ 3406140 h 4328160"/>
                <a:gd name="connsiteX32" fmla="*/ 206515 w 3894595"/>
                <a:gd name="connsiteY32" fmla="*/ 3459480 h 4328160"/>
                <a:gd name="connsiteX33" fmla="*/ 252235 w 3894595"/>
                <a:gd name="connsiteY33" fmla="*/ 3467100 h 4328160"/>
                <a:gd name="connsiteX34" fmla="*/ 313195 w 3894595"/>
                <a:gd name="connsiteY34" fmla="*/ 3489960 h 4328160"/>
                <a:gd name="connsiteX35" fmla="*/ 381775 w 3894595"/>
                <a:gd name="connsiteY35" fmla="*/ 3497580 h 4328160"/>
                <a:gd name="connsiteX36" fmla="*/ 739915 w 3894595"/>
                <a:gd name="connsiteY36" fmla="*/ 3520440 h 4328160"/>
                <a:gd name="connsiteX37" fmla="*/ 800875 w 3894595"/>
                <a:gd name="connsiteY37" fmla="*/ 3543300 h 4328160"/>
                <a:gd name="connsiteX38" fmla="*/ 846595 w 3894595"/>
                <a:gd name="connsiteY38" fmla="*/ 3581400 h 4328160"/>
                <a:gd name="connsiteX39" fmla="*/ 869455 w 3894595"/>
                <a:gd name="connsiteY39" fmla="*/ 3604260 h 4328160"/>
                <a:gd name="connsiteX40" fmla="*/ 899935 w 3894595"/>
                <a:gd name="connsiteY40" fmla="*/ 3665220 h 4328160"/>
                <a:gd name="connsiteX41" fmla="*/ 915175 w 3894595"/>
                <a:gd name="connsiteY41" fmla="*/ 3710940 h 4328160"/>
                <a:gd name="connsiteX42" fmla="*/ 960895 w 3894595"/>
                <a:gd name="connsiteY42" fmla="*/ 3810000 h 4328160"/>
                <a:gd name="connsiteX43" fmla="*/ 991375 w 3894595"/>
                <a:gd name="connsiteY43" fmla="*/ 3848100 h 4328160"/>
                <a:gd name="connsiteX44" fmla="*/ 1014235 w 3894595"/>
                <a:gd name="connsiteY44" fmla="*/ 3855720 h 4328160"/>
                <a:gd name="connsiteX45" fmla="*/ 1128535 w 3894595"/>
                <a:gd name="connsiteY45" fmla="*/ 3893820 h 4328160"/>
                <a:gd name="connsiteX46" fmla="*/ 1463815 w 3894595"/>
                <a:gd name="connsiteY46" fmla="*/ 3878580 h 4328160"/>
                <a:gd name="connsiteX47" fmla="*/ 1494295 w 3894595"/>
                <a:gd name="connsiteY47" fmla="*/ 3870960 h 4328160"/>
                <a:gd name="connsiteX48" fmla="*/ 1593355 w 3894595"/>
                <a:gd name="connsiteY48" fmla="*/ 3840480 h 4328160"/>
                <a:gd name="connsiteX49" fmla="*/ 1661935 w 3894595"/>
                <a:gd name="connsiteY49" fmla="*/ 3817620 h 4328160"/>
                <a:gd name="connsiteX50" fmla="*/ 1684795 w 3894595"/>
                <a:gd name="connsiteY50" fmla="*/ 3802380 h 4328160"/>
                <a:gd name="connsiteX51" fmla="*/ 1905775 w 3894595"/>
                <a:gd name="connsiteY51" fmla="*/ 3810000 h 4328160"/>
                <a:gd name="connsiteX52" fmla="*/ 1981975 w 3894595"/>
                <a:gd name="connsiteY52" fmla="*/ 3863340 h 4328160"/>
                <a:gd name="connsiteX53" fmla="*/ 2027695 w 3894595"/>
                <a:gd name="connsiteY53" fmla="*/ 3931920 h 4328160"/>
                <a:gd name="connsiteX54" fmla="*/ 2035315 w 3894595"/>
                <a:gd name="connsiteY54" fmla="*/ 3954780 h 4328160"/>
                <a:gd name="connsiteX55" fmla="*/ 2073415 w 3894595"/>
                <a:gd name="connsiteY55" fmla="*/ 4000500 h 4328160"/>
                <a:gd name="connsiteX56" fmla="*/ 2111515 w 3894595"/>
                <a:gd name="connsiteY56" fmla="*/ 4069080 h 4328160"/>
                <a:gd name="connsiteX57" fmla="*/ 2149615 w 3894595"/>
                <a:gd name="connsiteY57" fmla="*/ 4122420 h 4328160"/>
                <a:gd name="connsiteX58" fmla="*/ 2172475 w 3894595"/>
                <a:gd name="connsiteY58" fmla="*/ 4145280 h 4328160"/>
                <a:gd name="connsiteX59" fmla="*/ 2187715 w 3894595"/>
                <a:gd name="connsiteY59" fmla="*/ 4168140 h 4328160"/>
                <a:gd name="connsiteX60" fmla="*/ 2218195 w 3894595"/>
                <a:gd name="connsiteY60" fmla="*/ 4198620 h 4328160"/>
                <a:gd name="connsiteX61" fmla="*/ 2241055 w 3894595"/>
                <a:gd name="connsiteY61" fmla="*/ 4229100 h 4328160"/>
                <a:gd name="connsiteX62" fmla="*/ 2286775 w 3894595"/>
                <a:gd name="connsiteY62" fmla="*/ 4259580 h 4328160"/>
                <a:gd name="connsiteX63" fmla="*/ 2324875 w 3894595"/>
                <a:gd name="connsiteY63" fmla="*/ 4290060 h 4328160"/>
                <a:gd name="connsiteX64" fmla="*/ 2385835 w 3894595"/>
                <a:gd name="connsiteY64" fmla="*/ 4305300 h 4328160"/>
                <a:gd name="connsiteX65" fmla="*/ 2408695 w 3894595"/>
                <a:gd name="connsiteY65" fmla="*/ 4320540 h 4328160"/>
                <a:gd name="connsiteX66" fmla="*/ 2439175 w 3894595"/>
                <a:gd name="connsiteY66" fmla="*/ 4328160 h 4328160"/>
                <a:gd name="connsiteX67" fmla="*/ 2637295 w 3894595"/>
                <a:gd name="connsiteY67" fmla="*/ 4320540 h 4328160"/>
                <a:gd name="connsiteX68" fmla="*/ 2705875 w 3894595"/>
                <a:gd name="connsiteY68" fmla="*/ 4282440 h 4328160"/>
                <a:gd name="connsiteX69" fmla="*/ 2759215 w 3894595"/>
                <a:gd name="connsiteY69" fmla="*/ 4244340 h 4328160"/>
                <a:gd name="connsiteX70" fmla="*/ 2812555 w 3894595"/>
                <a:gd name="connsiteY70" fmla="*/ 4137660 h 4328160"/>
                <a:gd name="connsiteX71" fmla="*/ 2820175 w 3894595"/>
                <a:gd name="connsiteY71" fmla="*/ 4099560 h 4328160"/>
                <a:gd name="connsiteX72" fmla="*/ 2843035 w 3894595"/>
                <a:gd name="connsiteY72" fmla="*/ 4038600 h 4328160"/>
                <a:gd name="connsiteX73" fmla="*/ 2835415 w 3894595"/>
                <a:gd name="connsiteY73" fmla="*/ 3680460 h 4328160"/>
                <a:gd name="connsiteX74" fmla="*/ 2827795 w 3894595"/>
                <a:gd name="connsiteY74" fmla="*/ 3642360 h 4328160"/>
                <a:gd name="connsiteX75" fmla="*/ 2804935 w 3894595"/>
                <a:gd name="connsiteY75" fmla="*/ 3604260 h 4328160"/>
                <a:gd name="connsiteX76" fmla="*/ 2789695 w 3894595"/>
                <a:gd name="connsiteY76" fmla="*/ 3573780 h 4328160"/>
                <a:gd name="connsiteX77" fmla="*/ 2751595 w 3894595"/>
                <a:gd name="connsiteY77" fmla="*/ 3528060 h 4328160"/>
                <a:gd name="connsiteX78" fmla="*/ 2713495 w 3894595"/>
                <a:gd name="connsiteY78" fmla="*/ 3429000 h 4328160"/>
                <a:gd name="connsiteX79" fmla="*/ 2698255 w 3894595"/>
                <a:gd name="connsiteY79" fmla="*/ 3375660 h 4328160"/>
                <a:gd name="connsiteX80" fmla="*/ 2690635 w 3894595"/>
                <a:gd name="connsiteY80" fmla="*/ 3345180 h 4328160"/>
                <a:gd name="connsiteX81" fmla="*/ 2675395 w 3894595"/>
                <a:gd name="connsiteY81" fmla="*/ 3299460 h 4328160"/>
                <a:gd name="connsiteX82" fmla="*/ 2667775 w 3894595"/>
                <a:gd name="connsiteY82" fmla="*/ 3253740 h 4328160"/>
                <a:gd name="connsiteX83" fmla="*/ 2629675 w 3894595"/>
                <a:gd name="connsiteY83" fmla="*/ 3116580 h 4328160"/>
                <a:gd name="connsiteX84" fmla="*/ 2583955 w 3894595"/>
                <a:gd name="connsiteY84" fmla="*/ 3032760 h 4328160"/>
                <a:gd name="connsiteX85" fmla="*/ 2561095 w 3894595"/>
                <a:gd name="connsiteY85" fmla="*/ 2979420 h 4328160"/>
                <a:gd name="connsiteX86" fmla="*/ 2515375 w 3894595"/>
                <a:gd name="connsiteY86" fmla="*/ 2887980 h 4328160"/>
                <a:gd name="connsiteX87" fmla="*/ 2477275 w 3894595"/>
                <a:gd name="connsiteY87" fmla="*/ 2773680 h 4328160"/>
                <a:gd name="connsiteX88" fmla="*/ 2469655 w 3894595"/>
                <a:gd name="connsiteY88" fmla="*/ 2727960 h 4328160"/>
                <a:gd name="connsiteX89" fmla="*/ 2492515 w 3894595"/>
                <a:gd name="connsiteY89" fmla="*/ 2583180 h 4328160"/>
                <a:gd name="connsiteX90" fmla="*/ 2576335 w 3894595"/>
                <a:gd name="connsiteY90" fmla="*/ 2529840 h 4328160"/>
                <a:gd name="connsiteX91" fmla="*/ 2644915 w 3894595"/>
                <a:gd name="connsiteY91" fmla="*/ 2522220 h 4328160"/>
                <a:gd name="connsiteX92" fmla="*/ 2690635 w 3894595"/>
                <a:gd name="connsiteY92" fmla="*/ 2514600 h 4328160"/>
                <a:gd name="connsiteX93" fmla="*/ 2903995 w 3894595"/>
                <a:gd name="connsiteY93" fmla="*/ 2499360 h 4328160"/>
                <a:gd name="connsiteX94" fmla="*/ 2926855 w 3894595"/>
                <a:gd name="connsiteY94" fmla="*/ 2491740 h 4328160"/>
                <a:gd name="connsiteX95" fmla="*/ 2949715 w 3894595"/>
                <a:gd name="connsiteY95" fmla="*/ 2476500 h 4328160"/>
                <a:gd name="connsiteX96" fmla="*/ 3018295 w 3894595"/>
                <a:gd name="connsiteY96" fmla="*/ 2415540 h 4328160"/>
                <a:gd name="connsiteX97" fmla="*/ 3033535 w 3894595"/>
                <a:gd name="connsiteY97" fmla="*/ 2377440 h 4328160"/>
                <a:gd name="connsiteX98" fmla="*/ 3102115 w 3894595"/>
                <a:gd name="connsiteY98" fmla="*/ 2331720 h 4328160"/>
                <a:gd name="connsiteX99" fmla="*/ 3140215 w 3894595"/>
                <a:gd name="connsiteY99" fmla="*/ 2324100 h 4328160"/>
                <a:gd name="connsiteX100" fmla="*/ 3193555 w 3894595"/>
                <a:gd name="connsiteY100" fmla="*/ 2308860 h 4328160"/>
                <a:gd name="connsiteX101" fmla="*/ 3224035 w 3894595"/>
                <a:gd name="connsiteY101" fmla="*/ 2270760 h 4328160"/>
                <a:gd name="connsiteX102" fmla="*/ 3246895 w 3894595"/>
                <a:gd name="connsiteY102" fmla="*/ 2209800 h 4328160"/>
                <a:gd name="connsiteX103" fmla="*/ 3254515 w 3894595"/>
                <a:gd name="connsiteY103" fmla="*/ 2179320 h 4328160"/>
                <a:gd name="connsiteX104" fmla="*/ 3262135 w 3894595"/>
                <a:gd name="connsiteY104" fmla="*/ 2141220 h 4328160"/>
                <a:gd name="connsiteX105" fmla="*/ 3292615 w 3894595"/>
                <a:gd name="connsiteY105" fmla="*/ 2125980 h 4328160"/>
                <a:gd name="connsiteX106" fmla="*/ 3445015 w 3894595"/>
                <a:gd name="connsiteY106" fmla="*/ 2133600 h 4328160"/>
                <a:gd name="connsiteX107" fmla="*/ 3513595 w 3894595"/>
                <a:gd name="connsiteY107" fmla="*/ 2186940 h 4328160"/>
                <a:gd name="connsiteX108" fmla="*/ 3536455 w 3894595"/>
                <a:gd name="connsiteY108" fmla="*/ 2202180 h 4328160"/>
                <a:gd name="connsiteX109" fmla="*/ 3589795 w 3894595"/>
                <a:gd name="connsiteY109" fmla="*/ 2270760 h 4328160"/>
                <a:gd name="connsiteX110" fmla="*/ 3627895 w 3894595"/>
                <a:gd name="connsiteY110" fmla="*/ 2301240 h 4328160"/>
                <a:gd name="connsiteX111" fmla="*/ 3711715 w 3894595"/>
                <a:gd name="connsiteY111" fmla="*/ 2308860 h 4328160"/>
                <a:gd name="connsiteX112" fmla="*/ 3886975 w 3894595"/>
                <a:gd name="connsiteY112" fmla="*/ 2263140 h 4328160"/>
                <a:gd name="connsiteX113" fmla="*/ 3894595 w 3894595"/>
                <a:gd name="connsiteY113" fmla="*/ 2232660 h 4328160"/>
                <a:gd name="connsiteX114" fmla="*/ 3879355 w 3894595"/>
                <a:gd name="connsiteY114" fmla="*/ 2080260 h 4328160"/>
                <a:gd name="connsiteX115" fmla="*/ 3841255 w 3894595"/>
                <a:gd name="connsiteY115" fmla="*/ 1996440 h 4328160"/>
                <a:gd name="connsiteX116" fmla="*/ 3795535 w 3894595"/>
                <a:gd name="connsiteY116" fmla="*/ 1935480 h 4328160"/>
                <a:gd name="connsiteX117" fmla="*/ 3726955 w 3894595"/>
                <a:gd name="connsiteY117" fmla="*/ 1859280 h 4328160"/>
                <a:gd name="connsiteX118" fmla="*/ 3681235 w 3894595"/>
                <a:gd name="connsiteY118" fmla="*/ 1798320 h 4328160"/>
                <a:gd name="connsiteX119" fmla="*/ 3612655 w 3894595"/>
                <a:gd name="connsiteY119" fmla="*/ 1760220 h 4328160"/>
                <a:gd name="connsiteX120" fmla="*/ 3536455 w 3894595"/>
                <a:gd name="connsiteY120" fmla="*/ 1744980 h 4328160"/>
                <a:gd name="connsiteX121" fmla="*/ 3437395 w 3894595"/>
                <a:gd name="connsiteY121" fmla="*/ 1706880 h 4328160"/>
                <a:gd name="connsiteX122" fmla="*/ 3338335 w 3894595"/>
                <a:gd name="connsiteY122" fmla="*/ 1623060 h 4328160"/>
                <a:gd name="connsiteX123" fmla="*/ 3277375 w 3894595"/>
                <a:gd name="connsiteY123" fmla="*/ 1546860 h 4328160"/>
                <a:gd name="connsiteX124" fmla="*/ 3269755 w 3894595"/>
                <a:gd name="connsiteY124" fmla="*/ 1485900 h 4328160"/>
                <a:gd name="connsiteX125" fmla="*/ 3254515 w 3894595"/>
                <a:gd name="connsiteY125" fmla="*/ 1447800 h 4328160"/>
                <a:gd name="connsiteX126" fmla="*/ 3239275 w 3894595"/>
                <a:gd name="connsiteY126" fmla="*/ 1325880 h 4328160"/>
                <a:gd name="connsiteX127" fmla="*/ 3224035 w 3894595"/>
                <a:gd name="connsiteY127" fmla="*/ 1249680 h 4328160"/>
                <a:gd name="connsiteX128" fmla="*/ 3216415 w 3894595"/>
                <a:gd name="connsiteY128" fmla="*/ 952500 h 4328160"/>
                <a:gd name="connsiteX129" fmla="*/ 3193555 w 3894595"/>
                <a:gd name="connsiteY129" fmla="*/ 830580 h 4328160"/>
                <a:gd name="connsiteX130" fmla="*/ 3185935 w 3894595"/>
                <a:gd name="connsiteY130" fmla="*/ 777240 h 4328160"/>
                <a:gd name="connsiteX131" fmla="*/ 3155455 w 3894595"/>
                <a:gd name="connsiteY131" fmla="*/ 701040 h 4328160"/>
                <a:gd name="connsiteX132" fmla="*/ 3124975 w 3894595"/>
                <a:gd name="connsiteY132" fmla="*/ 617220 h 4328160"/>
                <a:gd name="connsiteX133" fmla="*/ 3086875 w 3894595"/>
                <a:gd name="connsiteY133" fmla="*/ 556260 h 4328160"/>
                <a:gd name="connsiteX134" fmla="*/ 2995435 w 3894595"/>
                <a:gd name="connsiteY134" fmla="*/ 510540 h 4328160"/>
                <a:gd name="connsiteX135" fmla="*/ 2926855 w 3894595"/>
                <a:gd name="connsiteY135" fmla="*/ 464820 h 4328160"/>
                <a:gd name="connsiteX136" fmla="*/ 2888755 w 3894595"/>
                <a:gd name="connsiteY136" fmla="*/ 449580 h 4328160"/>
                <a:gd name="connsiteX137" fmla="*/ 2820175 w 3894595"/>
                <a:gd name="connsiteY137" fmla="*/ 396240 h 4328160"/>
                <a:gd name="connsiteX138" fmla="*/ 2782075 w 3894595"/>
                <a:gd name="connsiteY138" fmla="*/ 373380 h 4328160"/>
                <a:gd name="connsiteX139" fmla="*/ 2721115 w 3894595"/>
                <a:gd name="connsiteY139" fmla="*/ 304800 h 4328160"/>
                <a:gd name="connsiteX140" fmla="*/ 2698255 w 3894595"/>
                <a:gd name="connsiteY140" fmla="*/ 274320 h 4328160"/>
                <a:gd name="connsiteX141" fmla="*/ 2660155 w 3894595"/>
                <a:gd name="connsiteY141" fmla="*/ 251460 h 4328160"/>
                <a:gd name="connsiteX142" fmla="*/ 2606815 w 3894595"/>
                <a:gd name="connsiteY142" fmla="*/ 220980 h 4328160"/>
                <a:gd name="connsiteX143" fmla="*/ 2568715 w 3894595"/>
                <a:gd name="connsiteY143" fmla="*/ 213360 h 4328160"/>
                <a:gd name="connsiteX144" fmla="*/ 2446795 w 3894595"/>
                <a:gd name="connsiteY144" fmla="*/ 182880 h 4328160"/>
                <a:gd name="connsiteX145" fmla="*/ 2332495 w 3894595"/>
                <a:gd name="connsiteY145" fmla="*/ 167640 h 4328160"/>
                <a:gd name="connsiteX146" fmla="*/ 2225815 w 3894595"/>
                <a:gd name="connsiteY146" fmla="*/ 144780 h 4328160"/>
                <a:gd name="connsiteX147" fmla="*/ 2187715 w 3894595"/>
                <a:gd name="connsiteY147" fmla="*/ 129540 h 4328160"/>
                <a:gd name="connsiteX148" fmla="*/ 2081035 w 3894595"/>
                <a:gd name="connsiteY148" fmla="*/ 83820 h 4328160"/>
                <a:gd name="connsiteX149" fmla="*/ 2042935 w 3894595"/>
                <a:gd name="connsiteY149" fmla="*/ 53340 h 4328160"/>
                <a:gd name="connsiteX150" fmla="*/ 2004835 w 3894595"/>
                <a:gd name="connsiteY150" fmla="*/ 45720 h 4328160"/>
                <a:gd name="connsiteX151" fmla="*/ 1943875 w 3894595"/>
                <a:gd name="connsiteY151" fmla="*/ 30480 h 4328160"/>
                <a:gd name="connsiteX152" fmla="*/ 1898155 w 3894595"/>
                <a:gd name="connsiteY152" fmla="*/ 22860 h 4328160"/>
                <a:gd name="connsiteX153" fmla="*/ 1760995 w 3894595"/>
                <a:gd name="connsiteY153" fmla="*/ 0 h 4328160"/>
                <a:gd name="connsiteX154" fmla="*/ 526555 w 3894595"/>
                <a:gd name="connsiteY154"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84595 w 3894595"/>
                <a:gd name="connsiteY21" fmla="*/ 2849880 h 4328160"/>
                <a:gd name="connsiteX22" fmla="*/ 54115 w 3894595"/>
                <a:gd name="connsiteY22" fmla="*/ 2910840 h 4328160"/>
                <a:gd name="connsiteX23" fmla="*/ 38875 w 3894595"/>
                <a:gd name="connsiteY23" fmla="*/ 2941320 h 4328160"/>
                <a:gd name="connsiteX24" fmla="*/ 23635 w 3894595"/>
                <a:gd name="connsiteY24" fmla="*/ 2971800 h 4328160"/>
                <a:gd name="connsiteX25" fmla="*/ 16015 w 3894595"/>
                <a:gd name="connsiteY25" fmla="*/ 3032760 h 4328160"/>
                <a:gd name="connsiteX26" fmla="*/ 775 w 3894595"/>
                <a:gd name="connsiteY26" fmla="*/ 3086100 h 4328160"/>
                <a:gd name="connsiteX27" fmla="*/ 23635 w 3894595"/>
                <a:gd name="connsiteY27" fmla="*/ 3238500 h 4328160"/>
                <a:gd name="connsiteX28" fmla="*/ 46495 w 3894595"/>
                <a:gd name="connsiteY28" fmla="*/ 3261360 h 4328160"/>
                <a:gd name="connsiteX29" fmla="*/ 84595 w 3894595"/>
                <a:gd name="connsiteY29" fmla="*/ 3345180 h 4328160"/>
                <a:gd name="connsiteX30" fmla="*/ 137935 w 3894595"/>
                <a:gd name="connsiteY30" fmla="*/ 3406140 h 4328160"/>
                <a:gd name="connsiteX31" fmla="*/ 206515 w 3894595"/>
                <a:gd name="connsiteY31" fmla="*/ 3459480 h 4328160"/>
                <a:gd name="connsiteX32" fmla="*/ 252235 w 3894595"/>
                <a:gd name="connsiteY32" fmla="*/ 3467100 h 4328160"/>
                <a:gd name="connsiteX33" fmla="*/ 313195 w 3894595"/>
                <a:gd name="connsiteY33" fmla="*/ 3489960 h 4328160"/>
                <a:gd name="connsiteX34" fmla="*/ 381775 w 3894595"/>
                <a:gd name="connsiteY34" fmla="*/ 3497580 h 4328160"/>
                <a:gd name="connsiteX35" fmla="*/ 739915 w 3894595"/>
                <a:gd name="connsiteY35" fmla="*/ 3520440 h 4328160"/>
                <a:gd name="connsiteX36" fmla="*/ 800875 w 3894595"/>
                <a:gd name="connsiteY36" fmla="*/ 3543300 h 4328160"/>
                <a:gd name="connsiteX37" fmla="*/ 846595 w 3894595"/>
                <a:gd name="connsiteY37" fmla="*/ 3581400 h 4328160"/>
                <a:gd name="connsiteX38" fmla="*/ 869455 w 3894595"/>
                <a:gd name="connsiteY38" fmla="*/ 3604260 h 4328160"/>
                <a:gd name="connsiteX39" fmla="*/ 899935 w 3894595"/>
                <a:gd name="connsiteY39" fmla="*/ 3665220 h 4328160"/>
                <a:gd name="connsiteX40" fmla="*/ 915175 w 3894595"/>
                <a:gd name="connsiteY40" fmla="*/ 3710940 h 4328160"/>
                <a:gd name="connsiteX41" fmla="*/ 960895 w 3894595"/>
                <a:gd name="connsiteY41" fmla="*/ 3810000 h 4328160"/>
                <a:gd name="connsiteX42" fmla="*/ 991375 w 3894595"/>
                <a:gd name="connsiteY42" fmla="*/ 3848100 h 4328160"/>
                <a:gd name="connsiteX43" fmla="*/ 1014235 w 3894595"/>
                <a:gd name="connsiteY43" fmla="*/ 3855720 h 4328160"/>
                <a:gd name="connsiteX44" fmla="*/ 1128535 w 3894595"/>
                <a:gd name="connsiteY44" fmla="*/ 3893820 h 4328160"/>
                <a:gd name="connsiteX45" fmla="*/ 1463815 w 3894595"/>
                <a:gd name="connsiteY45" fmla="*/ 3878580 h 4328160"/>
                <a:gd name="connsiteX46" fmla="*/ 1494295 w 3894595"/>
                <a:gd name="connsiteY46" fmla="*/ 3870960 h 4328160"/>
                <a:gd name="connsiteX47" fmla="*/ 1593355 w 3894595"/>
                <a:gd name="connsiteY47" fmla="*/ 3840480 h 4328160"/>
                <a:gd name="connsiteX48" fmla="*/ 1661935 w 3894595"/>
                <a:gd name="connsiteY48" fmla="*/ 3817620 h 4328160"/>
                <a:gd name="connsiteX49" fmla="*/ 1684795 w 3894595"/>
                <a:gd name="connsiteY49" fmla="*/ 3802380 h 4328160"/>
                <a:gd name="connsiteX50" fmla="*/ 1905775 w 3894595"/>
                <a:gd name="connsiteY50" fmla="*/ 3810000 h 4328160"/>
                <a:gd name="connsiteX51" fmla="*/ 1981975 w 3894595"/>
                <a:gd name="connsiteY51" fmla="*/ 3863340 h 4328160"/>
                <a:gd name="connsiteX52" fmla="*/ 2027695 w 3894595"/>
                <a:gd name="connsiteY52" fmla="*/ 3931920 h 4328160"/>
                <a:gd name="connsiteX53" fmla="*/ 2035315 w 3894595"/>
                <a:gd name="connsiteY53" fmla="*/ 3954780 h 4328160"/>
                <a:gd name="connsiteX54" fmla="*/ 2073415 w 3894595"/>
                <a:gd name="connsiteY54" fmla="*/ 4000500 h 4328160"/>
                <a:gd name="connsiteX55" fmla="*/ 2111515 w 3894595"/>
                <a:gd name="connsiteY55" fmla="*/ 4069080 h 4328160"/>
                <a:gd name="connsiteX56" fmla="*/ 2149615 w 3894595"/>
                <a:gd name="connsiteY56" fmla="*/ 4122420 h 4328160"/>
                <a:gd name="connsiteX57" fmla="*/ 2172475 w 3894595"/>
                <a:gd name="connsiteY57" fmla="*/ 4145280 h 4328160"/>
                <a:gd name="connsiteX58" fmla="*/ 2187715 w 3894595"/>
                <a:gd name="connsiteY58" fmla="*/ 4168140 h 4328160"/>
                <a:gd name="connsiteX59" fmla="*/ 2218195 w 3894595"/>
                <a:gd name="connsiteY59" fmla="*/ 4198620 h 4328160"/>
                <a:gd name="connsiteX60" fmla="*/ 2241055 w 3894595"/>
                <a:gd name="connsiteY60" fmla="*/ 4229100 h 4328160"/>
                <a:gd name="connsiteX61" fmla="*/ 2286775 w 3894595"/>
                <a:gd name="connsiteY61" fmla="*/ 4259580 h 4328160"/>
                <a:gd name="connsiteX62" fmla="*/ 2324875 w 3894595"/>
                <a:gd name="connsiteY62" fmla="*/ 4290060 h 4328160"/>
                <a:gd name="connsiteX63" fmla="*/ 2385835 w 3894595"/>
                <a:gd name="connsiteY63" fmla="*/ 4305300 h 4328160"/>
                <a:gd name="connsiteX64" fmla="*/ 2408695 w 3894595"/>
                <a:gd name="connsiteY64" fmla="*/ 4320540 h 4328160"/>
                <a:gd name="connsiteX65" fmla="*/ 2439175 w 3894595"/>
                <a:gd name="connsiteY65" fmla="*/ 4328160 h 4328160"/>
                <a:gd name="connsiteX66" fmla="*/ 2637295 w 3894595"/>
                <a:gd name="connsiteY66" fmla="*/ 4320540 h 4328160"/>
                <a:gd name="connsiteX67" fmla="*/ 2705875 w 3894595"/>
                <a:gd name="connsiteY67" fmla="*/ 4282440 h 4328160"/>
                <a:gd name="connsiteX68" fmla="*/ 2759215 w 3894595"/>
                <a:gd name="connsiteY68" fmla="*/ 4244340 h 4328160"/>
                <a:gd name="connsiteX69" fmla="*/ 2812555 w 3894595"/>
                <a:gd name="connsiteY69" fmla="*/ 4137660 h 4328160"/>
                <a:gd name="connsiteX70" fmla="*/ 2820175 w 3894595"/>
                <a:gd name="connsiteY70" fmla="*/ 4099560 h 4328160"/>
                <a:gd name="connsiteX71" fmla="*/ 2843035 w 3894595"/>
                <a:gd name="connsiteY71" fmla="*/ 4038600 h 4328160"/>
                <a:gd name="connsiteX72" fmla="*/ 2835415 w 3894595"/>
                <a:gd name="connsiteY72" fmla="*/ 3680460 h 4328160"/>
                <a:gd name="connsiteX73" fmla="*/ 2827795 w 3894595"/>
                <a:gd name="connsiteY73" fmla="*/ 3642360 h 4328160"/>
                <a:gd name="connsiteX74" fmla="*/ 2804935 w 3894595"/>
                <a:gd name="connsiteY74" fmla="*/ 3604260 h 4328160"/>
                <a:gd name="connsiteX75" fmla="*/ 2789695 w 3894595"/>
                <a:gd name="connsiteY75" fmla="*/ 3573780 h 4328160"/>
                <a:gd name="connsiteX76" fmla="*/ 2751595 w 3894595"/>
                <a:gd name="connsiteY76" fmla="*/ 3528060 h 4328160"/>
                <a:gd name="connsiteX77" fmla="*/ 2713495 w 3894595"/>
                <a:gd name="connsiteY77" fmla="*/ 3429000 h 4328160"/>
                <a:gd name="connsiteX78" fmla="*/ 2698255 w 3894595"/>
                <a:gd name="connsiteY78" fmla="*/ 3375660 h 4328160"/>
                <a:gd name="connsiteX79" fmla="*/ 2690635 w 3894595"/>
                <a:gd name="connsiteY79" fmla="*/ 3345180 h 4328160"/>
                <a:gd name="connsiteX80" fmla="*/ 2675395 w 3894595"/>
                <a:gd name="connsiteY80" fmla="*/ 3299460 h 4328160"/>
                <a:gd name="connsiteX81" fmla="*/ 2667775 w 3894595"/>
                <a:gd name="connsiteY81" fmla="*/ 3253740 h 4328160"/>
                <a:gd name="connsiteX82" fmla="*/ 2629675 w 3894595"/>
                <a:gd name="connsiteY82" fmla="*/ 3116580 h 4328160"/>
                <a:gd name="connsiteX83" fmla="*/ 2583955 w 3894595"/>
                <a:gd name="connsiteY83" fmla="*/ 3032760 h 4328160"/>
                <a:gd name="connsiteX84" fmla="*/ 2561095 w 3894595"/>
                <a:gd name="connsiteY84" fmla="*/ 2979420 h 4328160"/>
                <a:gd name="connsiteX85" fmla="*/ 2515375 w 3894595"/>
                <a:gd name="connsiteY85" fmla="*/ 2887980 h 4328160"/>
                <a:gd name="connsiteX86" fmla="*/ 2477275 w 3894595"/>
                <a:gd name="connsiteY86" fmla="*/ 2773680 h 4328160"/>
                <a:gd name="connsiteX87" fmla="*/ 2469655 w 3894595"/>
                <a:gd name="connsiteY87" fmla="*/ 2727960 h 4328160"/>
                <a:gd name="connsiteX88" fmla="*/ 2492515 w 3894595"/>
                <a:gd name="connsiteY88" fmla="*/ 2583180 h 4328160"/>
                <a:gd name="connsiteX89" fmla="*/ 2576335 w 3894595"/>
                <a:gd name="connsiteY89" fmla="*/ 2529840 h 4328160"/>
                <a:gd name="connsiteX90" fmla="*/ 2644915 w 3894595"/>
                <a:gd name="connsiteY90" fmla="*/ 2522220 h 4328160"/>
                <a:gd name="connsiteX91" fmla="*/ 2690635 w 3894595"/>
                <a:gd name="connsiteY91" fmla="*/ 2514600 h 4328160"/>
                <a:gd name="connsiteX92" fmla="*/ 2903995 w 3894595"/>
                <a:gd name="connsiteY92" fmla="*/ 2499360 h 4328160"/>
                <a:gd name="connsiteX93" fmla="*/ 2926855 w 3894595"/>
                <a:gd name="connsiteY93" fmla="*/ 2491740 h 4328160"/>
                <a:gd name="connsiteX94" fmla="*/ 2949715 w 3894595"/>
                <a:gd name="connsiteY94" fmla="*/ 2476500 h 4328160"/>
                <a:gd name="connsiteX95" fmla="*/ 3018295 w 3894595"/>
                <a:gd name="connsiteY95" fmla="*/ 2415540 h 4328160"/>
                <a:gd name="connsiteX96" fmla="*/ 3033535 w 3894595"/>
                <a:gd name="connsiteY96" fmla="*/ 2377440 h 4328160"/>
                <a:gd name="connsiteX97" fmla="*/ 3102115 w 3894595"/>
                <a:gd name="connsiteY97" fmla="*/ 2331720 h 4328160"/>
                <a:gd name="connsiteX98" fmla="*/ 3140215 w 3894595"/>
                <a:gd name="connsiteY98" fmla="*/ 2324100 h 4328160"/>
                <a:gd name="connsiteX99" fmla="*/ 3193555 w 3894595"/>
                <a:gd name="connsiteY99" fmla="*/ 2308860 h 4328160"/>
                <a:gd name="connsiteX100" fmla="*/ 3224035 w 3894595"/>
                <a:gd name="connsiteY100" fmla="*/ 2270760 h 4328160"/>
                <a:gd name="connsiteX101" fmla="*/ 3246895 w 3894595"/>
                <a:gd name="connsiteY101" fmla="*/ 2209800 h 4328160"/>
                <a:gd name="connsiteX102" fmla="*/ 3254515 w 3894595"/>
                <a:gd name="connsiteY102" fmla="*/ 2179320 h 4328160"/>
                <a:gd name="connsiteX103" fmla="*/ 3262135 w 3894595"/>
                <a:gd name="connsiteY103" fmla="*/ 2141220 h 4328160"/>
                <a:gd name="connsiteX104" fmla="*/ 3292615 w 3894595"/>
                <a:gd name="connsiteY104" fmla="*/ 2125980 h 4328160"/>
                <a:gd name="connsiteX105" fmla="*/ 3445015 w 3894595"/>
                <a:gd name="connsiteY105" fmla="*/ 2133600 h 4328160"/>
                <a:gd name="connsiteX106" fmla="*/ 3513595 w 3894595"/>
                <a:gd name="connsiteY106" fmla="*/ 2186940 h 4328160"/>
                <a:gd name="connsiteX107" fmla="*/ 3536455 w 3894595"/>
                <a:gd name="connsiteY107" fmla="*/ 2202180 h 4328160"/>
                <a:gd name="connsiteX108" fmla="*/ 3589795 w 3894595"/>
                <a:gd name="connsiteY108" fmla="*/ 2270760 h 4328160"/>
                <a:gd name="connsiteX109" fmla="*/ 3627895 w 3894595"/>
                <a:gd name="connsiteY109" fmla="*/ 2301240 h 4328160"/>
                <a:gd name="connsiteX110" fmla="*/ 3711715 w 3894595"/>
                <a:gd name="connsiteY110" fmla="*/ 2308860 h 4328160"/>
                <a:gd name="connsiteX111" fmla="*/ 3886975 w 3894595"/>
                <a:gd name="connsiteY111" fmla="*/ 2263140 h 4328160"/>
                <a:gd name="connsiteX112" fmla="*/ 3894595 w 3894595"/>
                <a:gd name="connsiteY112" fmla="*/ 2232660 h 4328160"/>
                <a:gd name="connsiteX113" fmla="*/ 3879355 w 3894595"/>
                <a:gd name="connsiteY113" fmla="*/ 2080260 h 4328160"/>
                <a:gd name="connsiteX114" fmla="*/ 3841255 w 3894595"/>
                <a:gd name="connsiteY114" fmla="*/ 1996440 h 4328160"/>
                <a:gd name="connsiteX115" fmla="*/ 3795535 w 3894595"/>
                <a:gd name="connsiteY115" fmla="*/ 1935480 h 4328160"/>
                <a:gd name="connsiteX116" fmla="*/ 3726955 w 3894595"/>
                <a:gd name="connsiteY116" fmla="*/ 1859280 h 4328160"/>
                <a:gd name="connsiteX117" fmla="*/ 3681235 w 3894595"/>
                <a:gd name="connsiteY117" fmla="*/ 1798320 h 4328160"/>
                <a:gd name="connsiteX118" fmla="*/ 3612655 w 3894595"/>
                <a:gd name="connsiteY118" fmla="*/ 1760220 h 4328160"/>
                <a:gd name="connsiteX119" fmla="*/ 3536455 w 3894595"/>
                <a:gd name="connsiteY119" fmla="*/ 1744980 h 4328160"/>
                <a:gd name="connsiteX120" fmla="*/ 3437395 w 3894595"/>
                <a:gd name="connsiteY120" fmla="*/ 1706880 h 4328160"/>
                <a:gd name="connsiteX121" fmla="*/ 3338335 w 3894595"/>
                <a:gd name="connsiteY121" fmla="*/ 1623060 h 4328160"/>
                <a:gd name="connsiteX122" fmla="*/ 3277375 w 3894595"/>
                <a:gd name="connsiteY122" fmla="*/ 1546860 h 4328160"/>
                <a:gd name="connsiteX123" fmla="*/ 3269755 w 3894595"/>
                <a:gd name="connsiteY123" fmla="*/ 1485900 h 4328160"/>
                <a:gd name="connsiteX124" fmla="*/ 3254515 w 3894595"/>
                <a:gd name="connsiteY124" fmla="*/ 1447800 h 4328160"/>
                <a:gd name="connsiteX125" fmla="*/ 3239275 w 3894595"/>
                <a:gd name="connsiteY125" fmla="*/ 1325880 h 4328160"/>
                <a:gd name="connsiteX126" fmla="*/ 3224035 w 3894595"/>
                <a:gd name="connsiteY126" fmla="*/ 1249680 h 4328160"/>
                <a:gd name="connsiteX127" fmla="*/ 3216415 w 3894595"/>
                <a:gd name="connsiteY127" fmla="*/ 952500 h 4328160"/>
                <a:gd name="connsiteX128" fmla="*/ 3193555 w 3894595"/>
                <a:gd name="connsiteY128" fmla="*/ 830580 h 4328160"/>
                <a:gd name="connsiteX129" fmla="*/ 3185935 w 3894595"/>
                <a:gd name="connsiteY129" fmla="*/ 777240 h 4328160"/>
                <a:gd name="connsiteX130" fmla="*/ 3155455 w 3894595"/>
                <a:gd name="connsiteY130" fmla="*/ 701040 h 4328160"/>
                <a:gd name="connsiteX131" fmla="*/ 3124975 w 3894595"/>
                <a:gd name="connsiteY131" fmla="*/ 617220 h 4328160"/>
                <a:gd name="connsiteX132" fmla="*/ 3086875 w 3894595"/>
                <a:gd name="connsiteY132" fmla="*/ 556260 h 4328160"/>
                <a:gd name="connsiteX133" fmla="*/ 2995435 w 3894595"/>
                <a:gd name="connsiteY133" fmla="*/ 510540 h 4328160"/>
                <a:gd name="connsiteX134" fmla="*/ 2926855 w 3894595"/>
                <a:gd name="connsiteY134" fmla="*/ 464820 h 4328160"/>
                <a:gd name="connsiteX135" fmla="*/ 2888755 w 3894595"/>
                <a:gd name="connsiteY135" fmla="*/ 449580 h 4328160"/>
                <a:gd name="connsiteX136" fmla="*/ 2820175 w 3894595"/>
                <a:gd name="connsiteY136" fmla="*/ 396240 h 4328160"/>
                <a:gd name="connsiteX137" fmla="*/ 2782075 w 3894595"/>
                <a:gd name="connsiteY137" fmla="*/ 373380 h 4328160"/>
                <a:gd name="connsiteX138" fmla="*/ 2721115 w 3894595"/>
                <a:gd name="connsiteY138" fmla="*/ 304800 h 4328160"/>
                <a:gd name="connsiteX139" fmla="*/ 2698255 w 3894595"/>
                <a:gd name="connsiteY139" fmla="*/ 274320 h 4328160"/>
                <a:gd name="connsiteX140" fmla="*/ 2660155 w 3894595"/>
                <a:gd name="connsiteY140" fmla="*/ 251460 h 4328160"/>
                <a:gd name="connsiteX141" fmla="*/ 2606815 w 3894595"/>
                <a:gd name="connsiteY141" fmla="*/ 220980 h 4328160"/>
                <a:gd name="connsiteX142" fmla="*/ 2568715 w 3894595"/>
                <a:gd name="connsiteY142" fmla="*/ 213360 h 4328160"/>
                <a:gd name="connsiteX143" fmla="*/ 2446795 w 3894595"/>
                <a:gd name="connsiteY143" fmla="*/ 182880 h 4328160"/>
                <a:gd name="connsiteX144" fmla="*/ 2332495 w 3894595"/>
                <a:gd name="connsiteY144" fmla="*/ 167640 h 4328160"/>
                <a:gd name="connsiteX145" fmla="*/ 2225815 w 3894595"/>
                <a:gd name="connsiteY145" fmla="*/ 144780 h 4328160"/>
                <a:gd name="connsiteX146" fmla="*/ 2187715 w 3894595"/>
                <a:gd name="connsiteY146" fmla="*/ 129540 h 4328160"/>
                <a:gd name="connsiteX147" fmla="*/ 2081035 w 3894595"/>
                <a:gd name="connsiteY147" fmla="*/ 83820 h 4328160"/>
                <a:gd name="connsiteX148" fmla="*/ 2042935 w 3894595"/>
                <a:gd name="connsiteY148" fmla="*/ 53340 h 4328160"/>
                <a:gd name="connsiteX149" fmla="*/ 2004835 w 3894595"/>
                <a:gd name="connsiteY149" fmla="*/ 45720 h 4328160"/>
                <a:gd name="connsiteX150" fmla="*/ 1943875 w 3894595"/>
                <a:gd name="connsiteY150" fmla="*/ 30480 h 4328160"/>
                <a:gd name="connsiteX151" fmla="*/ 1898155 w 3894595"/>
                <a:gd name="connsiteY151" fmla="*/ 22860 h 4328160"/>
                <a:gd name="connsiteX152" fmla="*/ 1760995 w 3894595"/>
                <a:gd name="connsiteY152" fmla="*/ 0 h 4328160"/>
                <a:gd name="connsiteX153" fmla="*/ 526555 w 3894595"/>
                <a:gd name="connsiteY153"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54115 w 3894595"/>
                <a:gd name="connsiteY21" fmla="*/ 2910840 h 4328160"/>
                <a:gd name="connsiteX22" fmla="*/ 38875 w 3894595"/>
                <a:gd name="connsiteY22" fmla="*/ 2941320 h 4328160"/>
                <a:gd name="connsiteX23" fmla="*/ 23635 w 3894595"/>
                <a:gd name="connsiteY23" fmla="*/ 2971800 h 4328160"/>
                <a:gd name="connsiteX24" fmla="*/ 16015 w 3894595"/>
                <a:gd name="connsiteY24" fmla="*/ 3032760 h 4328160"/>
                <a:gd name="connsiteX25" fmla="*/ 775 w 3894595"/>
                <a:gd name="connsiteY25" fmla="*/ 3086100 h 4328160"/>
                <a:gd name="connsiteX26" fmla="*/ 23635 w 3894595"/>
                <a:gd name="connsiteY26" fmla="*/ 3238500 h 4328160"/>
                <a:gd name="connsiteX27" fmla="*/ 46495 w 3894595"/>
                <a:gd name="connsiteY27" fmla="*/ 3261360 h 4328160"/>
                <a:gd name="connsiteX28" fmla="*/ 84595 w 3894595"/>
                <a:gd name="connsiteY28" fmla="*/ 3345180 h 4328160"/>
                <a:gd name="connsiteX29" fmla="*/ 137935 w 3894595"/>
                <a:gd name="connsiteY29" fmla="*/ 3406140 h 4328160"/>
                <a:gd name="connsiteX30" fmla="*/ 206515 w 3894595"/>
                <a:gd name="connsiteY30" fmla="*/ 3459480 h 4328160"/>
                <a:gd name="connsiteX31" fmla="*/ 252235 w 3894595"/>
                <a:gd name="connsiteY31" fmla="*/ 3467100 h 4328160"/>
                <a:gd name="connsiteX32" fmla="*/ 313195 w 3894595"/>
                <a:gd name="connsiteY32" fmla="*/ 3489960 h 4328160"/>
                <a:gd name="connsiteX33" fmla="*/ 381775 w 3894595"/>
                <a:gd name="connsiteY33" fmla="*/ 3497580 h 4328160"/>
                <a:gd name="connsiteX34" fmla="*/ 739915 w 3894595"/>
                <a:gd name="connsiteY34" fmla="*/ 3520440 h 4328160"/>
                <a:gd name="connsiteX35" fmla="*/ 800875 w 3894595"/>
                <a:gd name="connsiteY35" fmla="*/ 3543300 h 4328160"/>
                <a:gd name="connsiteX36" fmla="*/ 846595 w 3894595"/>
                <a:gd name="connsiteY36" fmla="*/ 3581400 h 4328160"/>
                <a:gd name="connsiteX37" fmla="*/ 869455 w 3894595"/>
                <a:gd name="connsiteY37" fmla="*/ 3604260 h 4328160"/>
                <a:gd name="connsiteX38" fmla="*/ 899935 w 3894595"/>
                <a:gd name="connsiteY38" fmla="*/ 3665220 h 4328160"/>
                <a:gd name="connsiteX39" fmla="*/ 915175 w 3894595"/>
                <a:gd name="connsiteY39" fmla="*/ 3710940 h 4328160"/>
                <a:gd name="connsiteX40" fmla="*/ 960895 w 3894595"/>
                <a:gd name="connsiteY40" fmla="*/ 3810000 h 4328160"/>
                <a:gd name="connsiteX41" fmla="*/ 991375 w 3894595"/>
                <a:gd name="connsiteY41" fmla="*/ 3848100 h 4328160"/>
                <a:gd name="connsiteX42" fmla="*/ 1014235 w 3894595"/>
                <a:gd name="connsiteY42" fmla="*/ 3855720 h 4328160"/>
                <a:gd name="connsiteX43" fmla="*/ 1128535 w 3894595"/>
                <a:gd name="connsiteY43" fmla="*/ 3893820 h 4328160"/>
                <a:gd name="connsiteX44" fmla="*/ 1463815 w 3894595"/>
                <a:gd name="connsiteY44" fmla="*/ 3878580 h 4328160"/>
                <a:gd name="connsiteX45" fmla="*/ 1494295 w 3894595"/>
                <a:gd name="connsiteY45" fmla="*/ 3870960 h 4328160"/>
                <a:gd name="connsiteX46" fmla="*/ 1593355 w 3894595"/>
                <a:gd name="connsiteY46" fmla="*/ 3840480 h 4328160"/>
                <a:gd name="connsiteX47" fmla="*/ 1661935 w 3894595"/>
                <a:gd name="connsiteY47" fmla="*/ 3817620 h 4328160"/>
                <a:gd name="connsiteX48" fmla="*/ 1684795 w 3894595"/>
                <a:gd name="connsiteY48" fmla="*/ 3802380 h 4328160"/>
                <a:gd name="connsiteX49" fmla="*/ 1905775 w 3894595"/>
                <a:gd name="connsiteY49" fmla="*/ 3810000 h 4328160"/>
                <a:gd name="connsiteX50" fmla="*/ 1981975 w 3894595"/>
                <a:gd name="connsiteY50" fmla="*/ 3863340 h 4328160"/>
                <a:gd name="connsiteX51" fmla="*/ 2027695 w 3894595"/>
                <a:gd name="connsiteY51" fmla="*/ 3931920 h 4328160"/>
                <a:gd name="connsiteX52" fmla="*/ 2035315 w 3894595"/>
                <a:gd name="connsiteY52" fmla="*/ 3954780 h 4328160"/>
                <a:gd name="connsiteX53" fmla="*/ 2073415 w 3894595"/>
                <a:gd name="connsiteY53" fmla="*/ 4000500 h 4328160"/>
                <a:gd name="connsiteX54" fmla="*/ 2111515 w 3894595"/>
                <a:gd name="connsiteY54" fmla="*/ 4069080 h 4328160"/>
                <a:gd name="connsiteX55" fmla="*/ 2149615 w 3894595"/>
                <a:gd name="connsiteY55" fmla="*/ 4122420 h 4328160"/>
                <a:gd name="connsiteX56" fmla="*/ 2172475 w 3894595"/>
                <a:gd name="connsiteY56" fmla="*/ 4145280 h 4328160"/>
                <a:gd name="connsiteX57" fmla="*/ 2187715 w 3894595"/>
                <a:gd name="connsiteY57" fmla="*/ 4168140 h 4328160"/>
                <a:gd name="connsiteX58" fmla="*/ 2218195 w 3894595"/>
                <a:gd name="connsiteY58" fmla="*/ 4198620 h 4328160"/>
                <a:gd name="connsiteX59" fmla="*/ 2241055 w 3894595"/>
                <a:gd name="connsiteY59" fmla="*/ 4229100 h 4328160"/>
                <a:gd name="connsiteX60" fmla="*/ 2286775 w 3894595"/>
                <a:gd name="connsiteY60" fmla="*/ 4259580 h 4328160"/>
                <a:gd name="connsiteX61" fmla="*/ 2324875 w 3894595"/>
                <a:gd name="connsiteY61" fmla="*/ 4290060 h 4328160"/>
                <a:gd name="connsiteX62" fmla="*/ 2385835 w 3894595"/>
                <a:gd name="connsiteY62" fmla="*/ 4305300 h 4328160"/>
                <a:gd name="connsiteX63" fmla="*/ 2408695 w 3894595"/>
                <a:gd name="connsiteY63" fmla="*/ 4320540 h 4328160"/>
                <a:gd name="connsiteX64" fmla="*/ 2439175 w 3894595"/>
                <a:gd name="connsiteY64" fmla="*/ 4328160 h 4328160"/>
                <a:gd name="connsiteX65" fmla="*/ 2637295 w 3894595"/>
                <a:gd name="connsiteY65" fmla="*/ 4320540 h 4328160"/>
                <a:gd name="connsiteX66" fmla="*/ 2705875 w 3894595"/>
                <a:gd name="connsiteY66" fmla="*/ 4282440 h 4328160"/>
                <a:gd name="connsiteX67" fmla="*/ 2759215 w 3894595"/>
                <a:gd name="connsiteY67" fmla="*/ 4244340 h 4328160"/>
                <a:gd name="connsiteX68" fmla="*/ 2812555 w 3894595"/>
                <a:gd name="connsiteY68" fmla="*/ 4137660 h 4328160"/>
                <a:gd name="connsiteX69" fmla="*/ 2820175 w 3894595"/>
                <a:gd name="connsiteY69" fmla="*/ 4099560 h 4328160"/>
                <a:gd name="connsiteX70" fmla="*/ 2843035 w 3894595"/>
                <a:gd name="connsiteY70" fmla="*/ 4038600 h 4328160"/>
                <a:gd name="connsiteX71" fmla="*/ 2835415 w 3894595"/>
                <a:gd name="connsiteY71" fmla="*/ 3680460 h 4328160"/>
                <a:gd name="connsiteX72" fmla="*/ 2827795 w 3894595"/>
                <a:gd name="connsiteY72" fmla="*/ 3642360 h 4328160"/>
                <a:gd name="connsiteX73" fmla="*/ 2804935 w 3894595"/>
                <a:gd name="connsiteY73" fmla="*/ 3604260 h 4328160"/>
                <a:gd name="connsiteX74" fmla="*/ 2789695 w 3894595"/>
                <a:gd name="connsiteY74" fmla="*/ 3573780 h 4328160"/>
                <a:gd name="connsiteX75" fmla="*/ 2751595 w 3894595"/>
                <a:gd name="connsiteY75" fmla="*/ 3528060 h 4328160"/>
                <a:gd name="connsiteX76" fmla="*/ 2713495 w 3894595"/>
                <a:gd name="connsiteY76" fmla="*/ 3429000 h 4328160"/>
                <a:gd name="connsiteX77" fmla="*/ 2698255 w 3894595"/>
                <a:gd name="connsiteY77" fmla="*/ 3375660 h 4328160"/>
                <a:gd name="connsiteX78" fmla="*/ 2690635 w 3894595"/>
                <a:gd name="connsiteY78" fmla="*/ 3345180 h 4328160"/>
                <a:gd name="connsiteX79" fmla="*/ 2675395 w 3894595"/>
                <a:gd name="connsiteY79" fmla="*/ 3299460 h 4328160"/>
                <a:gd name="connsiteX80" fmla="*/ 2667775 w 3894595"/>
                <a:gd name="connsiteY80" fmla="*/ 3253740 h 4328160"/>
                <a:gd name="connsiteX81" fmla="*/ 2629675 w 3894595"/>
                <a:gd name="connsiteY81" fmla="*/ 3116580 h 4328160"/>
                <a:gd name="connsiteX82" fmla="*/ 2583955 w 3894595"/>
                <a:gd name="connsiteY82" fmla="*/ 3032760 h 4328160"/>
                <a:gd name="connsiteX83" fmla="*/ 2561095 w 3894595"/>
                <a:gd name="connsiteY83" fmla="*/ 2979420 h 4328160"/>
                <a:gd name="connsiteX84" fmla="*/ 2515375 w 3894595"/>
                <a:gd name="connsiteY84" fmla="*/ 2887980 h 4328160"/>
                <a:gd name="connsiteX85" fmla="*/ 2477275 w 3894595"/>
                <a:gd name="connsiteY85" fmla="*/ 2773680 h 4328160"/>
                <a:gd name="connsiteX86" fmla="*/ 2469655 w 3894595"/>
                <a:gd name="connsiteY86" fmla="*/ 2727960 h 4328160"/>
                <a:gd name="connsiteX87" fmla="*/ 2492515 w 3894595"/>
                <a:gd name="connsiteY87" fmla="*/ 2583180 h 4328160"/>
                <a:gd name="connsiteX88" fmla="*/ 2576335 w 3894595"/>
                <a:gd name="connsiteY88" fmla="*/ 2529840 h 4328160"/>
                <a:gd name="connsiteX89" fmla="*/ 2644915 w 3894595"/>
                <a:gd name="connsiteY89" fmla="*/ 2522220 h 4328160"/>
                <a:gd name="connsiteX90" fmla="*/ 2690635 w 3894595"/>
                <a:gd name="connsiteY90" fmla="*/ 2514600 h 4328160"/>
                <a:gd name="connsiteX91" fmla="*/ 2903995 w 3894595"/>
                <a:gd name="connsiteY91" fmla="*/ 2499360 h 4328160"/>
                <a:gd name="connsiteX92" fmla="*/ 2926855 w 3894595"/>
                <a:gd name="connsiteY92" fmla="*/ 2491740 h 4328160"/>
                <a:gd name="connsiteX93" fmla="*/ 2949715 w 3894595"/>
                <a:gd name="connsiteY93" fmla="*/ 2476500 h 4328160"/>
                <a:gd name="connsiteX94" fmla="*/ 3018295 w 3894595"/>
                <a:gd name="connsiteY94" fmla="*/ 2415540 h 4328160"/>
                <a:gd name="connsiteX95" fmla="*/ 3033535 w 3894595"/>
                <a:gd name="connsiteY95" fmla="*/ 2377440 h 4328160"/>
                <a:gd name="connsiteX96" fmla="*/ 3102115 w 3894595"/>
                <a:gd name="connsiteY96" fmla="*/ 2331720 h 4328160"/>
                <a:gd name="connsiteX97" fmla="*/ 3140215 w 3894595"/>
                <a:gd name="connsiteY97" fmla="*/ 2324100 h 4328160"/>
                <a:gd name="connsiteX98" fmla="*/ 3193555 w 3894595"/>
                <a:gd name="connsiteY98" fmla="*/ 2308860 h 4328160"/>
                <a:gd name="connsiteX99" fmla="*/ 3224035 w 3894595"/>
                <a:gd name="connsiteY99" fmla="*/ 2270760 h 4328160"/>
                <a:gd name="connsiteX100" fmla="*/ 3246895 w 3894595"/>
                <a:gd name="connsiteY100" fmla="*/ 2209800 h 4328160"/>
                <a:gd name="connsiteX101" fmla="*/ 3254515 w 3894595"/>
                <a:gd name="connsiteY101" fmla="*/ 2179320 h 4328160"/>
                <a:gd name="connsiteX102" fmla="*/ 3262135 w 3894595"/>
                <a:gd name="connsiteY102" fmla="*/ 2141220 h 4328160"/>
                <a:gd name="connsiteX103" fmla="*/ 3292615 w 3894595"/>
                <a:gd name="connsiteY103" fmla="*/ 2125980 h 4328160"/>
                <a:gd name="connsiteX104" fmla="*/ 3445015 w 3894595"/>
                <a:gd name="connsiteY104" fmla="*/ 2133600 h 4328160"/>
                <a:gd name="connsiteX105" fmla="*/ 3513595 w 3894595"/>
                <a:gd name="connsiteY105" fmla="*/ 2186940 h 4328160"/>
                <a:gd name="connsiteX106" fmla="*/ 3536455 w 3894595"/>
                <a:gd name="connsiteY106" fmla="*/ 2202180 h 4328160"/>
                <a:gd name="connsiteX107" fmla="*/ 3589795 w 3894595"/>
                <a:gd name="connsiteY107" fmla="*/ 2270760 h 4328160"/>
                <a:gd name="connsiteX108" fmla="*/ 3627895 w 3894595"/>
                <a:gd name="connsiteY108" fmla="*/ 2301240 h 4328160"/>
                <a:gd name="connsiteX109" fmla="*/ 3711715 w 3894595"/>
                <a:gd name="connsiteY109" fmla="*/ 2308860 h 4328160"/>
                <a:gd name="connsiteX110" fmla="*/ 3886975 w 3894595"/>
                <a:gd name="connsiteY110" fmla="*/ 2263140 h 4328160"/>
                <a:gd name="connsiteX111" fmla="*/ 3894595 w 3894595"/>
                <a:gd name="connsiteY111" fmla="*/ 2232660 h 4328160"/>
                <a:gd name="connsiteX112" fmla="*/ 3879355 w 3894595"/>
                <a:gd name="connsiteY112" fmla="*/ 2080260 h 4328160"/>
                <a:gd name="connsiteX113" fmla="*/ 3841255 w 3894595"/>
                <a:gd name="connsiteY113" fmla="*/ 1996440 h 4328160"/>
                <a:gd name="connsiteX114" fmla="*/ 3795535 w 3894595"/>
                <a:gd name="connsiteY114" fmla="*/ 1935480 h 4328160"/>
                <a:gd name="connsiteX115" fmla="*/ 3726955 w 3894595"/>
                <a:gd name="connsiteY115" fmla="*/ 1859280 h 4328160"/>
                <a:gd name="connsiteX116" fmla="*/ 3681235 w 3894595"/>
                <a:gd name="connsiteY116" fmla="*/ 1798320 h 4328160"/>
                <a:gd name="connsiteX117" fmla="*/ 3612655 w 3894595"/>
                <a:gd name="connsiteY117" fmla="*/ 1760220 h 4328160"/>
                <a:gd name="connsiteX118" fmla="*/ 3536455 w 3894595"/>
                <a:gd name="connsiteY118" fmla="*/ 1744980 h 4328160"/>
                <a:gd name="connsiteX119" fmla="*/ 3437395 w 3894595"/>
                <a:gd name="connsiteY119" fmla="*/ 1706880 h 4328160"/>
                <a:gd name="connsiteX120" fmla="*/ 3338335 w 3894595"/>
                <a:gd name="connsiteY120" fmla="*/ 1623060 h 4328160"/>
                <a:gd name="connsiteX121" fmla="*/ 3277375 w 3894595"/>
                <a:gd name="connsiteY121" fmla="*/ 1546860 h 4328160"/>
                <a:gd name="connsiteX122" fmla="*/ 3269755 w 3894595"/>
                <a:gd name="connsiteY122" fmla="*/ 1485900 h 4328160"/>
                <a:gd name="connsiteX123" fmla="*/ 3254515 w 3894595"/>
                <a:gd name="connsiteY123" fmla="*/ 1447800 h 4328160"/>
                <a:gd name="connsiteX124" fmla="*/ 3239275 w 3894595"/>
                <a:gd name="connsiteY124" fmla="*/ 1325880 h 4328160"/>
                <a:gd name="connsiteX125" fmla="*/ 3224035 w 3894595"/>
                <a:gd name="connsiteY125" fmla="*/ 1249680 h 4328160"/>
                <a:gd name="connsiteX126" fmla="*/ 3216415 w 3894595"/>
                <a:gd name="connsiteY126" fmla="*/ 952500 h 4328160"/>
                <a:gd name="connsiteX127" fmla="*/ 3193555 w 3894595"/>
                <a:gd name="connsiteY127" fmla="*/ 830580 h 4328160"/>
                <a:gd name="connsiteX128" fmla="*/ 3185935 w 3894595"/>
                <a:gd name="connsiteY128" fmla="*/ 777240 h 4328160"/>
                <a:gd name="connsiteX129" fmla="*/ 3155455 w 3894595"/>
                <a:gd name="connsiteY129" fmla="*/ 701040 h 4328160"/>
                <a:gd name="connsiteX130" fmla="*/ 3124975 w 3894595"/>
                <a:gd name="connsiteY130" fmla="*/ 617220 h 4328160"/>
                <a:gd name="connsiteX131" fmla="*/ 3086875 w 3894595"/>
                <a:gd name="connsiteY131" fmla="*/ 556260 h 4328160"/>
                <a:gd name="connsiteX132" fmla="*/ 2995435 w 3894595"/>
                <a:gd name="connsiteY132" fmla="*/ 510540 h 4328160"/>
                <a:gd name="connsiteX133" fmla="*/ 2926855 w 3894595"/>
                <a:gd name="connsiteY133" fmla="*/ 464820 h 4328160"/>
                <a:gd name="connsiteX134" fmla="*/ 2888755 w 3894595"/>
                <a:gd name="connsiteY134" fmla="*/ 449580 h 4328160"/>
                <a:gd name="connsiteX135" fmla="*/ 2820175 w 3894595"/>
                <a:gd name="connsiteY135" fmla="*/ 396240 h 4328160"/>
                <a:gd name="connsiteX136" fmla="*/ 2782075 w 3894595"/>
                <a:gd name="connsiteY136" fmla="*/ 373380 h 4328160"/>
                <a:gd name="connsiteX137" fmla="*/ 2721115 w 3894595"/>
                <a:gd name="connsiteY137" fmla="*/ 304800 h 4328160"/>
                <a:gd name="connsiteX138" fmla="*/ 2698255 w 3894595"/>
                <a:gd name="connsiteY138" fmla="*/ 274320 h 4328160"/>
                <a:gd name="connsiteX139" fmla="*/ 2660155 w 3894595"/>
                <a:gd name="connsiteY139" fmla="*/ 251460 h 4328160"/>
                <a:gd name="connsiteX140" fmla="*/ 2606815 w 3894595"/>
                <a:gd name="connsiteY140" fmla="*/ 220980 h 4328160"/>
                <a:gd name="connsiteX141" fmla="*/ 2568715 w 3894595"/>
                <a:gd name="connsiteY141" fmla="*/ 213360 h 4328160"/>
                <a:gd name="connsiteX142" fmla="*/ 2446795 w 3894595"/>
                <a:gd name="connsiteY142" fmla="*/ 182880 h 4328160"/>
                <a:gd name="connsiteX143" fmla="*/ 2332495 w 3894595"/>
                <a:gd name="connsiteY143" fmla="*/ 167640 h 4328160"/>
                <a:gd name="connsiteX144" fmla="*/ 2225815 w 3894595"/>
                <a:gd name="connsiteY144" fmla="*/ 144780 h 4328160"/>
                <a:gd name="connsiteX145" fmla="*/ 2187715 w 3894595"/>
                <a:gd name="connsiteY145" fmla="*/ 129540 h 4328160"/>
                <a:gd name="connsiteX146" fmla="*/ 2081035 w 3894595"/>
                <a:gd name="connsiteY146" fmla="*/ 83820 h 4328160"/>
                <a:gd name="connsiteX147" fmla="*/ 2042935 w 3894595"/>
                <a:gd name="connsiteY147" fmla="*/ 53340 h 4328160"/>
                <a:gd name="connsiteX148" fmla="*/ 2004835 w 3894595"/>
                <a:gd name="connsiteY148" fmla="*/ 45720 h 4328160"/>
                <a:gd name="connsiteX149" fmla="*/ 1943875 w 3894595"/>
                <a:gd name="connsiteY149" fmla="*/ 30480 h 4328160"/>
                <a:gd name="connsiteX150" fmla="*/ 1898155 w 3894595"/>
                <a:gd name="connsiteY150" fmla="*/ 22860 h 4328160"/>
                <a:gd name="connsiteX151" fmla="*/ 1760995 w 3894595"/>
                <a:gd name="connsiteY151" fmla="*/ 0 h 4328160"/>
                <a:gd name="connsiteX152" fmla="*/ 526555 w 3894595"/>
                <a:gd name="connsiteY152"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23635 w 3894595"/>
                <a:gd name="connsiteY21" fmla="*/ 2900680 h 4328160"/>
                <a:gd name="connsiteX22" fmla="*/ 38875 w 3894595"/>
                <a:gd name="connsiteY22" fmla="*/ 2941320 h 4328160"/>
                <a:gd name="connsiteX23" fmla="*/ 23635 w 3894595"/>
                <a:gd name="connsiteY23" fmla="*/ 2971800 h 4328160"/>
                <a:gd name="connsiteX24" fmla="*/ 16015 w 3894595"/>
                <a:gd name="connsiteY24" fmla="*/ 3032760 h 4328160"/>
                <a:gd name="connsiteX25" fmla="*/ 775 w 3894595"/>
                <a:gd name="connsiteY25" fmla="*/ 3086100 h 4328160"/>
                <a:gd name="connsiteX26" fmla="*/ 23635 w 3894595"/>
                <a:gd name="connsiteY26" fmla="*/ 3238500 h 4328160"/>
                <a:gd name="connsiteX27" fmla="*/ 46495 w 3894595"/>
                <a:gd name="connsiteY27" fmla="*/ 3261360 h 4328160"/>
                <a:gd name="connsiteX28" fmla="*/ 84595 w 3894595"/>
                <a:gd name="connsiteY28" fmla="*/ 3345180 h 4328160"/>
                <a:gd name="connsiteX29" fmla="*/ 137935 w 3894595"/>
                <a:gd name="connsiteY29" fmla="*/ 3406140 h 4328160"/>
                <a:gd name="connsiteX30" fmla="*/ 206515 w 3894595"/>
                <a:gd name="connsiteY30" fmla="*/ 3459480 h 4328160"/>
                <a:gd name="connsiteX31" fmla="*/ 252235 w 3894595"/>
                <a:gd name="connsiteY31" fmla="*/ 3467100 h 4328160"/>
                <a:gd name="connsiteX32" fmla="*/ 313195 w 3894595"/>
                <a:gd name="connsiteY32" fmla="*/ 3489960 h 4328160"/>
                <a:gd name="connsiteX33" fmla="*/ 381775 w 3894595"/>
                <a:gd name="connsiteY33" fmla="*/ 3497580 h 4328160"/>
                <a:gd name="connsiteX34" fmla="*/ 739915 w 3894595"/>
                <a:gd name="connsiteY34" fmla="*/ 3520440 h 4328160"/>
                <a:gd name="connsiteX35" fmla="*/ 800875 w 3894595"/>
                <a:gd name="connsiteY35" fmla="*/ 3543300 h 4328160"/>
                <a:gd name="connsiteX36" fmla="*/ 846595 w 3894595"/>
                <a:gd name="connsiteY36" fmla="*/ 3581400 h 4328160"/>
                <a:gd name="connsiteX37" fmla="*/ 869455 w 3894595"/>
                <a:gd name="connsiteY37" fmla="*/ 3604260 h 4328160"/>
                <a:gd name="connsiteX38" fmla="*/ 899935 w 3894595"/>
                <a:gd name="connsiteY38" fmla="*/ 3665220 h 4328160"/>
                <a:gd name="connsiteX39" fmla="*/ 915175 w 3894595"/>
                <a:gd name="connsiteY39" fmla="*/ 3710940 h 4328160"/>
                <a:gd name="connsiteX40" fmla="*/ 960895 w 3894595"/>
                <a:gd name="connsiteY40" fmla="*/ 3810000 h 4328160"/>
                <a:gd name="connsiteX41" fmla="*/ 991375 w 3894595"/>
                <a:gd name="connsiteY41" fmla="*/ 3848100 h 4328160"/>
                <a:gd name="connsiteX42" fmla="*/ 1014235 w 3894595"/>
                <a:gd name="connsiteY42" fmla="*/ 3855720 h 4328160"/>
                <a:gd name="connsiteX43" fmla="*/ 1128535 w 3894595"/>
                <a:gd name="connsiteY43" fmla="*/ 3893820 h 4328160"/>
                <a:gd name="connsiteX44" fmla="*/ 1463815 w 3894595"/>
                <a:gd name="connsiteY44" fmla="*/ 3878580 h 4328160"/>
                <a:gd name="connsiteX45" fmla="*/ 1494295 w 3894595"/>
                <a:gd name="connsiteY45" fmla="*/ 3870960 h 4328160"/>
                <a:gd name="connsiteX46" fmla="*/ 1593355 w 3894595"/>
                <a:gd name="connsiteY46" fmla="*/ 3840480 h 4328160"/>
                <a:gd name="connsiteX47" fmla="*/ 1661935 w 3894595"/>
                <a:gd name="connsiteY47" fmla="*/ 3817620 h 4328160"/>
                <a:gd name="connsiteX48" fmla="*/ 1684795 w 3894595"/>
                <a:gd name="connsiteY48" fmla="*/ 3802380 h 4328160"/>
                <a:gd name="connsiteX49" fmla="*/ 1905775 w 3894595"/>
                <a:gd name="connsiteY49" fmla="*/ 3810000 h 4328160"/>
                <a:gd name="connsiteX50" fmla="*/ 1981975 w 3894595"/>
                <a:gd name="connsiteY50" fmla="*/ 3863340 h 4328160"/>
                <a:gd name="connsiteX51" fmla="*/ 2027695 w 3894595"/>
                <a:gd name="connsiteY51" fmla="*/ 3931920 h 4328160"/>
                <a:gd name="connsiteX52" fmla="*/ 2035315 w 3894595"/>
                <a:gd name="connsiteY52" fmla="*/ 3954780 h 4328160"/>
                <a:gd name="connsiteX53" fmla="*/ 2073415 w 3894595"/>
                <a:gd name="connsiteY53" fmla="*/ 4000500 h 4328160"/>
                <a:gd name="connsiteX54" fmla="*/ 2111515 w 3894595"/>
                <a:gd name="connsiteY54" fmla="*/ 4069080 h 4328160"/>
                <a:gd name="connsiteX55" fmla="*/ 2149615 w 3894595"/>
                <a:gd name="connsiteY55" fmla="*/ 4122420 h 4328160"/>
                <a:gd name="connsiteX56" fmla="*/ 2172475 w 3894595"/>
                <a:gd name="connsiteY56" fmla="*/ 4145280 h 4328160"/>
                <a:gd name="connsiteX57" fmla="*/ 2187715 w 3894595"/>
                <a:gd name="connsiteY57" fmla="*/ 4168140 h 4328160"/>
                <a:gd name="connsiteX58" fmla="*/ 2218195 w 3894595"/>
                <a:gd name="connsiteY58" fmla="*/ 4198620 h 4328160"/>
                <a:gd name="connsiteX59" fmla="*/ 2241055 w 3894595"/>
                <a:gd name="connsiteY59" fmla="*/ 4229100 h 4328160"/>
                <a:gd name="connsiteX60" fmla="*/ 2286775 w 3894595"/>
                <a:gd name="connsiteY60" fmla="*/ 4259580 h 4328160"/>
                <a:gd name="connsiteX61" fmla="*/ 2324875 w 3894595"/>
                <a:gd name="connsiteY61" fmla="*/ 4290060 h 4328160"/>
                <a:gd name="connsiteX62" fmla="*/ 2385835 w 3894595"/>
                <a:gd name="connsiteY62" fmla="*/ 4305300 h 4328160"/>
                <a:gd name="connsiteX63" fmla="*/ 2408695 w 3894595"/>
                <a:gd name="connsiteY63" fmla="*/ 4320540 h 4328160"/>
                <a:gd name="connsiteX64" fmla="*/ 2439175 w 3894595"/>
                <a:gd name="connsiteY64" fmla="*/ 4328160 h 4328160"/>
                <a:gd name="connsiteX65" fmla="*/ 2637295 w 3894595"/>
                <a:gd name="connsiteY65" fmla="*/ 4320540 h 4328160"/>
                <a:gd name="connsiteX66" fmla="*/ 2705875 w 3894595"/>
                <a:gd name="connsiteY66" fmla="*/ 4282440 h 4328160"/>
                <a:gd name="connsiteX67" fmla="*/ 2759215 w 3894595"/>
                <a:gd name="connsiteY67" fmla="*/ 4244340 h 4328160"/>
                <a:gd name="connsiteX68" fmla="*/ 2812555 w 3894595"/>
                <a:gd name="connsiteY68" fmla="*/ 4137660 h 4328160"/>
                <a:gd name="connsiteX69" fmla="*/ 2820175 w 3894595"/>
                <a:gd name="connsiteY69" fmla="*/ 4099560 h 4328160"/>
                <a:gd name="connsiteX70" fmla="*/ 2843035 w 3894595"/>
                <a:gd name="connsiteY70" fmla="*/ 4038600 h 4328160"/>
                <a:gd name="connsiteX71" fmla="*/ 2835415 w 3894595"/>
                <a:gd name="connsiteY71" fmla="*/ 3680460 h 4328160"/>
                <a:gd name="connsiteX72" fmla="*/ 2827795 w 3894595"/>
                <a:gd name="connsiteY72" fmla="*/ 3642360 h 4328160"/>
                <a:gd name="connsiteX73" fmla="*/ 2804935 w 3894595"/>
                <a:gd name="connsiteY73" fmla="*/ 3604260 h 4328160"/>
                <a:gd name="connsiteX74" fmla="*/ 2789695 w 3894595"/>
                <a:gd name="connsiteY74" fmla="*/ 3573780 h 4328160"/>
                <a:gd name="connsiteX75" fmla="*/ 2751595 w 3894595"/>
                <a:gd name="connsiteY75" fmla="*/ 3528060 h 4328160"/>
                <a:gd name="connsiteX76" fmla="*/ 2713495 w 3894595"/>
                <a:gd name="connsiteY76" fmla="*/ 3429000 h 4328160"/>
                <a:gd name="connsiteX77" fmla="*/ 2698255 w 3894595"/>
                <a:gd name="connsiteY77" fmla="*/ 3375660 h 4328160"/>
                <a:gd name="connsiteX78" fmla="*/ 2690635 w 3894595"/>
                <a:gd name="connsiteY78" fmla="*/ 3345180 h 4328160"/>
                <a:gd name="connsiteX79" fmla="*/ 2675395 w 3894595"/>
                <a:gd name="connsiteY79" fmla="*/ 3299460 h 4328160"/>
                <a:gd name="connsiteX80" fmla="*/ 2667775 w 3894595"/>
                <a:gd name="connsiteY80" fmla="*/ 3253740 h 4328160"/>
                <a:gd name="connsiteX81" fmla="*/ 2629675 w 3894595"/>
                <a:gd name="connsiteY81" fmla="*/ 3116580 h 4328160"/>
                <a:gd name="connsiteX82" fmla="*/ 2583955 w 3894595"/>
                <a:gd name="connsiteY82" fmla="*/ 3032760 h 4328160"/>
                <a:gd name="connsiteX83" fmla="*/ 2561095 w 3894595"/>
                <a:gd name="connsiteY83" fmla="*/ 2979420 h 4328160"/>
                <a:gd name="connsiteX84" fmla="*/ 2515375 w 3894595"/>
                <a:gd name="connsiteY84" fmla="*/ 2887980 h 4328160"/>
                <a:gd name="connsiteX85" fmla="*/ 2477275 w 3894595"/>
                <a:gd name="connsiteY85" fmla="*/ 2773680 h 4328160"/>
                <a:gd name="connsiteX86" fmla="*/ 2469655 w 3894595"/>
                <a:gd name="connsiteY86" fmla="*/ 2727960 h 4328160"/>
                <a:gd name="connsiteX87" fmla="*/ 2492515 w 3894595"/>
                <a:gd name="connsiteY87" fmla="*/ 2583180 h 4328160"/>
                <a:gd name="connsiteX88" fmla="*/ 2576335 w 3894595"/>
                <a:gd name="connsiteY88" fmla="*/ 2529840 h 4328160"/>
                <a:gd name="connsiteX89" fmla="*/ 2644915 w 3894595"/>
                <a:gd name="connsiteY89" fmla="*/ 2522220 h 4328160"/>
                <a:gd name="connsiteX90" fmla="*/ 2690635 w 3894595"/>
                <a:gd name="connsiteY90" fmla="*/ 2514600 h 4328160"/>
                <a:gd name="connsiteX91" fmla="*/ 2903995 w 3894595"/>
                <a:gd name="connsiteY91" fmla="*/ 2499360 h 4328160"/>
                <a:gd name="connsiteX92" fmla="*/ 2926855 w 3894595"/>
                <a:gd name="connsiteY92" fmla="*/ 2491740 h 4328160"/>
                <a:gd name="connsiteX93" fmla="*/ 2949715 w 3894595"/>
                <a:gd name="connsiteY93" fmla="*/ 2476500 h 4328160"/>
                <a:gd name="connsiteX94" fmla="*/ 3018295 w 3894595"/>
                <a:gd name="connsiteY94" fmla="*/ 2415540 h 4328160"/>
                <a:gd name="connsiteX95" fmla="*/ 3033535 w 3894595"/>
                <a:gd name="connsiteY95" fmla="*/ 2377440 h 4328160"/>
                <a:gd name="connsiteX96" fmla="*/ 3102115 w 3894595"/>
                <a:gd name="connsiteY96" fmla="*/ 2331720 h 4328160"/>
                <a:gd name="connsiteX97" fmla="*/ 3140215 w 3894595"/>
                <a:gd name="connsiteY97" fmla="*/ 2324100 h 4328160"/>
                <a:gd name="connsiteX98" fmla="*/ 3193555 w 3894595"/>
                <a:gd name="connsiteY98" fmla="*/ 2308860 h 4328160"/>
                <a:gd name="connsiteX99" fmla="*/ 3224035 w 3894595"/>
                <a:gd name="connsiteY99" fmla="*/ 2270760 h 4328160"/>
                <a:gd name="connsiteX100" fmla="*/ 3246895 w 3894595"/>
                <a:gd name="connsiteY100" fmla="*/ 2209800 h 4328160"/>
                <a:gd name="connsiteX101" fmla="*/ 3254515 w 3894595"/>
                <a:gd name="connsiteY101" fmla="*/ 2179320 h 4328160"/>
                <a:gd name="connsiteX102" fmla="*/ 3262135 w 3894595"/>
                <a:gd name="connsiteY102" fmla="*/ 2141220 h 4328160"/>
                <a:gd name="connsiteX103" fmla="*/ 3292615 w 3894595"/>
                <a:gd name="connsiteY103" fmla="*/ 2125980 h 4328160"/>
                <a:gd name="connsiteX104" fmla="*/ 3445015 w 3894595"/>
                <a:gd name="connsiteY104" fmla="*/ 2133600 h 4328160"/>
                <a:gd name="connsiteX105" fmla="*/ 3513595 w 3894595"/>
                <a:gd name="connsiteY105" fmla="*/ 2186940 h 4328160"/>
                <a:gd name="connsiteX106" fmla="*/ 3536455 w 3894595"/>
                <a:gd name="connsiteY106" fmla="*/ 2202180 h 4328160"/>
                <a:gd name="connsiteX107" fmla="*/ 3589795 w 3894595"/>
                <a:gd name="connsiteY107" fmla="*/ 2270760 h 4328160"/>
                <a:gd name="connsiteX108" fmla="*/ 3627895 w 3894595"/>
                <a:gd name="connsiteY108" fmla="*/ 2301240 h 4328160"/>
                <a:gd name="connsiteX109" fmla="*/ 3711715 w 3894595"/>
                <a:gd name="connsiteY109" fmla="*/ 2308860 h 4328160"/>
                <a:gd name="connsiteX110" fmla="*/ 3886975 w 3894595"/>
                <a:gd name="connsiteY110" fmla="*/ 2263140 h 4328160"/>
                <a:gd name="connsiteX111" fmla="*/ 3894595 w 3894595"/>
                <a:gd name="connsiteY111" fmla="*/ 2232660 h 4328160"/>
                <a:gd name="connsiteX112" fmla="*/ 3879355 w 3894595"/>
                <a:gd name="connsiteY112" fmla="*/ 2080260 h 4328160"/>
                <a:gd name="connsiteX113" fmla="*/ 3841255 w 3894595"/>
                <a:gd name="connsiteY113" fmla="*/ 1996440 h 4328160"/>
                <a:gd name="connsiteX114" fmla="*/ 3795535 w 3894595"/>
                <a:gd name="connsiteY114" fmla="*/ 1935480 h 4328160"/>
                <a:gd name="connsiteX115" fmla="*/ 3726955 w 3894595"/>
                <a:gd name="connsiteY115" fmla="*/ 1859280 h 4328160"/>
                <a:gd name="connsiteX116" fmla="*/ 3681235 w 3894595"/>
                <a:gd name="connsiteY116" fmla="*/ 1798320 h 4328160"/>
                <a:gd name="connsiteX117" fmla="*/ 3612655 w 3894595"/>
                <a:gd name="connsiteY117" fmla="*/ 1760220 h 4328160"/>
                <a:gd name="connsiteX118" fmla="*/ 3536455 w 3894595"/>
                <a:gd name="connsiteY118" fmla="*/ 1744980 h 4328160"/>
                <a:gd name="connsiteX119" fmla="*/ 3437395 w 3894595"/>
                <a:gd name="connsiteY119" fmla="*/ 1706880 h 4328160"/>
                <a:gd name="connsiteX120" fmla="*/ 3338335 w 3894595"/>
                <a:gd name="connsiteY120" fmla="*/ 1623060 h 4328160"/>
                <a:gd name="connsiteX121" fmla="*/ 3277375 w 3894595"/>
                <a:gd name="connsiteY121" fmla="*/ 1546860 h 4328160"/>
                <a:gd name="connsiteX122" fmla="*/ 3269755 w 3894595"/>
                <a:gd name="connsiteY122" fmla="*/ 1485900 h 4328160"/>
                <a:gd name="connsiteX123" fmla="*/ 3254515 w 3894595"/>
                <a:gd name="connsiteY123" fmla="*/ 1447800 h 4328160"/>
                <a:gd name="connsiteX124" fmla="*/ 3239275 w 3894595"/>
                <a:gd name="connsiteY124" fmla="*/ 1325880 h 4328160"/>
                <a:gd name="connsiteX125" fmla="*/ 3224035 w 3894595"/>
                <a:gd name="connsiteY125" fmla="*/ 1249680 h 4328160"/>
                <a:gd name="connsiteX126" fmla="*/ 3216415 w 3894595"/>
                <a:gd name="connsiteY126" fmla="*/ 952500 h 4328160"/>
                <a:gd name="connsiteX127" fmla="*/ 3193555 w 3894595"/>
                <a:gd name="connsiteY127" fmla="*/ 830580 h 4328160"/>
                <a:gd name="connsiteX128" fmla="*/ 3185935 w 3894595"/>
                <a:gd name="connsiteY128" fmla="*/ 777240 h 4328160"/>
                <a:gd name="connsiteX129" fmla="*/ 3155455 w 3894595"/>
                <a:gd name="connsiteY129" fmla="*/ 701040 h 4328160"/>
                <a:gd name="connsiteX130" fmla="*/ 3124975 w 3894595"/>
                <a:gd name="connsiteY130" fmla="*/ 617220 h 4328160"/>
                <a:gd name="connsiteX131" fmla="*/ 3086875 w 3894595"/>
                <a:gd name="connsiteY131" fmla="*/ 556260 h 4328160"/>
                <a:gd name="connsiteX132" fmla="*/ 2995435 w 3894595"/>
                <a:gd name="connsiteY132" fmla="*/ 510540 h 4328160"/>
                <a:gd name="connsiteX133" fmla="*/ 2926855 w 3894595"/>
                <a:gd name="connsiteY133" fmla="*/ 464820 h 4328160"/>
                <a:gd name="connsiteX134" fmla="*/ 2888755 w 3894595"/>
                <a:gd name="connsiteY134" fmla="*/ 449580 h 4328160"/>
                <a:gd name="connsiteX135" fmla="*/ 2820175 w 3894595"/>
                <a:gd name="connsiteY135" fmla="*/ 396240 h 4328160"/>
                <a:gd name="connsiteX136" fmla="*/ 2782075 w 3894595"/>
                <a:gd name="connsiteY136" fmla="*/ 373380 h 4328160"/>
                <a:gd name="connsiteX137" fmla="*/ 2721115 w 3894595"/>
                <a:gd name="connsiteY137" fmla="*/ 304800 h 4328160"/>
                <a:gd name="connsiteX138" fmla="*/ 2698255 w 3894595"/>
                <a:gd name="connsiteY138" fmla="*/ 274320 h 4328160"/>
                <a:gd name="connsiteX139" fmla="*/ 2660155 w 3894595"/>
                <a:gd name="connsiteY139" fmla="*/ 251460 h 4328160"/>
                <a:gd name="connsiteX140" fmla="*/ 2606815 w 3894595"/>
                <a:gd name="connsiteY140" fmla="*/ 220980 h 4328160"/>
                <a:gd name="connsiteX141" fmla="*/ 2568715 w 3894595"/>
                <a:gd name="connsiteY141" fmla="*/ 213360 h 4328160"/>
                <a:gd name="connsiteX142" fmla="*/ 2446795 w 3894595"/>
                <a:gd name="connsiteY142" fmla="*/ 182880 h 4328160"/>
                <a:gd name="connsiteX143" fmla="*/ 2332495 w 3894595"/>
                <a:gd name="connsiteY143" fmla="*/ 167640 h 4328160"/>
                <a:gd name="connsiteX144" fmla="*/ 2225815 w 3894595"/>
                <a:gd name="connsiteY144" fmla="*/ 144780 h 4328160"/>
                <a:gd name="connsiteX145" fmla="*/ 2187715 w 3894595"/>
                <a:gd name="connsiteY145" fmla="*/ 129540 h 4328160"/>
                <a:gd name="connsiteX146" fmla="*/ 2081035 w 3894595"/>
                <a:gd name="connsiteY146" fmla="*/ 83820 h 4328160"/>
                <a:gd name="connsiteX147" fmla="*/ 2042935 w 3894595"/>
                <a:gd name="connsiteY147" fmla="*/ 53340 h 4328160"/>
                <a:gd name="connsiteX148" fmla="*/ 2004835 w 3894595"/>
                <a:gd name="connsiteY148" fmla="*/ 45720 h 4328160"/>
                <a:gd name="connsiteX149" fmla="*/ 1943875 w 3894595"/>
                <a:gd name="connsiteY149" fmla="*/ 30480 h 4328160"/>
                <a:gd name="connsiteX150" fmla="*/ 1898155 w 3894595"/>
                <a:gd name="connsiteY150" fmla="*/ 22860 h 4328160"/>
                <a:gd name="connsiteX151" fmla="*/ 1760995 w 3894595"/>
                <a:gd name="connsiteY151" fmla="*/ 0 h 4328160"/>
                <a:gd name="connsiteX152" fmla="*/ 526555 w 3894595"/>
                <a:gd name="connsiteY152" fmla="*/ 0 h 4328160"/>
                <a:gd name="connsiteX0" fmla="*/ 525962 w 3894002"/>
                <a:gd name="connsiteY0" fmla="*/ 0 h 4328160"/>
                <a:gd name="connsiteX1" fmla="*/ 541202 w 3894002"/>
                <a:gd name="connsiteY1" fmla="*/ 38100 h 4328160"/>
                <a:gd name="connsiteX2" fmla="*/ 548822 w 3894002"/>
                <a:gd name="connsiteY2" fmla="*/ 60960 h 4328160"/>
                <a:gd name="connsiteX3" fmla="*/ 564062 w 3894002"/>
                <a:gd name="connsiteY3" fmla="*/ 99060 h 4328160"/>
                <a:gd name="connsiteX4" fmla="*/ 586922 w 3894002"/>
                <a:gd name="connsiteY4" fmla="*/ 167640 h 4328160"/>
                <a:gd name="connsiteX5" fmla="*/ 594542 w 3894002"/>
                <a:gd name="connsiteY5" fmla="*/ 190500 h 4328160"/>
                <a:gd name="connsiteX6" fmla="*/ 419282 w 3894002"/>
                <a:gd name="connsiteY6" fmla="*/ 579120 h 4328160"/>
                <a:gd name="connsiteX7" fmla="*/ 467969 w 3894002"/>
                <a:gd name="connsiteY7" fmla="*/ 1179662 h 4328160"/>
                <a:gd name="connsiteX8" fmla="*/ 434522 w 3894002"/>
                <a:gd name="connsiteY8" fmla="*/ 1584960 h 4328160"/>
                <a:gd name="connsiteX9" fmla="*/ 419282 w 3894002"/>
                <a:gd name="connsiteY9" fmla="*/ 1630680 h 4328160"/>
                <a:gd name="connsiteX10" fmla="*/ 388802 w 3894002"/>
                <a:gd name="connsiteY10" fmla="*/ 1691640 h 4328160"/>
                <a:gd name="connsiteX11" fmla="*/ 343082 w 3894002"/>
                <a:gd name="connsiteY11" fmla="*/ 1783080 h 4328160"/>
                <a:gd name="connsiteX12" fmla="*/ 327842 w 3894002"/>
                <a:gd name="connsiteY12" fmla="*/ 1813560 h 4328160"/>
                <a:gd name="connsiteX13" fmla="*/ 289742 w 3894002"/>
                <a:gd name="connsiteY13" fmla="*/ 1866900 h 4328160"/>
                <a:gd name="connsiteX14" fmla="*/ 259262 w 3894002"/>
                <a:gd name="connsiteY14" fmla="*/ 1935480 h 4328160"/>
                <a:gd name="connsiteX15" fmla="*/ 244022 w 3894002"/>
                <a:gd name="connsiteY15" fmla="*/ 1988820 h 4328160"/>
                <a:gd name="connsiteX16" fmla="*/ 228782 w 3894002"/>
                <a:gd name="connsiteY16" fmla="*/ 2019300 h 4328160"/>
                <a:gd name="connsiteX17" fmla="*/ 198302 w 3894002"/>
                <a:gd name="connsiteY17" fmla="*/ 2125980 h 4328160"/>
                <a:gd name="connsiteX18" fmla="*/ 190682 w 3894002"/>
                <a:gd name="connsiteY18" fmla="*/ 2179320 h 4328160"/>
                <a:gd name="connsiteX19" fmla="*/ 183062 w 3894002"/>
                <a:gd name="connsiteY19" fmla="*/ 2202180 h 4328160"/>
                <a:gd name="connsiteX20" fmla="*/ 160202 w 3894002"/>
                <a:gd name="connsiteY20" fmla="*/ 2286000 h 4328160"/>
                <a:gd name="connsiteX21" fmla="*/ 23042 w 3894002"/>
                <a:gd name="connsiteY21" fmla="*/ 2900680 h 4328160"/>
                <a:gd name="connsiteX22" fmla="*/ 38282 w 3894002"/>
                <a:gd name="connsiteY22" fmla="*/ 2941320 h 4328160"/>
                <a:gd name="connsiteX23" fmla="*/ 23042 w 3894002"/>
                <a:gd name="connsiteY23" fmla="*/ 2971800 h 4328160"/>
                <a:gd name="connsiteX24" fmla="*/ 15422 w 3894002"/>
                <a:gd name="connsiteY24" fmla="*/ 3032760 h 4328160"/>
                <a:gd name="connsiteX25" fmla="*/ 182 w 3894002"/>
                <a:gd name="connsiteY25" fmla="*/ 3086100 h 4328160"/>
                <a:gd name="connsiteX26" fmla="*/ 23042 w 3894002"/>
                <a:gd name="connsiteY26" fmla="*/ 3238500 h 4328160"/>
                <a:gd name="connsiteX27" fmla="*/ 84002 w 3894002"/>
                <a:gd name="connsiteY27" fmla="*/ 3345180 h 4328160"/>
                <a:gd name="connsiteX28" fmla="*/ 137342 w 3894002"/>
                <a:gd name="connsiteY28" fmla="*/ 3406140 h 4328160"/>
                <a:gd name="connsiteX29" fmla="*/ 205922 w 3894002"/>
                <a:gd name="connsiteY29" fmla="*/ 3459480 h 4328160"/>
                <a:gd name="connsiteX30" fmla="*/ 251642 w 3894002"/>
                <a:gd name="connsiteY30" fmla="*/ 3467100 h 4328160"/>
                <a:gd name="connsiteX31" fmla="*/ 312602 w 3894002"/>
                <a:gd name="connsiteY31" fmla="*/ 3489960 h 4328160"/>
                <a:gd name="connsiteX32" fmla="*/ 381182 w 3894002"/>
                <a:gd name="connsiteY32" fmla="*/ 3497580 h 4328160"/>
                <a:gd name="connsiteX33" fmla="*/ 739322 w 3894002"/>
                <a:gd name="connsiteY33" fmla="*/ 3520440 h 4328160"/>
                <a:gd name="connsiteX34" fmla="*/ 800282 w 3894002"/>
                <a:gd name="connsiteY34" fmla="*/ 3543300 h 4328160"/>
                <a:gd name="connsiteX35" fmla="*/ 846002 w 3894002"/>
                <a:gd name="connsiteY35" fmla="*/ 3581400 h 4328160"/>
                <a:gd name="connsiteX36" fmla="*/ 868862 w 3894002"/>
                <a:gd name="connsiteY36" fmla="*/ 3604260 h 4328160"/>
                <a:gd name="connsiteX37" fmla="*/ 899342 w 3894002"/>
                <a:gd name="connsiteY37" fmla="*/ 3665220 h 4328160"/>
                <a:gd name="connsiteX38" fmla="*/ 914582 w 3894002"/>
                <a:gd name="connsiteY38" fmla="*/ 3710940 h 4328160"/>
                <a:gd name="connsiteX39" fmla="*/ 960302 w 3894002"/>
                <a:gd name="connsiteY39" fmla="*/ 3810000 h 4328160"/>
                <a:gd name="connsiteX40" fmla="*/ 990782 w 3894002"/>
                <a:gd name="connsiteY40" fmla="*/ 3848100 h 4328160"/>
                <a:gd name="connsiteX41" fmla="*/ 1013642 w 3894002"/>
                <a:gd name="connsiteY41" fmla="*/ 3855720 h 4328160"/>
                <a:gd name="connsiteX42" fmla="*/ 1127942 w 3894002"/>
                <a:gd name="connsiteY42" fmla="*/ 3893820 h 4328160"/>
                <a:gd name="connsiteX43" fmla="*/ 1463222 w 3894002"/>
                <a:gd name="connsiteY43" fmla="*/ 3878580 h 4328160"/>
                <a:gd name="connsiteX44" fmla="*/ 1493702 w 3894002"/>
                <a:gd name="connsiteY44" fmla="*/ 3870960 h 4328160"/>
                <a:gd name="connsiteX45" fmla="*/ 1592762 w 3894002"/>
                <a:gd name="connsiteY45" fmla="*/ 3840480 h 4328160"/>
                <a:gd name="connsiteX46" fmla="*/ 1661342 w 3894002"/>
                <a:gd name="connsiteY46" fmla="*/ 3817620 h 4328160"/>
                <a:gd name="connsiteX47" fmla="*/ 1684202 w 3894002"/>
                <a:gd name="connsiteY47" fmla="*/ 3802380 h 4328160"/>
                <a:gd name="connsiteX48" fmla="*/ 1905182 w 3894002"/>
                <a:gd name="connsiteY48" fmla="*/ 3810000 h 4328160"/>
                <a:gd name="connsiteX49" fmla="*/ 1981382 w 3894002"/>
                <a:gd name="connsiteY49" fmla="*/ 3863340 h 4328160"/>
                <a:gd name="connsiteX50" fmla="*/ 2027102 w 3894002"/>
                <a:gd name="connsiteY50" fmla="*/ 3931920 h 4328160"/>
                <a:gd name="connsiteX51" fmla="*/ 2034722 w 3894002"/>
                <a:gd name="connsiteY51" fmla="*/ 3954780 h 4328160"/>
                <a:gd name="connsiteX52" fmla="*/ 2072822 w 3894002"/>
                <a:gd name="connsiteY52" fmla="*/ 4000500 h 4328160"/>
                <a:gd name="connsiteX53" fmla="*/ 2110922 w 3894002"/>
                <a:gd name="connsiteY53" fmla="*/ 4069080 h 4328160"/>
                <a:gd name="connsiteX54" fmla="*/ 2149022 w 3894002"/>
                <a:gd name="connsiteY54" fmla="*/ 4122420 h 4328160"/>
                <a:gd name="connsiteX55" fmla="*/ 2171882 w 3894002"/>
                <a:gd name="connsiteY55" fmla="*/ 4145280 h 4328160"/>
                <a:gd name="connsiteX56" fmla="*/ 2187122 w 3894002"/>
                <a:gd name="connsiteY56" fmla="*/ 4168140 h 4328160"/>
                <a:gd name="connsiteX57" fmla="*/ 2217602 w 3894002"/>
                <a:gd name="connsiteY57" fmla="*/ 4198620 h 4328160"/>
                <a:gd name="connsiteX58" fmla="*/ 2240462 w 3894002"/>
                <a:gd name="connsiteY58" fmla="*/ 4229100 h 4328160"/>
                <a:gd name="connsiteX59" fmla="*/ 2286182 w 3894002"/>
                <a:gd name="connsiteY59" fmla="*/ 4259580 h 4328160"/>
                <a:gd name="connsiteX60" fmla="*/ 2324282 w 3894002"/>
                <a:gd name="connsiteY60" fmla="*/ 4290060 h 4328160"/>
                <a:gd name="connsiteX61" fmla="*/ 2385242 w 3894002"/>
                <a:gd name="connsiteY61" fmla="*/ 4305300 h 4328160"/>
                <a:gd name="connsiteX62" fmla="*/ 2408102 w 3894002"/>
                <a:gd name="connsiteY62" fmla="*/ 4320540 h 4328160"/>
                <a:gd name="connsiteX63" fmla="*/ 2438582 w 3894002"/>
                <a:gd name="connsiteY63" fmla="*/ 4328160 h 4328160"/>
                <a:gd name="connsiteX64" fmla="*/ 2636702 w 3894002"/>
                <a:gd name="connsiteY64" fmla="*/ 4320540 h 4328160"/>
                <a:gd name="connsiteX65" fmla="*/ 2705282 w 3894002"/>
                <a:gd name="connsiteY65" fmla="*/ 4282440 h 4328160"/>
                <a:gd name="connsiteX66" fmla="*/ 2758622 w 3894002"/>
                <a:gd name="connsiteY66" fmla="*/ 4244340 h 4328160"/>
                <a:gd name="connsiteX67" fmla="*/ 2811962 w 3894002"/>
                <a:gd name="connsiteY67" fmla="*/ 4137660 h 4328160"/>
                <a:gd name="connsiteX68" fmla="*/ 2819582 w 3894002"/>
                <a:gd name="connsiteY68" fmla="*/ 4099560 h 4328160"/>
                <a:gd name="connsiteX69" fmla="*/ 2842442 w 3894002"/>
                <a:gd name="connsiteY69" fmla="*/ 4038600 h 4328160"/>
                <a:gd name="connsiteX70" fmla="*/ 2834822 w 3894002"/>
                <a:gd name="connsiteY70" fmla="*/ 3680460 h 4328160"/>
                <a:gd name="connsiteX71" fmla="*/ 2827202 w 3894002"/>
                <a:gd name="connsiteY71" fmla="*/ 3642360 h 4328160"/>
                <a:gd name="connsiteX72" fmla="*/ 2804342 w 3894002"/>
                <a:gd name="connsiteY72" fmla="*/ 3604260 h 4328160"/>
                <a:gd name="connsiteX73" fmla="*/ 2789102 w 3894002"/>
                <a:gd name="connsiteY73" fmla="*/ 3573780 h 4328160"/>
                <a:gd name="connsiteX74" fmla="*/ 2751002 w 3894002"/>
                <a:gd name="connsiteY74" fmla="*/ 3528060 h 4328160"/>
                <a:gd name="connsiteX75" fmla="*/ 2712902 w 3894002"/>
                <a:gd name="connsiteY75" fmla="*/ 3429000 h 4328160"/>
                <a:gd name="connsiteX76" fmla="*/ 2697662 w 3894002"/>
                <a:gd name="connsiteY76" fmla="*/ 3375660 h 4328160"/>
                <a:gd name="connsiteX77" fmla="*/ 2690042 w 3894002"/>
                <a:gd name="connsiteY77" fmla="*/ 3345180 h 4328160"/>
                <a:gd name="connsiteX78" fmla="*/ 2674802 w 3894002"/>
                <a:gd name="connsiteY78" fmla="*/ 3299460 h 4328160"/>
                <a:gd name="connsiteX79" fmla="*/ 2667182 w 3894002"/>
                <a:gd name="connsiteY79" fmla="*/ 3253740 h 4328160"/>
                <a:gd name="connsiteX80" fmla="*/ 2629082 w 3894002"/>
                <a:gd name="connsiteY80" fmla="*/ 3116580 h 4328160"/>
                <a:gd name="connsiteX81" fmla="*/ 2583362 w 3894002"/>
                <a:gd name="connsiteY81" fmla="*/ 3032760 h 4328160"/>
                <a:gd name="connsiteX82" fmla="*/ 2560502 w 3894002"/>
                <a:gd name="connsiteY82" fmla="*/ 2979420 h 4328160"/>
                <a:gd name="connsiteX83" fmla="*/ 2514782 w 3894002"/>
                <a:gd name="connsiteY83" fmla="*/ 2887980 h 4328160"/>
                <a:gd name="connsiteX84" fmla="*/ 2476682 w 3894002"/>
                <a:gd name="connsiteY84" fmla="*/ 2773680 h 4328160"/>
                <a:gd name="connsiteX85" fmla="*/ 2469062 w 3894002"/>
                <a:gd name="connsiteY85" fmla="*/ 2727960 h 4328160"/>
                <a:gd name="connsiteX86" fmla="*/ 2491922 w 3894002"/>
                <a:gd name="connsiteY86" fmla="*/ 2583180 h 4328160"/>
                <a:gd name="connsiteX87" fmla="*/ 2575742 w 3894002"/>
                <a:gd name="connsiteY87" fmla="*/ 2529840 h 4328160"/>
                <a:gd name="connsiteX88" fmla="*/ 2644322 w 3894002"/>
                <a:gd name="connsiteY88" fmla="*/ 2522220 h 4328160"/>
                <a:gd name="connsiteX89" fmla="*/ 2690042 w 3894002"/>
                <a:gd name="connsiteY89" fmla="*/ 2514600 h 4328160"/>
                <a:gd name="connsiteX90" fmla="*/ 2903402 w 3894002"/>
                <a:gd name="connsiteY90" fmla="*/ 2499360 h 4328160"/>
                <a:gd name="connsiteX91" fmla="*/ 2926262 w 3894002"/>
                <a:gd name="connsiteY91" fmla="*/ 2491740 h 4328160"/>
                <a:gd name="connsiteX92" fmla="*/ 2949122 w 3894002"/>
                <a:gd name="connsiteY92" fmla="*/ 2476500 h 4328160"/>
                <a:gd name="connsiteX93" fmla="*/ 3017702 w 3894002"/>
                <a:gd name="connsiteY93" fmla="*/ 2415540 h 4328160"/>
                <a:gd name="connsiteX94" fmla="*/ 3032942 w 3894002"/>
                <a:gd name="connsiteY94" fmla="*/ 2377440 h 4328160"/>
                <a:gd name="connsiteX95" fmla="*/ 3101522 w 3894002"/>
                <a:gd name="connsiteY95" fmla="*/ 2331720 h 4328160"/>
                <a:gd name="connsiteX96" fmla="*/ 3139622 w 3894002"/>
                <a:gd name="connsiteY96" fmla="*/ 2324100 h 4328160"/>
                <a:gd name="connsiteX97" fmla="*/ 3192962 w 3894002"/>
                <a:gd name="connsiteY97" fmla="*/ 2308860 h 4328160"/>
                <a:gd name="connsiteX98" fmla="*/ 3223442 w 3894002"/>
                <a:gd name="connsiteY98" fmla="*/ 2270760 h 4328160"/>
                <a:gd name="connsiteX99" fmla="*/ 3246302 w 3894002"/>
                <a:gd name="connsiteY99" fmla="*/ 2209800 h 4328160"/>
                <a:gd name="connsiteX100" fmla="*/ 3253922 w 3894002"/>
                <a:gd name="connsiteY100" fmla="*/ 2179320 h 4328160"/>
                <a:gd name="connsiteX101" fmla="*/ 3261542 w 3894002"/>
                <a:gd name="connsiteY101" fmla="*/ 2141220 h 4328160"/>
                <a:gd name="connsiteX102" fmla="*/ 3292022 w 3894002"/>
                <a:gd name="connsiteY102" fmla="*/ 2125980 h 4328160"/>
                <a:gd name="connsiteX103" fmla="*/ 3444422 w 3894002"/>
                <a:gd name="connsiteY103" fmla="*/ 2133600 h 4328160"/>
                <a:gd name="connsiteX104" fmla="*/ 3513002 w 3894002"/>
                <a:gd name="connsiteY104" fmla="*/ 2186940 h 4328160"/>
                <a:gd name="connsiteX105" fmla="*/ 3535862 w 3894002"/>
                <a:gd name="connsiteY105" fmla="*/ 2202180 h 4328160"/>
                <a:gd name="connsiteX106" fmla="*/ 3589202 w 3894002"/>
                <a:gd name="connsiteY106" fmla="*/ 2270760 h 4328160"/>
                <a:gd name="connsiteX107" fmla="*/ 3627302 w 3894002"/>
                <a:gd name="connsiteY107" fmla="*/ 2301240 h 4328160"/>
                <a:gd name="connsiteX108" fmla="*/ 3711122 w 3894002"/>
                <a:gd name="connsiteY108" fmla="*/ 2308860 h 4328160"/>
                <a:gd name="connsiteX109" fmla="*/ 3886382 w 3894002"/>
                <a:gd name="connsiteY109" fmla="*/ 2263140 h 4328160"/>
                <a:gd name="connsiteX110" fmla="*/ 3894002 w 3894002"/>
                <a:gd name="connsiteY110" fmla="*/ 2232660 h 4328160"/>
                <a:gd name="connsiteX111" fmla="*/ 3878762 w 3894002"/>
                <a:gd name="connsiteY111" fmla="*/ 2080260 h 4328160"/>
                <a:gd name="connsiteX112" fmla="*/ 3840662 w 3894002"/>
                <a:gd name="connsiteY112" fmla="*/ 1996440 h 4328160"/>
                <a:gd name="connsiteX113" fmla="*/ 3794942 w 3894002"/>
                <a:gd name="connsiteY113" fmla="*/ 1935480 h 4328160"/>
                <a:gd name="connsiteX114" fmla="*/ 3726362 w 3894002"/>
                <a:gd name="connsiteY114" fmla="*/ 1859280 h 4328160"/>
                <a:gd name="connsiteX115" fmla="*/ 3680642 w 3894002"/>
                <a:gd name="connsiteY115" fmla="*/ 1798320 h 4328160"/>
                <a:gd name="connsiteX116" fmla="*/ 3612062 w 3894002"/>
                <a:gd name="connsiteY116" fmla="*/ 1760220 h 4328160"/>
                <a:gd name="connsiteX117" fmla="*/ 3535862 w 3894002"/>
                <a:gd name="connsiteY117" fmla="*/ 1744980 h 4328160"/>
                <a:gd name="connsiteX118" fmla="*/ 3436802 w 3894002"/>
                <a:gd name="connsiteY118" fmla="*/ 1706880 h 4328160"/>
                <a:gd name="connsiteX119" fmla="*/ 3337742 w 3894002"/>
                <a:gd name="connsiteY119" fmla="*/ 1623060 h 4328160"/>
                <a:gd name="connsiteX120" fmla="*/ 3276782 w 3894002"/>
                <a:gd name="connsiteY120" fmla="*/ 1546860 h 4328160"/>
                <a:gd name="connsiteX121" fmla="*/ 3269162 w 3894002"/>
                <a:gd name="connsiteY121" fmla="*/ 1485900 h 4328160"/>
                <a:gd name="connsiteX122" fmla="*/ 3253922 w 3894002"/>
                <a:gd name="connsiteY122" fmla="*/ 1447800 h 4328160"/>
                <a:gd name="connsiteX123" fmla="*/ 3238682 w 3894002"/>
                <a:gd name="connsiteY123" fmla="*/ 1325880 h 4328160"/>
                <a:gd name="connsiteX124" fmla="*/ 3223442 w 3894002"/>
                <a:gd name="connsiteY124" fmla="*/ 1249680 h 4328160"/>
                <a:gd name="connsiteX125" fmla="*/ 3215822 w 3894002"/>
                <a:gd name="connsiteY125" fmla="*/ 952500 h 4328160"/>
                <a:gd name="connsiteX126" fmla="*/ 3192962 w 3894002"/>
                <a:gd name="connsiteY126" fmla="*/ 830580 h 4328160"/>
                <a:gd name="connsiteX127" fmla="*/ 3185342 w 3894002"/>
                <a:gd name="connsiteY127" fmla="*/ 777240 h 4328160"/>
                <a:gd name="connsiteX128" fmla="*/ 3154862 w 3894002"/>
                <a:gd name="connsiteY128" fmla="*/ 701040 h 4328160"/>
                <a:gd name="connsiteX129" fmla="*/ 3124382 w 3894002"/>
                <a:gd name="connsiteY129" fmla="*/ 617220 h 4328160"/>
                <a:gd name="connsiteX130" fmla="*/ 3086282 w 3894002"/>
                <a:gd name="connsiteY130" fmla="*/ 556260 h 4328160"/>
                <a:gd name="connsiteX131" fmla="*/ 2994842 w 3894002"/>
                <a:gd name="connsiteY131" fmla="*/ 510540 h 4328160"/>
                <a:gd name="connsiteX132" fmla="*/ 2926262 w 3894002"/>
                <a:gd name="connsiteY132" fmla="*/ 464820 h 4328160"/>
                <a:gd name="connsiteX133" fmla="*/ 2888162 w 3894002"/>
                <a:gd name="connsiteY133" fmla="*/ 449580 h 4328160"/>
                <a:gd name="connsiteX134" fmla="*/ 2819582 w 3894002"/>
                <a:gd name="connsiteY134" fmla="*/ 396240 h 4328160"/>
                <a:gd name="connsiteX135" fmla="*/ 2781482 w 3894002"/>
                <a:gd name="connsiteY135" fmla="*/ 373380 h 4328160"/>
                <a:gd name="connsiteX136" fmla="*/ 2720522 w 3894002"/>
                <a:gd name="connsiteY136" fmla="*/ 304800 h 4328160"/>
                <a:gd name="connsiteX137" fmla="*/ 2697662 w 3894002"/>
                <a:gd name="connsiteY137" fmla="*/ 274320 h 4328160"/>
                <a:gd name="connsiteX138" fmla="*/ 2659562 w 3894002"/>
                <a:gd name="connsiteY138" fmla="*/ 251460 h 4328160"/>
                <a:gd name="connsiteX139" fmla="*/ 2606222 w 3894002"/>
                <a:gd name="connsiteY139" fmla="*/ 220980 h 4328160"/>
                <a:gd name="connsiteX140" fmla="*/ 2568122 w 3894002"/>
                <a:gd name="connsiteY140" fmla="*/ 213360 h 4328160"/>
                <a:gd name="connsiteX141" fmla="*/ 2446202 w 3894002"/>
                <a:gd name="connsiteY141" fmla="*/ 182880 h 4328160"/>
                <a:gd name="connsiteX142" fmla="*/ 2331902 w 3894002"/>
                <a:gd name="connsiteY142" fmla="*/ 167640 h 4328160"/>
                <a:gd name="connsiteX143" fmla="*/ 2225222 w 3894002"/>
                <a:gd name="connsiteY143" fmla="*/ 144780 h 4328160"/>
                <a:gd name="connsiteX144" fmla="*/ 2187122 w 3894002"/>
                <a:gd name="connsiteY144" fmla="*/ 129540 h 4328160"/>
                <a:gd name="connsiteX145" fmla="*/ 2080442 w 3894002"/>
                <a:gd name="connsiteY145" fmla="*/ 83820 h 4328160"/>
                <a:gd name="connsiteX146" fmla="*/ 2042342 w 3894002"/>
                <a:gd name="connsiteY146" fmla="*/ 53340 h 4328160"/>
                <a:gd name="connsiteX147" fmla="*/ 2004242 w 3894002"/>
                <a:gd name="connsiteY147" fmla="*/ 45720 h 4328160"/>
                <a:gd name="connsiteX148" fmla="*/ 1943282 w 3894002"/>
                <a:gd name="connsiteY148" fmla="*/ 30480 h 4328160"/>
                <a:gd name="connsiteX149" fmla="*/ 1897562 w 3894002"/>
                <a:gd name="connsiteY149" fmla="*/ 22860 h 4328160"/>
                <a:gd name="connsiteX150" fmla="*/ 1760402 w 3894002"/>
                <a:gd name="connsiteY150" fmla="*/ 0 h 4328160"/>
                <a:gd name="connsiteX151" fmla="*/ 525962 w 3894002"/>
                <a:gd name="connsiteY151" fmla="*/ 0 h 4328160"/>
                <a:gd name="connsiteX0" fmla="*/ 526268 w 3894308"/>
                <a:gd name="connsiteY0" fmla="*/ 0 h 4328160"/>
                <a:gd name="connsiteX1" fmla="*/ 541508 w 3894308"/>
                <a:gd name="connsiteY1" fmla="*/ 38100 h 4328160"/>
                <a:gd name="connsiteX2" fmla="*/ 549128 w 3894308"/>
                <a:gd name="connsiteY2" fmla="*/ 60960 h 4328160"/>
                <a:gd name="connsiteX3" fmla="*/ 564368 w 3894308"/>
                <a:gd name="connsiteY3" fmla="*/ 99060 h 4328160"/>
                <a:gd name="connsiteX4" fmla="*/ 587228 w 3894308"/>
                <a:gd name="connsiteY4" fmla="*/ 167640 h 4328160"/>
                <a:gd name="connsiteX5" fmla="*/ 594848 w 3894308"/>
                <a:gd name="connsiteY5" fmla="*/ 190500 h 4328160"/>
                <a:gd name="connsiteX6" fmla="*/ 419588 w 3894308"/>
                <a:gd name="connsiteY6" fmla="*/ 579120 h 4328160"/>
                <a:gd name="connsiteX7" fmla="*/ 468275 w 3894308"/>
                <a:gd name="connsiteY7" fmla="*/ 1179662 h 4328160"/>
                <a:gd name="connsiteX8" fmla="*/ 434828 w 3894308"/>
                <a:gd name="connsiteY8" fmla="*/ 1584960 h 4328160"/>
                <a:gd name="connsiteX9" fmla="*/ 419588 w 3894308"/>
                <a:gd name="connsiteY9" fmla="*/ 1630680 h 4328160"/>
                <a:gd name="connsiteX10" fmla="*/ 389108 w 3894308"/>
                <a:gd name="connsiteY10" fmla="*/ 1691640 h 4328160"/>
                <a:gd name="connsiteX11" fmla="*/ 343388 w 3894308"/>
                <a:gd name="connsiteY11" fmla="*/ 1783080 h 4328160"/>
                <a:gd name="connsiteX12" fmla="*/ 328148 w 3894308"/>
                <a:gd name="connsiteY12" fmla="*/ 1813560 h 4328160"/>
                <a:gd name="connsiteX13" fmla="*/ 290048 w 3894308"/>
                <a:gd name="connsiteY13" fmla="*/ 1866900 h 4328160"/>
                <a:gd name="connsiteX14" fmla="*/ 259568 w 3894308"/>
                <a:gd name="connsiteY14" fmla="*/ 1935480 h 4328160"/>
                <a:gd name="connsiteX15" fmla="*/ 244328 w 3894308"/>
                <a:gd name="connsiteY15" fmla="*/ 1988820 h 4328160"/>
                <a:gd name="connsiteX16" fmla="*/ 229088 w 3894308"/>
                <a:gd name="connsiteY16" fmla="*/ 2019300 h 4328160"/>
                <a:gd name="connsiteX17" fmla="*/ 198608 w 3894308"/>
                <a:gd name="connsiteY17" fmla="*/ 2125980 h 4328160"/>
                <a:gd name="connsiteX18" fmla="*/ 190988 w 3894308"/>
                <a:gd name="connsiteY18" fmla="*/ 2179320 h 4328160"/>
                <a:gd name="connsiteX19" fmla="*/ 183368 w 3894308"/>
                <a:gd name="connsiteY19" fmla="*/ 2202180 h 4328160"/>
                <a:gd name="connsiteX20" fmla="*/ 160508 w 3894308"/>
                <a:gd name="connsiteY20" fmla="*/ 2286000 h 4328160"/>
                <a:gd name="connsiteX21" fmla="*/ 23348 w 3894308"/>
                <a:gd name="connsiteY21" fmla="*/ 2900680 h 4328160"/>
                <a:gd name="connsiteX22" fmla="*/ 38588 w 3894308"/>
                <a:gd name="connsiteY22" fmla="*/ 2941320 h 4328160"/>
                <a:gd name="connsiteX23" fmla="*/ 23348 w 3894308"/>
                <a:gd name="connsiteY23" fmla="*/ 2971800 h 4328160"/>
                <a:gd name="connsiteX24" fmla="*/ 15728 w 3894308"/>
                <a:gd name="connsiteY24" fmla="*/ 3032760 h 4328160"/>
                <a:gd name="connsiteX25" fmla="*/ 488 w 3894308"/>
                <a:gd name="connsiteY25" fmla="*/ 3086100 h 4328160"/>
                <a:gd name="connsiteX26" fmla="*/ 23348 w 3894308"/>
                <a:gd name="connsiteY26" fmla="*/ 3238500 h 4328160"/>
                <a:gd name="connsiteX27" fmla="*/ 137648 w 3894308"/>
                <a:gd name="connsiteY27" fmla="*/ 3406140 h 4328160"/>
                <a:gd name="connsiteX28" fmla="*/ 206228 w 3894308"/>
                <a:gd name="connsiteY28" fmla="*/ 3459480 h 4328160"/>
                <a:gd name="connsiteX29" fmla="*/ 251948 w 3894308"/>
                <a:gd name="connsiteY29" fmla="*/ 3467100 h 4328160"/>
                <a:gd name="connsiteX30" fmla="*/ 312908 w 3894308"/>
                <a:gd name="connsiteY30" fmla="*/ 3489960 h 4328160"/>
                <a:gd name="connsiteX31" fmla="*/ 381488 w 3894308"/>
                <a:gd name="connsiteY31" fmla="*/ 3497580 h 4328160"/>
                <a:gd name="connsiteX32" fmla="*/ 739628 w 3894308"/>
                <a:gd name="connsiteY32" fmla="*/ 3520440 h 4328160"/>
                <a:gd name="connsiteX33" fmla="*/ 800588 w 3894308"/>
                <a:gd name="connsiteY33" fmla="*/ 3543300 h 4328160"/>
                <a:gd name="connsiteX34" fmla="*/ 846308 w 3894308"/>
                <a:gd name="connsiteY34" fmla="*/ 3581400 h 4328160"/>
                <a:gd name="connsiteX35" fmla="*/ 869168 w 3894308"/>
                <a:gd name="connsiteY35" fmla="*/ 3604260 h 4328160"/>
                <a:gd name="connsiteX36" fmla="*/ 899648 w 3894308"/>
                <a:gd name="connsiteY36" fmla="*/ 3665220 h 4328160"/>
                <a:gd name="connsiteX37" fmla="*/ 914888 w 3894308"/>
                <a:gd name="connsiteY37" fmla="*/ 3710940 h 4328160"/>
                <a:gd name="connsiteX38" fmla="*/ 960608 w 3894308"/>
                <a:gd name="connsiteY38" fmla="*/ 3810000 h 4328160"/>
                <a:gd name="connsiteX39" fmla="*/ 991088 w 3894308"/>
                <a:gd name="connsiteY39" fmla="*/ 3848100 h 4328160"/>
                <a:gd name="connsiteX40" fmla="*/ 1013948 w 3894308"/>
                <a:gd name="connsiteY40" fmla="*/ 3855720 h 4328160"/>
                <a:gd name="connsiteX41" fmla="*/ 1128248 w 3894308"/>
                <a:gd name="connsiteY41" fmla="*/ 3893820 h 4328160"/>
                <a:gd name="connsiteX42" fmla="*/ 1463528 w 3894308"/>
                <a:gd name="connsiteY42" fmla="*/ 3878580 h 4328160"/>
                <a:gd name="connsiteX43" fmla="*/ 1494008 w 3894308"/>
                <a:gd name="connsiteY43" fmla="*/ 3870960 h 4328160"/>
                <a:gd name="connsiteX44" fmla="*/ 1593068 w 3894308"/>
                <a:gd name="connsiteY44" fmla="*/ 3840480 h 4328160"/>
                <a:gd name="connsiteX45" fmla="*/ 1661648 w 3894308"/>
                <a:gd name="connsiteY45" fmla="*/ 3817620 h 4328160"/>
                <a:gd name="connsiteX46" fmla="*/ 1684508 w 3894308"/>
                <a:gd name="connsiteY46" fmla="*/ 3802380 h 4328160"/>
                <a:gd name="connsiteX47" fmla="*/ 1905488 w 3894308"/>
                <a:gd name="connsiteY47" fmla="*/ 3810000 h 4328160"/>
                <a:gd name="connsiteX48" fmla="*/ 1981688 w 3894308"/>
                <a:gd name="connsiteY48" fmla="*/ 3863340 h 4328160"/>
                <a:gd name="connsiteX49" fmla="*/ 2027408 w 3894308"/>
                <a:gd name="connsiteY49" fmla="*/ 3931920 h 4328160"/>
                <a:gd name="connsiteX50" fmla="*/ 2035028 w 3894308"/>
                <a:gd name="connsiteY50" fmla="*/ 3954780 h 4328160"/>
                <a:gd name="connsiteX51" fmla="*/ 2073128 w 3894308"/>
                <a:gd name="connsiteY51" fmla="*/ 4000500 h 4328160"/>
                <a:gd name="connsiteX52" fmla="*/ 2111228 w 3894308"/>
                <a:gd name="connsiteY52" fmla="*/ 4069080 h 4328160"/>
                <a:gd name="connsiteX53" fmla="*/ 2149328 w 3894308"/>
                <a:gd name="connsiteY53" fmla="*/ 4122420 h 4328160"/>
                <a:gd name="connsiteX54" fmla="*/ 2172188 w 3894308"/>
                <a:gd name="connsiteY54" fmla="*/ 4145280 h 4328160"/>
                <a:gd name="connsiteX55" fmla="*/ 2187428 w 3894308"/>
                <a:gd name="connsiteY55" fmla="*/ 4168140 h 4328160"/>
                <a:gd name="connsiteX56" fmla="*/ 2217908 w 3894308"/>
                <a:gd name="connsiteY56" fmla="*/ 4198620 h 4328160"/>
                <a:gd name="connsiteX57" fmla="*/ 2240768 w 3894308"/>
                <a:gd name="connsiteY57" fmla="*/ 4229100 h 4328160"/>
                <a:gd name="connsiteX58" fmla="*/ 2286488 w 3894308"/>
                <a:gd name="connsiteY58" fmla="*/ 4259580 h 4328160"/>
                <a:gd name="connsiteX59" fmla="*/ 2324588 w 3894308"/>
                <a:gd name="connsiteY59" fmla="*/ 4290060 h 4328160"/>
                <a:gd name="connsiteX60" fmla="*/ 2385548 w 3894308"/>
                <a:gd name="connsiteY60" fmla="*/ 4305300 h 4328160"/>
                <a:gd name="connsiteX61" fmla="*/ 2408408 w 3894308"/>
                <a:gd name="connsiteY61" fmla="*/ 4320540 h 4328160"/>
                <a:gd name="connsiteX62" fmla="*/ 2438888 w 3894308"/>
                <a:gd name="connsiteY62" fmla="*/ 4328160 h 4328160"/>
                <a:gd name="connsiteX63" fmla="*/ 2637008 w 3894308"/>
                <a:gd name="connsiteY63" fmla="*/ 4320540 h 4328160"/>
                <a:gd name="connsiteX64" fmla="*/ 2705588 w 3894308"/>
                <a:gd name="connsiteY64" fmla="*/ 4282440 h 4328160"/>
                <a:gd name="connsiteX65" fmla="*/ 2758928 w 3894308"/>
                <a:gd name="connsiteY65" fmla="*/ 4244340 h 4328160"/>
                <a:gd name="connsiteX66" fmla="*/ 2812268 w 3894308"/>
                <a:gd name="connsiteY66" fmla="*/ 4137660 h 4328160"/>
                <a:gd name="connsiteX67" fmla="*/ 2819888 w 3894308"/>
                <a:gd name="connsiteY67" fmla="*/ 4099560 h 4328160"/>
                <a:gd name="connsiteX68" fmla="*/ 2842748 w 3894308"/>
                <a:gd name="connsiteY68" fmla="*/ 4038600 h 4328160"/>
                <a:gd name="connsiteX69" fmla="*/ 2835128 w 3894308"/>
                <a:gd name="connsiteY69" fmla="*/ 3680460 h 4328160"/>
                <a:gd name="connsiteX70" fmla="*/ 2827508 w 3894308"/>
                <a:gd name="connsiteY70" fmla="*/ 3642360 h 4328160"/>
                <a:gd name="connsiteX71" fmla="*/ 2804648 w 3894308"/>
                <a:gd name="connsiteY71" fmla="*/ 3604260 h 4328160"/>
                <a:gd name="connsiteX72" fmla="*/ 2789408 w 3894308"/>
                <a:gd name="connsiteY72" fmla="*/ 3573780 h 4328160"/>
                <a:gd name="connsiteX73" fmla="*/ 2751308 w 3894308"/>
                <a:gd name="connsiteY73" fmla="*/ 3528060 h 4328160"/>
                <a:gd name="connsiteX74" fmla="*/ 2713208 w 3894308"/>
                <a:gd name="connsiteY74" fmla="*/ 3429000 h 4328160"/>
                <a:gd name="connsiteX75" fmla="*/ 2697968 w 3894308"/>
                <a:gd name="connsiteY75" fmla="*/ 3375660 h 4328160"/>
                <a:gd name="connsiteX76" fmla="*/ 2690348 w 3894308"/>
                <a:gd name="connsiteY76" fmla="*/ 3345180 h 4328160"/>
                <a:gd name="connsiteX77" fmla="*/ 2675108 w 3894308"/>
                <a:gd name="connsiteY77" fmla="*/ 3299460 h 4328160"/>
                <a:gd name="connsiteX78" fmla="*/ 2667488 w 3894308"/>
                <a:gd name="connsiteY78" fmla="*/ 3253740 h 4328160"/>
                <a:gd name="connsiteX79" fmla="*/ 2629388 w 3894308"/>
                <a:gd name="connsiteY79" fmla="*/ 3116580 h 4328160"/>
                <a:gd name="connsiteX80" fmla="*/ 2583668 w 3894308"/>
                <a:gd name="connsiteY80" fmla="*/ 3032760 h 4328160"/>
                <a:gd name="connsiteX81" fmla="*/ 2560808 w 3894308"/>
                <a:gd name="connsiteY81" fmla="*/ 2979420 h 4328160"/>
                <a:gd name="connsiteX82" fmla="*/ 2515088 w 3894308"/>
                <a:gd name="connsiteY82" fmla="*/ 2887980 h 4328160"/>
                <a:gd name="connsiteX83" fmla="*/ 2476988 w 3894308"/>
                <a:gd name="connsiteY83" fmla="*/ 2773680 h 4328160"/>
                <a:gd name="connsiteX84" fmla="*/ 2469368 w 3894308"/>
                <a:gd name="connsiteY84" fmla="*/ 2727960 h 4328160"/>
                <a:gd name="connsiteX85" fmla="*/ 2492228 w 3894308"/>
                <a:gd name="connsiteY85" fmla="*/ 2583180 h 4328160"/>
                <a:gd name="connsiteX86" fmla="*/ 2576048 w 3894308"/>
                <a:gd name="connsiteY86" fmla="*/ 2529840 h 4328160"/>
                <a:gd name="connsiteX87" fmla="*/ 2644628 w 3894308"/>
                <a:gd name="connsiteY87" fmla="*/ 2522220 h 4328160"/>
                <a:gd name="connsiteX88" fmla="*/ 2690348 w 3894308"/>
                <a:gd name="connsiteY88" fmla="*/ 2514600 h 4328160"/>
                <a:gd name="connsiteX89" fmla="*/ 2903708 w 3894308"/>
                <a:gd name="connsiteY89" fmla="*/ 2499360 h 4328160"/>
                <a:gd name="connsiteX90" fmla="*/ 2926568 w 3894308"/>
                <a:gd name="connsiteY90" fmla="*/ 2491740 h 4328160"/>
                <a:gd name="connsiteX91" fmla="*/ 2949428 w 3894308"/>
                <a:gd name="connsiteY91" fmla="*/ 2476500 h 4328160"/>
                <a:gd name="connsiteX92" fmla="*/ 3018008 w 3894308"/>
                <a:gd name="connsiteY92" fmla="*/ 2415540 h 4328160"/>
                <a:gd name="connsiteX93" fmla="*/ 3033248 w 3894308"/>
                <a:gd name="connsiteY93" fmla="*/ 2377440 h 4328160"/>
                <a:gd name="connsiteX94" fmla="*/ 3101828 w 3894308"/>
                <a:gd name="connsiteY94" fmla="*/ 2331720 h 4328160"/>
                <a:gd name="connsiteX95" fmla="*/ 3139928 w 3894308"/>
                <a:gd name="connsiteY95" fmla="*/ 2324100 h 4328160"/>
                <a:gd name="connsiteX96" fmla="*/ 3193268 w 3894308"/>
                <a:gd name="connsiteY96" fmla="*/ 2308860 h 4328160"/>
                <a:gd name="connsiteX97" fmla="*/ 3223748 w 3894308"/>
                <a:gd name="connsiteY97" fmla="*/ 2270760 h 4328160"/>
                <a:gd name="connsiteX98" fmla="*/ 3246608 w 3894308"/>
                <a:gd name="connsiteY98" fmla="*/ 2209800 h 4328160"/>
                <a:gd name="connsiteX99" fmla="*/ 3254228 w 3894308"/>
                <a:gd name="connsiteY99" fmla="*/ 2179320 h 4328160"/>
                <a:gd name="connsiteX100" fmla="*/ 3261848 w 3894308"/>
                <a:gd name="connsiteY100" fmla="*/ 2141220 h 4328160"/>
                <a:gd name="connsiteX101" fmla="*/ 3292328 w 3894308"/>
                <a:gd name="connsiteY101" fmla="*/ 2125980 h 4328160"/>
                <a:gd name="connsiteX102" fmla="*/ 3444728 w 3894308"/>
                <a:gd name="connsiteY102" fmla="*/ 2133600 h 4328160"/>
                <a:gd name="connsiteX103" fmla="*/ 3513308 w 3894308"/>
                <a:gd name="connsiteY103" fmla="*/ 2186940 h 4328160"/>
                <a:gd name="connsiteX104" fmla="*/ 3536168 w 3894308"/>
                <a:gd name="connsiteY104" fmla="*/ 2202180 h 4328160"/>
                <a:gd name="connsiteX105" fmla="*/ 3589508 w 3894308"/>
                <a:gd name="connsiteY105" fmla="*/ 2270760 h 4328160"/>
                <a:gd name="connsiteX106" fmla="*/ 3627608 w 3894308"/>
                <a:gd name="connsiteY106" fmla="*/ 2301240 h 4328160"/>
                <a:gd name="connsiteX107" fmla="*/ 3711428 w 3894308"/>
                <a:gd name="connsiteY107" fmla="*/ 2308860 h 4328160"/>
                <a:gd name="connsiteX108" fmla="*/ 3886688 w 3894308"/>
                <a:gd name="connsiteY108" fmla="*/ 2263140 h 4328160"/>
                <a:gd name="connsiteX109" fmla="*/ 3894308 w 3894308"/>
                <a:gd name="connsiteY109" fmla="*/ 2232660 h 4328160"/>
                <a:gd name="connsiteX110" fmla="*/ 3879068 w 3894308"/>
                <a:gd name="connsiteY110" fmla="*/ 2080260 h 4328160"/>
                <a:gd name="connsiteX111" fmla="*/ 3840968 w 3894308"/>
                <a:gd name="connsiteY111" fmla="*/ 1996440 h 4328160"/>
                <a:gd name="connsiteX112" fmla="*/ 3795248 w 3894308"/>
                <a:gd name="connsiteY112" fmla="*/ 1935480 h 4328160"/>
                <a:gd name="connsiteX113" fmla="*/ 3726668 w 3894308"/>
                <a:gd name="connsiteY113" fmla="*/ 1859280 h 4328160"/>
                <a:gd name="connsiteX114" fmla="*/ 3680948 w 3894308"/>
                <a:gd name="connsiteY114" fmla="*/ 1798320 h 4328160"/>
                <a:gd name="connsiteX115" fmla="*/ 3612368 w 3894308"/>
                <a:gd name="connsiteY115" fmla="*/ 1760220 h 4328160"/>
                <a:gd name="connsiteX116" fmla="*/ 3536168 w 3894308"/>
                <a:gd name="connsiteY116" fmla="*/ 1744980 h 4328160"/>
                <a:gd name="connsiteX117" fmla="*/ 3437108 w 3894308"/>
                <a:gd name="connsiteY117" fmla="*/ 1706880 h 4328160"/>
                <a:gd name="connsiteX118" fmla="*/ 3338048 w 3894308"/>
                <a:gd name="connsiteY118" fmla="*/ 1623060 h 4328160"/>
                <a:gd name="connsiteX119" fmla="*/ 3277088 w 3894308"/>
                <a:gd name="connsiteY119" fmla="*/ 1546860 h 4328160"/>
                <a:gd name="connsiteX120" fmla="*/ 3269468 w 3894308"/>
                <a:gd name="connsiteY120" fmla="*/ 1485900 h 4328160"/>
                <a:gd name="connsiteX121" fmla="*/ 3254228 w 3894308"/>
                <a:gd name="connsiteY121" fmla="*/ 1447800 h 4328160"/>
                <a:gd name="connsiteX122" fmla="*/ 3238988 w 3894308"/>
                <a:gd name="connsiteY122" fmla="*/ 1325880 h 4328160"/>
                <a:gd name="connsiteX123" fmla="*/ 3223748 w 3894308"/>
                <a:gd name="connsiteY123" fmla="*/ 1249680 h 4328160"/>
                <a:gd name="connsiteX124" fmla="*/ 3216128 w 3894308"/>
                <a:gd name="connsiteY124" fmla="*/ 952500 h 4328160"/>
                <a:gd name="connsiteX125" fmla="*/ 3193268 w 3894308"/>
                <a:gd name="connsiteY125" fmla="*/ 830580 h 4328160"/>
                <a:gd name="connsiteX126" fmla="*/ 3185648 w 3894308"/>
                <a:gd name="connsiteY126" fmla="*/ 777240 h 4328160"/>
                <a:gd name="connsiteX127" fmla="*/ 3155168 w 3894308"/>
                <a:gd name="connsiteY127" fmla="*/ 701040 h 4328160"/>
                <a:gd name="connsiteX128" fmla="*/ 3124688 w 3894308"/>
                <a:gd name="connsiteY128" fmla="*/ 617220 h 4328160"/>
                <a:gd name="connsiteX129" fmla="*/ 3086588 w 3894308"/>
                <a:gd name="connsiteY129" fmla="*/ 556260 h 4328160"/>
                <a:gd name="connsiteX130" fmla="*/ 2995148 w 3894308"/>
                <a:gd name="connsiteY130" fmla="*/ 510540 h 4328160"/>
                <a:gd name="connsiteX131" fmla="*/ 2926568 w 3894308"/>
                <a:gd name="connsiteY131" fmla="*/ 464820 h 4328160"/>
                <a:gd name="connsiteX132" fmla="*/ 2888468 w 3894308"/>
                <a:gd name="connsiteY132" fmla="*/ 449580 h 4328160"/>
                <a:gd name="connsiteX133" fmla="*/ 2819888 w 3894308"/>
                <a:gd name="connsiteY133" fmla="*/ 396240 h 4328160"/>
                <a:gd name="connsiteX134" fmla="*/ 2781788 w 3894308"/>
                <a:gd name="connsiteY134" fmla="*/ 373380 h 4328160"/>
                <a:gd name="connsiteX135" fmla="*/ 2720828 w 3894308"/>
                <a:gd name="connsiteY135" fmla="*/ 304800 h 4328160"/>
                <a:gd name="connsiteX136" fmla="*/ 2697968 w 3894308"/>
                <a:gd name="connsiteY136" fmla="*/ 274320 h 4328160"/>
                <a:gd name="connsiteX137" fmla="*/ 2659868 w 3894308"/>
                <a:gd name="connsiteY137" fmla="*/ 251460 h 4328160"/>
                <a:gd name="connsiteX138" fmla="*/ 2606528 w 3894308"/>
                <a:gd name="connsiteY138" fmla="*/ 220980 h 4328160"/>
                <a:gd name="connsiteX139" fmla="*/ 2568428 w 3894308"/>
                <a:gd name="connsiteY139" fmla="*/ 213360 h 4328160"/>
                <a:gd name="connsiteX140" fmla="*/ 2446508 w 3894308"/>
                <a:gd name="connsiteY140" fmla="*/ 182880 h 4328160"/>
                <a:gd name="connsiteX141" fmla="*/ 2332208 w 3894308"/>
                <a:gd name="connsiteY141" fmla="*/ 167640 h 4328160"/>
                <a:gd name="connsiteX142" fmla="*/ 2225528 w 3894308"/>
                <a:gd name="connsiteY142" fmla="*/ 144780 h 4328160"/>
                <a:gd name="connsiteX143" fmla="*/ 2187428 w 3894308"/>
                <a:gd name="connsiteY143" fmla="*/ 129540 h 4328160"/>
                <a:gd name="connsiteX144" fmla="*/ 2080748 w 3894308"/>
                <a:gd name="connsiteY144" fmla="*/ 83820 h 4328160"/>
                <a:gd name="connsiteX145" fmla="*/ 2042648 w 3894308"/>
                <a:gd name="connsiteY145" fmla="*/ 53340 h 4328160"/>
                <a:gd name="connsiteX146" fmla="*/ 2004548 w 3894308"/>
                <a:gd name="connsiteY146" fmla="*/ 45720 h 4328160"/>
                <a:gd name="connsiteX147" fmla="*/ 1943588 w 3894308"/>
                <a:gd name="connsiteY147" fmla="*/ 30480 h 4328160"/>
                <a:gd name="connsiteX148" fmla="*/ 1897868 w 3894308"/>
                <a:gd name="connsiteY148" fmla="*/ 22860 h 4328160"/>
                <a:gd name="connsiteX149" fmla="*/ 1760708 w 3894308"/>
                <a:gd name="connsiteY149" fmla="*/ 0 h 4328160"/>
                <a:gd name="connsiteX150" fmla="*/ 526268 w 3894308"/>
                <a:gd name="connsiteY150" fmla="*/ 0 h 4328160"/>
                <a:gd name="connsiteX0" fmla="*/ 528350 w 3896390"/>
                <a:gd name="connsiteY0" fmla="*/ 0 h 4328160"/>
                <a:gd name="connsiteX1" fmla="*/ 543590 w 3896390"/>
                <a:gd name="connsiteY1" fmla="*/ 38100 h 4328160"/>
                <a:gd name="connsiteX2" fmla="*/ 551210 w 3896390"/>
                <a:gd name="connsiteY2" fmla="*/ 60960 h 4328160"/>
                <a:gd name="connsiteX3" fmla="*/ 566450 w 3896390"/>
                <a:gd name="connsiteY3" fmla="*/ 99060 h 4328160"/>
                <a:gd name="connsiteX4" fmla="*/ 589310 w 3896390"/>
                <a:gd name="connsiteY4" fmla="*/ 167640 h 4328160"/>
                <a:gd name="connsiteX5" fmla="*/ 596930 w 3896390"/>
                <a:gd name="connsiteY5" fmla="*/ 190500 h 4328160"/>
                <a:gd name="connsiteX6" fmla="*/ 421670 w 3896390"/>
                <a:gd name="connsiteY6" fmla="*/ 579120 h 4328160"/>
                <a:gd name="connsiteX7" fmla="*/ 470357 w 3896390"/>
                <a:gd name="connsiteY7" fmla="*/ 1179662 h 4328160"/>
                <a:gd name="connsiteX8" fmla="*/ 436910 w 3896390"/>
                <a:gd name="connsiteY8" fmla="*/ 1584960 h 4328160"/>
                <a:gd name="connsiteX9" fmla="*/ 421670 w 3896390"/>
                <a:gd name="connsiteY9" fmla="*/ 1630680 h 4328160"/>
                <a:gd name="connsiteX10" fmla="*/ 391190 w 3896390"/>
                <a:gd name="connsiteY10" fmla="*/ 1691640 h 4328160"/>
                <a:gd name="connsiteX11" fmla="*/ 345470 w 3896390"/>
                <a:gd name="connsiteY11" fmla="*/ 1783080 h 4328160"/>
                <a:gd name="connsiteX12" fmla="*/ 330230 w 3896390"/>
                <a:gd name="connsiteY12" fmla="*/ 1813560 h 4328160"/>
                <a:gd name="connsiteX13" fmla="*/ 292130 w 3896390"/>
                <a:gd name="connsiteY13" fmla="*/ 1866900 h 4328160"/>
                <a:gd name="connsiteX14" fmla="*/ 261650 w 3896390"/>
                <a:gd name="connsiteY14" fmla="*/ 1935480 h 4328160"/>
                <a:gd name="connsiteX15" fmla="*/ 246410 w 3896390"/>
                <a:gd name="connsiteY15" fmla="*/ 1988820 h 4328160"/>
                <a:gd name="connsiteX16" fmla="*/ 231170 w 3896390"/>
                <a:gd name="connsiteY16" fmla="*/ 2019300 h 4328160"/>
                <a:gd name="connsiteX17" fmla="*/ 200690 w 3896390"/>
                <a:gd name="connsiteY17" fmla="*/ 2125980 h 4328160"/>
                <a:gd name="connsiteX18" fmla="*/ 193070 w 3896390"/>
                <a:gd name="connsiteY18" fmla="*/ 2179320 h 4328160"/>
                <a:gd name="connsiteX19" fmla="*/ 185450 w 3896390"/>
                <a:gd name="connsiteY19" fmla="*/ 2202180 h 4328160"/>
                <a:gd name="connsiteX20" fmla="*/ 162590 w 3896390"/>
                <a:gd name="connsiteY20" fmla="*/ 2286000 h 4328160"/>
                <a:gd name="connsiteX21" fmla="*/ 25430 w 3896390"/>
                <a:gd name="connsiteY21" fmla="*/ 2900680 h 4328160"/>
                <a:gd name="connsiteX22" fmla="*/ 40670 w 3896390"/>
                <a:gd name="connsiteY22" fmla="*/ 2941320 h 4328160"/>
                <a:gd name="connsiteX23" fmla="*/ 25430 w 3896390"/>
                <a:gd name="connsiteY23" fmla="*/ 2971800 h 4328160"/>
                <a:gd name="connsiteX24" fmla="*/ 17810 w 3896390"/>
                <a:gd name="connsiteY24" fmla="*/ 3032760 h 4328160"/>
                <a:gd name="connsiteX25" fmla="*/ 2570 w 3896390"/>
                <a:gd name="connsiteY25" fmla="*/ 3086100 h 4328160"/>
                <a:gd name="connsiteX26" fmla="*/ 25430 w 3896390"/>
                <a:gd name="connsiteY26" fmla="*/ 3238500 h 4328160"/>
                <a:gd name="connsiteX27" fmla="*/ 208310 w 3896390"/>
                <a:gd name="connsiteY27" fmla="*/ 3459480 h 4328160"/>
                <a:gd name="connsiteX28" fmla="*/ 254030 w 3896390"/>
                <a:gd name="connsiteY28" fmla="*/ 3467100 h 4328160"/>
                <a:gd name="connsiteX29" fmla="*/ 314990 w 3896390"/>
                <a:gd name="connsiteY29" fmla="*/ 3489960 h 4328160"/>
                <a:gd name="connsiteX30" fmla="*/ 383570 w 3896390"/>
                <a:gd name="connsiteY30" fmla="*/ 3497580 h 4328160"/>
                <a:gd name="connsiteX31" fmla="*/ 741710 w 3896390"/>
                <a:gd name="connsiteY31" fmla="*/ 3520440 h 4328160"/>
                <a:gd name="connsiteX32" fmla="*/ 802670 w 3896390"/>
                <a:gd name="connsiteY32" fmla="*/ 3543300 h 4328160"/>
                <a:gd name="connsiteX33" fmla="*/ 848390 w 3896390"/>
                <a:gd name="connsiteY33" fmla="*/ 3581400 h 4328160"/>
                <a:gd name="connsiteX34" fmla="*/ 871250 w 3896390"/>
                <a:gd name="connsiteY34" fmla="*/ 3604260 h 4328160"/>
                <a:gd name="connsiteX35" fmla="*/ 901730 w 3896390"/>
                <a:gd name="connsiteY35" fmla="*/ 3665220 h 4328160"/>
                <a:gd name="connsiteX36" fmla="*/ 916970 w 3896390"/>
                <a:gd name="connsiteY36" fmla="*/ 3710940 h 4328160"/>
                <a:gd name="connsiteX37" fmla="*/ 962690 w 3896390"/>
                <a:gd name="connsiteY37" fmla="*/ 3810000 h 4328160"/>
                <a:gd name="connsiteX38" fmla="*/ 993170 w 3896390"/>
                <a:gd name="connsiteY38" fmla="*/ 3848100 h 4328160"/>
                <a:gd name="connsiteX39" fmla="*/ 1016030 w 3896390"/>
                <a:gd name="connsiteY39" fmla="*/ 3855720 h 4328160"/>
                <a:gd name="connsiteX40" fmla="*/ 1130330 w 3896390"/>
                <a:gd name="connsiteY40" fmla="*/ 3893820 h 4328160"/>
                <a:gd name="connsiteX41" fmla="*/ 1465610 w 3896390"/>
                <a:gd name="connsiteY41" fmla="*/ 3878580 h 4328160"/>
                <a:gd name="connsiteX42" fmla="*/ 1496090 w 3896390"/>
                <a:gd name="connsiteY42" fmla="*/ 3870960 h 4328160"/>
                <a:gd name="connsiteX43" fmla="*/ 1595150 w 3896390"/>
                <a:gd name="connsiteY43" fmla="*/ 3840480 h 4328160"/>
                <a:gd name="connsiteX44" fmla="*/ 1663730 w 3896390"/>
                <a:gd name="connsiteY44" fmla="*/ 3817620 h 4328160"/>
                <a:gd name="connsiteX45" fmla="*/ 1686590 w 3896390"/>
                <a:gd name="connsiteY45" fmla="*/ 3802380 h 4328160"/>
                <a:gd name="connsiteX46" fmla="*/ 1907570 w 3896390"/>
                <a:gd name="connsiteY46" fmla="*/ 3810000 h 4328160"/>
                <a:gd name="connsiteX47" fmla="*/ 1983770 w 3896390"/>
                <a:gd name="connsiteY47" fmla="*/ 3863340 h 4328160"/>
                <a:gd name="connsiteX48" fmla="*/ 2029490 w 3896390"/>
                <a:gd name="connsiteY48" fmla="*/ 3931920 h 4328160"/>
                <a:gd name="connsiteX49" fmla="*/ 2037110 w 3896390"/>
                <a:gd name="connsiteY49" fmla="*/ 3954780 h 4328160"/>
                <a:gd name="connsiteX50" fmla="*/ 2075210 w 3896390"/>
                <a:gd name="connsiteY50" fmla="*/ 4000500 h 4328160"/>
                <a:gd name="connsiteX51" fmla="*/ 2113310 w 3896390"/>
                <a:gd name="connsiteY51" fmla="*/ 4069080 h 4328160"/>
                <a:gd name="connsiteX52" fmla="*/ 2151410 w 3896390"/>
                <a:gd name="connsiteY52" fmla="*/ 4122420 h 4328160"/>
                <a:gd name="connsiteX53" fmla="*/ 2174270 w 3896390"/>
                <a:gd name="connsiteY53" fmla="*/ 4145280 h 4328160"/>
                <a:gd name="connsiteX54" fmla="*/ 2189510 w 3896390"/>
                <a:gd name="connsiteY54" fmla="*/ 4168140 h 4328160"/>
                <a:gd name="connsiteX55" fmla="*/ 2219990 w 3896390"/>
                <a:gd name="connsiteY55" fmla="*/ 4198620 h 4328160"/>
                <a:gd name="connsiteX56" fmla="*/ 2242850 w 3896390"/>
                <a:gd name="connsiteY56" fmla="*/ 4229100 h 4328160"/>
                <a:gd name="connsiteX57" fmla="*/ 2288570 w 3896390"/>
                <a:gd name="connsiteY57" fmla="*/ 4259580 h 4328160"/>
                <a:gd name="connsiteX58" fmla="*/ 2326670 w 3896390"/>
                <a:gd name="connsiteY58" fmla="*/ 4290060 h 4328160"/>
                <a:gd name="connsiteX59" fmla="*/ 2387630 w 3896390"/>
                <a:gd name="connsiteY59" fmla="*/ 4305300 h 4328160"/>
                <a:gd name="connsiteX60" fmla="*/ 2410490 w 3896390"/>
                <a:gd name="connsiteY60" fmla="*/ 4320540 h 4328160"/>
                <a:gd name="connsiteX61" fmla="*/ 2440970 w 3896390"/>
                <a:gd name="connsiteY61" fmla="*/ 4328160 h 4328160"/>
                <a:gd name="connsiteX62" fmla="*/ 2639090 w 3896390"/>
                <a:gd name="connsiteY62" fmla="*/ 4320540 h 4328160"/>
                <a:gd name="connsiteX63" fmla="*/ 2707670 w 3896390"/>
                <a:gd name="connsiteY63" fmla="*/ 4282440 h 4328160"/>
                <a:gd name="connsiteX64" fmla="*/ 2761010 w 3896390"/>
                <a:gd name="connsiteY64" fmla="*/ 4244340 h 4328160"/>
                <a:gd name="connsiteX65" fmla="*/ 2814350 w 3896390"/>
                <a:gd name="connsiteY65" fmla="*/ 4137660 h 4328160"/>
                <a:gd name="connsiteX66" fmla="*/ 2821970 w 3896390"/>
                <a:gd name="connsiteY66" fmla="*/ 4099560 h 4328160"/>
                <a:gd name="connsiteX67" fmla="*/ 2844830 w 3896390"/>
                <a:gd name="connsiteY67" fmla="*/ 4038600 h 4328160"/>
                <a:gd name="connsiteX68" fmla="*/ 2837210 w 3896390"/>
                <a:gd name="connsiteY68" fmla="*/ 3680460 h 4328160"/>
                <a:gd name="connsiteX69" fmla="*/ 2829590 w 3896390"/>
                <a:gd name="connsiteY69" fmla="*/ 3642360 h 4328160"/>
                <a:gd name="connsiteX70" fmla="*/ 2806730 w 3896390"/>
                <a:gd name="connsiteY70" fmla="*/ 3604260 h 4328160"/>
                <a:gd name="connsiteX71" fmla="*/ 2791490 w 3896390"/>
                <a:gd name="connsiteY71" fmla="*/ 3573780 h 4328160"/>
                <a:gd name="connsiteX72" fmla="*/ 2753390 w 3896390"/>
                <a:gd name="connsiteY72" fmla="*/ 3528060 h 4328160"/>
                <a:gd name="connsiteX73" fmla="*/ 2715290 w 3896390"/>
                <a:gd name="connsiteY73" fmla="*/ 3429000 h 4328160"/>
                <a:gd name="connsiteX74" fmla="*/ 2700050 w 3896390"/>
                <a:gd name="connsiteY74" fmla="*/ 3375660 h 4328160"/>
                <a:gd name="connsiteX75" fmla="*/ 2692430 w 3896390"/>
                <a:gd name="connsiteY75" fmla="*/ 3345180 h 4328160"/>
                <a:gd name="connsiteX76" fmla="*/ 2677190 w 3896390"/>
                <a:gd name="connsiteY76" fmla="*/ 3299460 h 4328160"/>
                <a:gd name="connsiteX77" fmla="*/ 2669570 w 3896390"/>
                <a:gd name="connsiteY77" fmla="*/ 3253740 h 4328160"/>
                <a:gd name="connsiteX78" fmla="*/ 2631470 w 3896390"/>
                <a:gd name="connsiteY78" fmla="*/ 3116580 h 4328160"/>
                <a:gd name="connsiteX79" fmla="*/ 2585750 w 3896390"/>
                <a:gd name="connsiteY79" fmla="*/ 3032760 h 4328160"/>
                <a:gd name="connsiteX80" fmla="*/ 2562890 w 3896390"/>
                <a:gd name="connsiteY80" fmla="*/ 2979420 h 4328160"/>
                <a:gd name="connsiteX81" fmla="*/ 2517170 w 3896390"/>
                <a:gd name="connsiteY81" fmla="*/ 2887980 h 4328160"/>
                <a:gd name="connsiteX82" fmla="*/ 2479070 w 3896390"/>
                <a:gd name="connsiteY82" fmla="*/ 2773680 h 4328160"/>
                <a:gd name="connsiteX83" fmla="*/ 2471450 w 3896390"/>
                <a:gd name="connsiteY83" fmla="*/ 2727960 h 4328160"/>
                <a:gd name="connsiteX84" fmla="*/ 2494310 w 3896390"/>
                <a:gd name="connsiteY84" fmla="*/ 2583180 h 4328160"/>
                <a:gd name="connsiteX85" fmla="*/ 2578130 w 3896390"/>
                <a:gd name="connsiteY85" fmla="*/ 2529840 h 4328160"/>
                <a:gd name="connsiteX86" fmla="*/ 2646710 w 3896390"/>
                <a:gd name="connsiteY86" fmla="*/ 2522220 h 4328160"/>
                <a:gd name="connsiteX87" fmla="*/ 2692430 w 3896390"/>
                <a:gd name="connsiteY87" fmla="*/ 2514600 h 4328160"/>
                <a:gd name="connsiteX88" fmla="*/ 2905790 w 3896390"/>
                <a:gd name="connsiteY88" fmla="*/ 2499360 h 4328160"/>
                <a:gd name="connsiteX89" fmla="*/ 2928650 w 3896390"/>
                <a:gd name="connsiteY89" fmla="*/ 2491740 h 4328160"/>
                <a:gd name="connsiteX90" fmla="*/ 2951510 w 3896390"/>
                <a:gd name="connsiteY90" fmla="*/ 2476500 h 4328160"/>
                <a:gd name="connsiteX91" fmla="*/ 3020090 w 3896390"/>
                <a:gd name="connsiteY91" fmla="*/ 2415540 h 4328160"/>
                <a:gd name="connsiteX92" fmla="*/ 3035330 w 3896390"/>
                <a:gd name="connsiteY92" fmla="*/ 2377440 h 4328160"/>
                <a:gd name="connsiteX93" fmla="*/ 3103910 w 3896390"/>
                <a:gd name="connsiteY93" fmla="*/ 2331720 h 4328160"/>
                <a:gd name="connsiteX94" fmla="*/ 3142010 w 3896390"/>
                <a:gd name="connsiteY94" fmla="*/ 2324100 h 4328160"/>
                <a:gd name="connsiteX95" fmla="*/ 3195350 w 3896390"/>
                <a:gd name="connsiteY95" fmla="*/ 2308860 h 4328160"/>
                <a:gd name="connsiteX96" fmla="*/ 3225830 w 3896390"/>
                <a:gd name="connsiteY96" fmla="*/ 2270760 h 4328160"/>
                <a:gd name="connsiteX97" fmla="*/ 3248690 w 3896390"/>
                <a:gd name="connsiteY97" fmla="*/ 2209800 h 4328160"/>
                <a:gd name="connsiteX98" fmla="*/ 3256310 w 3896390"/>
                <a:gd name="connsiteY98" fmla="*/ 2179320 h 4328160"/>
                <a:gd name="connsiteX99" fmla="*/ 3263930 w 3896390"/>
                <a:gd name="connsiteY99" fmla="*/ 2141220 h 4328160"/>
                <a:gd name="connsiteX100" fmla="*/ 3294410 w 3896390"/>
                <a:gd name="connsiteY100" fmla="*/ 2125980 h 4328160"/>
                <a:gd name="connsiteX101" fmla="*/ 3446810 w 3896390"/>
                <a:gd name="connsiteY101" fmla="*/ 2133600 h 4328160"/>
                <a:gd name="connsiteX102" fmla="*/ 3515390 w 3896390"/>
                <a:gd name="connsiteY102" fmla="*/ 2186940 h 4328160"/>
                <a:gd name="connsiteX103" fmla="*/ 3538250 w 3896390"/>
                <a:gd name="connsiteY103" fmla="*/ 2202180 h 4328160"/>
                <a:gd name="connsiteX104" fmla="*/ 3591590 w 3896390"/>
                <a:gd name="connsiteY104" fmla="*/ 2270760 h 4328160"/>
                <a:gd name="connsiteX105" fmla="*/ 3629690 w 3896390"/>
                <a:gd name="connsiteY105" fmla="*/ 2301240 h 4328160"/>
                <a:gd name="connsiteX106" fmla="*/ 3713510 w 3896390"/>
                <a:gd name="connsiteY106" fmla="*/ 2308860 h 4328160"/>
                <a:gd name="connsiteX107" fmla="*/ 3888770 w 3896390"/>
                <a:gd name="connsiteY107" fmla="*/ 2263140 h 4328160"/>
                <a:gd name="connsiteX108" fmla="*/ 3896390 w 3896390"/>
                <a:gd name="connsiteY108" fmla="*/ 2232660 h 4328160"/>
                <a:gd name="connsiteX109" fmla="*/ 3881150 w 3896390"/>
                <a:gd name="connsiteY109" fmla="*/ 2080260 h 4328160"/>
                <a:gd name="connsiteX110" fmla="*/ 3843050 w 3896390"/>
                <a:gd name="connsiteY110" fmla="*/ 1996440 h 4328160"/>
                <a:gd name="connsiteX111" fmla="*/ 3797330 w 3896390"/>
                <a:gd name="connsiteY111" fmla="*/ 1935480 h 4328160"/>
                <a:gd name="connsiteX112" fmla="*/ 3728750 w 3896390"/>
                <a:gd name="connsiteY112" fmla="*/ 1859280 h 4328160"/>
                <a:gd name="connsiteX113" fmla="*/ 3683030 w 3896390"/>
                <a:gd name="connsiteY113" fmla="*/ 1798320 h 4328160"/>
                <a:gd name="connsiteX114" fmla="*/ 3614450 w 3896390"/>
                <a:gd name="connsiteY114" fmla="*/ 1760220 h 4328160"/>
                <a:gd name="connsiteX115" fmla="*/ 3538250 w 3896390"/>
                <a:gd name="connsiteY115" fmla="*/ 1744980 h 4328160"/>
                <a:gd name="connsiteX116" fmla="*/ 3439190 w 3896390"/>
                <a:gd name="connsiteY116" fmla="*/ 1706880 h 4328160"/>
                <a:gd name="connsiteX117" fmla="*/ 3340130 w 3896390"/>
                <a:gd name="connsiteY117" fmla="*/ 1623060 h 4328160"/>
                <a:gd name="connsiteX118" fmla="*/ 3279170 w 3896390"/>
                <a:gd name="connsiteY118" fmla="*/ 1546860 h 4328160"/>
                <a:gd name="connsiteX119" fmla="*/ 3271550 w 3896390"/>
                <a:gd name="connsiteY119" fmla="*/ 1485900 h 4328160"/>
                <a:gd name="connsiteX120" fmla="*/ 3256310 w 3896390"/>
                <a:gd name="connsiteY120" fmla="*/ 1447800 h 4328160"/>
                <a:gd name="connsiteX121" fmla="*/ 3241070 w 3896390"/>
                <a:gd name="connsiteY121" fmla="*/ 1325880 h 4328160"/>
                <a:gd name="connsiteX122" fmla="*/ 3225830 w 3896390"/>
                <a:gd name="connsiteY122" fmla="*/ 1249680 h 4328160"/>
                <a:gd name="connsiteX123" fmla="*/ 3218210 w 3896390"/>
                <a:gd name="connsiteY123" fmla="*/ 952500 h 4328160"/>
                <a:gd name="connsiteX124" fmla="*/ 3195350 w 3896390"/>
                <a:gd name="connsiteY124" fmla="*/ 830580 h 4328160"/>
                <a:gd name="connsiteX125" fmla="*/ 3187730 w 3896390"/>
                <a:gd name="connsiteY125" fmla="*/ 777240 h 4328160"/>
                <a:gd name="connsiteX126" fmla="*/ 3157250 w 3896390"/>
                <a:gd name="connsiteY126" fmla="*/ 701040 h 4328160"/>
                <a:gd name="connsiteX127" fmla="*/ 3126770 w 3896390"/>
                <a:gd name="connsiteY127" fmla="*/ 617220 h 4328160"/>
                <a:gd name="connsiteX128" fmla="*/ 3088670 w 3896390"/>
                <a:gd name="connsiteY128" fmla="*/ 556260 h 4328160"/>
                <a:gd name="connsiteX129" fmla="*/ 2997230 w 3896390"/>
                <a:gd name="connsiteY129" fmla="*/ 510540 h 4328160"/>
                <a:gd name="connsiteX130" fmla="*/ 2928650 w 3896390"/>
                <a:gd name="connsiteY130" fmla="*/ 464820 h 4328160"/>
                <a:gd name="connsiteX131" fmla="*/ 2890550 w 3896390"/>
                <a:gd name="connsiteY131" fmla="*/ 449580 h 4328160"/>
                <a:gd name="connsiteX132" fmla="*/ 2821970 w 3896390"/>
                <a:gd name="connsiteY132" fmla="*/ 396240 h 4328160"/>
                <a:gd name="connsiteX133" fmla="*/ 2783870 w 3896390"/>
                <a:gd name="connsiteY133" fmla="*/ 373380 h 4328160"/>
                <a:gd name="connsiteX134" fmla="*/ 2722910 w 3896390"/>
                <a:gd name="connsiteY134" fmla="*/ 304800 h 4328160"/>
                <a:gd name="connsiteX135" fmla="*/ 2700050 w 3896390"/>
                <a:gd name="connsiteY135" fmla="*/ 274320 h 4328160"/>
                <a:gd name="connsiteX136" fmla="*/ 2661950 w 3896390"/>
                <a:gd name="connsiteY136" fmla="*/ 251460 h 4328160"/>
                <a:gd name="connsiteX137" fmla="*/ 2608610 w 3896390"/>
                <a:gd name="connsiteY137" fmla="*/ 220980 h 4328160"/>
                <a:gd name="connsiteX138" fmla="*/ 2570510 w 3896390"/>
                <a:gd name="connsiteY138" fmla="*/ 213360 h 4328160"/>
                <a:gd name="connsiteX139" fmla="*/ 2448590 w 3896390"/>
                <a:gd name="connsiteY139" fmla="*/ 182880 h 4328160"/>
                <a:gd name="connsiteX140" fmla="*/ 2334290 w 3896390"/>
                <a:gd name="connsiteY140" fmla="*/ 167640 h 4328160"/>
                <a:gd name="connsiteX141" fmla="*/ 2227610 w 3896390"/>
                <a:gd name="connsiteY141" fmla="*/ 144780 h 4328160"/>
                <a:gd name="connsiteX142" fmla="*/ 2189510 w 3896390"/>
                <a:gd name="connsiteY142" fmla="*/ 129540 h 4328160"/>
                <a:gd name="connsiteX143" fmla="*/ 2082830 w 3896390"/>
                <a:gd name="connsiteY143" fmla="*/ 83820 h 4328160"/>
                <a:gd name="connsiteX144" fmla="*/ 2044730 w 3896390"/>
                <a:gd name="connsiteY144" fmla="*/ 53340 h 4328160"/>
                <a:gd name="connsiteX145" fmla="*/ 2006630 w 3896390"/>
                <a:gd name="connsiteY145" fmla="*/ 45720 h 4328160"/>
                <a:gd name="connsiteX146" fmla="*/ 1945670 w 3896390"/>
                <a:gd name="connsiteY146" fmla="*/ 30480 h 4328160"/>
                <a:gd name="connsiteX147" fmla="*/ 1899950 w 3896390"/>
                <a:gd name="connsiteY147" fmla="*/ 22860 h 4328160"/>
                <a:gd name="connsiteX148" fmla="*/ 1762790 w 3896390"/>
                <a:gd name="connsiteY148" fmla="*/ 0 h 4328160"/>
                <a:gd name="connsiteX149" fmla="*/ 528350 w 3896390"/>
                <a:gd name="connsiteY149" fmla="*/ 0 h 4328160"/>
                <a:gd name="connsiteX0" fmla="*/ 530775 w 3898815"/>
                <a:gd name="connsiteY0" fmla="*/ 0 h 4328160"/>
                <a:gd name="connsiteX1" fmla="*/ 546015 w 3898815"/>
                <a:gd name="connsiteY1" fmla="*/ 38100 h 4328160"/>
                <a:gd name="connsiteX2" fmla="*/ 553635 w 3898815"/>
                <a:gd name="connsiteY2" fmla="*/ 60960 h 4328160"/>
                <a:gd name="connsiteX3" fmla="*/ 568875 w 3898815"/>
                <a:gd name="connsiteY3" fmla="*/ 99060 h 4328160"/>
                <a:gd name="connsiteX4" fmla="*/ 591735 w 3898815"/>
                <a:gd name="connsiteY4" fmla="*/ 167640 h 4328160"/>
                <a:gd name="connsiteX5" fmla="*/ 599355 w 3898815"/>
                <a:gd name="connsiteY5" fmla="*/ 190500 h 4328160"/>
                <a:gd name="connsiteX6" fmla="*/ 424095 w 3898815"/>
                <a:gd name="connsiteY6" fmla="*/ 579120 h 4328160"/>
                <a:gd name="connsiteX7" fmla="*/ 472782 w 3898815"/>
                <a:gd name="connsiteY7" fmla="*/ 1179662 h 4328160"/>
                <a:gd name="connsiteX8" fmla="*/ 439335 w 3898815"/>
                <a:gd name="connsiteY8" fmla="*/ 1584960 h 4328160"/>
                <a:gd name="connsiteX9" fmla="*/ 424095 w 3898815"/>
                <a:gd name="connsiteY9" fmla="*/ 1630680 h 4328160"/>
                <a:gd name="connsiteX10" fmla="*/ 393615 w 3898815"/>
                <a:gd name="connsiteY10" fmla="*/ 1691640 h 4328160"/>
                <a:gd name="connsiteX11" fmla="*/ 347895 w 3898815"/>
                <a:gd name="connsiteY11" fmla="*/ 1783080 h 4328160"/>
                <a:gd name="connsiteX12" fmla="*/ 332655 w 3898815"/>
                <a:gd name="connsiteY12" fmla="*/ 1813560 h 4328160"/>
                <a:gd name="connsiteX13" fmla="*/ 294555 w 3898815"/>
                <a:gd name="connsiteY13" fmla="*/ 1866900 h 4328160"/>
                <a:gd name="connsiteX14" fmla="*/ 264075 w 3898815"/>
                <a:gd name="connsiteY14" fmla="*/ 1935480 h 4328160"/>
                <a:gd name="connsiteX15" fmla="*/ 248835 w 3898815"/>
                <a:gd name="connsiteY15" fmla="*/ 1988820 h 4328160"/>
                <a:gd name="connsiteX16" fmla="*/ 233595 w 3898815"/>
                <a:gd name="connsiteY16" fmla="*/ 2019300 h 4328160"/>
                <a:gd name="connsiteX17" fmla="*/ 203115 w 3898815"/>
                <a:gd name="connsiteY17" fmla="*/ 2125980 h 4328160"/>
                <a:gd name="connsiteX18" fmla="*/ 195495 w 3898815"/>
                <a:gd name="connsiteY18" fmla="*/ 2179320 h 4328160"/>
                <a:gd name="connsiteX19" fmla="*/ 187875 w 3898815"/>
                <a:gd name="connsiteY19" fmla="*/ 2202180 h 4328160"/>
                <a:gd name="connsiteX20" fmla="*/ 165015 w 3898815"/>
                <a:gd name="connsiteY20" fmla="*/ 2286000 h 4328160"/>
                <a:gd name="connsiteX21" fmla="*/ 27855 w 3898815"/>
                <a:gd name="connsiteY21" fmla="*/ 2900680 h 4328160"/>
                <a:gd name="connsiteX22" fmla="*/ 43095 w 3898815"/>
                <a:gd name="connsiteY22" fmla="*/ 2941320 h 4328160"/>
                <a:gd name="connsiteX23" fmla="*/ 27855 w 3898815"/>
                <a:gd name="connsiteY23" fmla="*/ 2971800 h 4328160"/>
                <a:gd name="connsiteX24" fmla="*/ 20235 w 3898815"/>
                <a:gd name="connsiteY24" fmla="*/ 3032760 h 4328160"/>
                <a:gd name="connsiteX25" fmla="*/ 4995 w 3898815"/>
                <a:gd name="connsiteY25" fmla="*/ 3086100 h 4328160"/>
                <a:gd name="connsiteX26" fmla="*/ 27855 w 3898815"/>
                <a:gd name="connsiteY26" fmla="*/ 3238500 h 4328160"/>
                <a:gd name="connsiteX27" fmla="*/ 256455 w 3898815"/>
                <a:gd name="connsiteY27" fmla="*/ 3467100 h 4328160"/>
                <a:gd name="connsiteX28" fmla="*/ 317415 w 3898815"/>
                <a:gd name="connsiteY28" fmla="*/ 3489960 h 4328160"/>
                <a:gd name="connsiteX29" fmla="*/ 385995 w 3898815"/>
                <a:gd name="connsiteY29" fmla="*/ 3497580 h 4328160"/>
                <a:gd name="connsiteX30" fmla="*/ 744135 w 3898815"/>
                <a:gd name="connsiteY30" fmla="*/ 3520440 h 4328160"/>
                <a:gd name="connsiteX31" fmla="*/ 805095 w 3898815"/>
                <a:gd name="connsiteY31" fmla="*/ 3543300 h 4328160"/>
                <a:gd name="connsiteX32" fmla="*/ 850815 w 3898815"/>
                <a:gd name="connsiteY32" fmla="*/ 3581400 h 4328160"/>
                <a:gd name="connsiteX33" fmla="*/ 873675 w 3898815"/>
                <a:gd name="connsiteY33" fmla="*/ 3604260 h 4328160"/>
                <a:gd name="connsiteX34" fmla="*/ 904155 w 3898815"/>
                <a:gd name="connsiteY34" fmla="*/ 3665220 h 4328160"/>
                <a:gd name="connsiteX35" fmla="*/ 919395 w 3898815"/>
                <a:gd name="connsiteY35" fmla="*/ 3710940 h 4328160"/>
                <a:gd name="connsiteX36" fmla="*/ 965115 w 3898815"/>
                <a:gd name="connsiteY36" fmla="*/ 3810000 h 4328160"/>
                <a:gd name="connsiteX37" fmla="*/ 995595 w 3898815"/>
                <a:gd name="connsiteY37" fmla="*/ 3848100 h 4328160"/>
                <a:gd name="connsiteX38" fmla="*/ 1018455 w 3898815"/>
                <a:gd name="connsiteY38" fmla="*/ 3855720 h 4328160"/>
                <a:gd name="connsiteX39" fmla="*/ 1132755 w 3898815"/>
                <a:gd name="connsiteY39" fmla="*/ 3893820 h 4328160"/>
                <a:gd name="connsiteX40" fmla="*/ 1468035 w 3898815"/>
                <a:gd name="connsiteY40" fmla="*/ 3878580 h 4328160"/>
                <a:gd name="connsiteX41" fmla="*/ 1498515 w 3898815"/>
                <a:gd name="connsiteY41" fmla="*/ 3870960 h 4328160"/>
                <a:gd name="connsiteX42" fmla="*/ 1597575 w 3898815"/>
                <a:gd name="connsiteY42" fmla="*/ 3840480 h 4328160"/>
                <a:gd name="connsiteX43" fmla="*/ 1666155 w 3898815"/>
                <a:gd name="connsiteY43" fmla="*/ 3817620 h 4328160"/>
                <a:gd name="connsiteX44" fmla="*/ 1689015 w 3898815"/>
                <a:gd name="connsiteY44" fmla="*/ 3802380 h 4328160"/>
                <a:gd name="connsiteX45" fmla="*/ 1909995 w 3898815"/>
                <a:gd name="connsiteY45" fmla="*/ 3810000 h 4328160"/>
                <a:gd name="connsiteX46" fmla="*/ 1986195 w 3898815"/>
                <a:gd name="connsiteY46" fmla="*/ 3863340 h 4328160"/>
                <a:gd name="connsiteX47" fmla="*/ 2031915 w 3898815"/>
                <a:gd name="connsiteY47" fmla="*/ 3931920 h 4328160"/>
                <a:gd name="connsiteX48" fmla="*/ 2039535 w 3898815"/>
                <a:gd name="connsiteY48" fmla="*/ 3954780 h 4328160"/>
                <a:gd name="connsiteX49" fmla="*/ 2077635 w 3898815"/>
                <a:gd name="connsiteY49" fmla="*/ 4000500 h 4328160"/>
                <a:gd name="connsiteX50" fmla="*/ 2115735 w 3898815"/>
                <a:gd name="connsiteY50" fmla="*/ 4069080 h 4328160"/>
                <a:gd name="connsiteX51" fmla="*/ 2153835 w 3898815"/>
                <a:gd name="connsiteY51" fmla="*/ 4122420 h 4328160"/>
                <a:gd name="connsiteX52" fmla="*/ 2176695 w 3898815"/>
                <a:gd name="connsiteY52" fmla="*/ 4145280 h 4328160"/>
                <a:gd name="connsiteX53" fmla="*/ 2191935 w 3898815"/>
                <a:gd name="connsiteY53" fmla="*/ 4168140 h 4328160"/>
                <a:gd name="connsiteX54" fmla="*/ 2222415 w 3898815"/>
                <a:gd name="connsiteY54" fmla="*/ 4198620 h 4328160"/>
                <a:gd name="connsiteX55" fmla="*/ 2245275 w 3898815"/>
                <a:gd name="connsiteY55" fmla="*/ 4229100 h 4328160"/>
                <a:gd name="connsiteX56" fmla="*/ 2290995 w 3898815"/>
                <a:gd name="connsiteY56" fmla="*/ 4259580 h 4328160"/>
                <a:gd name="connsiteX57" fmla="*/ 2329095 w 3898815"/>
                <a:gd name="connsiteY57" fmla="*/ 4290060 h 4328160"/>
                <a:gd name="connsiteX58" fmla="*/ 2390055 w 3898815"/>
                <a:gd name="connsiteY58" fmla="*/ 4305300 h 4328160"/>
                <a:gd name="connsiteX59" fmla="*/ 2412915 w 3898815"/>
                <a:gd name="connsiteY59" fmla="*/ 4320540 h 4328160"/>
                <a:gd name="connsiteX60" fmla="*/ 2443395 w 3898815"/>
                <a:gd name="connsiteY60" fmla="*/ 4328160 h 4328160"/>
                <a:gd name="connsiteX61" fmla="*/ 2641515 w 3898815"/>
                <a:gd name="connsiteY61" fmla="*/ 4320540 h 4328160"/>
                <a:gd name="connsiteX62" fmla="*/ 2710095 w 3898815"/>
                <a:gd name="connsiteY62" fmla="*/ 4282440 h 4328160"/>
                <a:gd name="connsiteX63" fmla="*/ 2763435 w 3898815"/>
                <a:gd name="connsiteY63" fmla="*/ 4244340 h 4328160"/>
                <a:gd name="connsiteX64" fmla="*/ 2816775 w 3898815"/>
                <a:gd name="connsiteY64" fmla="*/ 4137660 h 4328160"/>
                <a:gd name="connsiteX65" fmla="*/ 2824395 w 3898815"/>
                <a:gd name="connsiteY65" fmla="*/ 4099560 h 4328160"/>
                <a:gd name="connsiteX66" fmla="*/ 2847255 w 3898815"/>
                <a:gd name="connsiteY66" fmla="*/ 4038600 h 4328160"/>
                <a:gd name="connsiteX67" fmla="*/ 2839635 w 3898815"/>
                <a:gd name="connsiteY67" fmla="*/ 3680460 h 4328160"/>
                <a:gd name="connsiteX68" fmla="*/ 2832015 w 3898815"/>
                <a:gd name="connsiteY68" fmla="*/ 3642360 h 4328160"/>
                <a:gd name="connsiteX69" fmla="*/ 2809155 w 3898815"/>
                <a:gd name="connsiteY69" fmla="*/ 3604260 h 4328160"/>
                <a:gd name="connsiteX70" fmla="*/ 2793915 w 3898815"/>
                <a:gd name="connsiteY70" fmla="*/ 3573780 h 4328160"/>
                <a:gd name="connsiteX71" fmla="*/ 2755815 w 3898815"/>
                <a:gd name="connsiteY71" fmla="*/ 3528060 h 4328160"/>
                <a:gd name="connsiteX72" fmla="*/ 2717715 w 3898815"/>
                <a:gd name="connsiteY72" fmla="*/ 3429000 h 4328160"/>
                <a:gd name="connsiteX73" fmla="*/ 2702475 w 3898815"/>
                <a:gd name="connsiteY73" fmla="*/ 3375660 h 4328160"/>
                <a:gd name="connsiteX74" fmla="*/ 2694855 w 3898815"/>
                <a:gd name="connsiteY74" fmla="*/ 3345180 h 4328160"/>
                <a:gd name="connsiteX75" fmla="*/ 2679615 w 3898815"/>
                <a:gd name="connsiteY75" fmla="*/ 3299460 h 4328160"/>
                <a:gd name="connsiteX76" fmla="*/ 2671995 w 3898815"/>
                <a:gd name="connsiteY76" fmla="*/ 3253740 h 4328160"/>
                <a:gd name="connsiteX77" fmla="*/ 2633895 w 3898815"/>
                <a:gd name="connsiteY77" fmla="*/ 3116580 h 4328160"/>
                <a:gd name="connsiteX78" fmla="*/ 2588175 w 3898815"/>
                <a:gd name="connsiteY78" fmla="*/ 3032760 h 4328160"/>
                <a:gd name="connsiteX79" fmla="*/ 2565315 w 3898815"/>
                <a:gd name="connsiteY79" fmla="*/ 2979420 h 4328160"/>
                <a:gd name="connsiteX80" fmla="*/ 2519595 w 3898815"/>
                <a:gd name="connsiteY80" fmla="*/ 2887980 h 4328160"/>
                <a:gd name="connsiteX81" fmla="*/ 2481495 w 3898815"/>
                <a:gd name="connsiteY81" fmla="*/ 2773680 h 4328160"/>
                <a:gd name="connsiteX82" fmla="*/ 2473875 w 3898815"/>
                <a:gd name="connsiteY82" fmla="*/ 2727960 h 4328160"/>
                <a:gd name="connsiteX83" fmla="*/ 2496735 w 3898815"/>
                <a:gd name="connsiteY83" fmla="*/ 2583180 h 4328160"/>
                <a:gd name="connsiteX84" fmla="*/ 2580555 w 3898815"/>
                <a:gd name="connsiteY84" fmla="*/ 2529840 h 4328160"/>
                <a:gd name="connsiteX85" fmla="*/ 2649135 w 3898815"/>
                <a:gd name="connsiteY85" fmla="*/ 2522220 h 4328160"/>
                <a:gd name="connsiteX86" fmla="*/ 2694855 w 3898815"/>
                <a:gd name="connsiteY86" fmla="*/ 2514600 h 4328160"/>
                <a:gd name="connsiteX87" fmla="*/ 2908215 w 3898815"/>
                <a:gd name="connsiteY87" fmla="*/ 2499360 h 4328160"/>
                <a:gd name="connsiteX88" fmla="*/ 2931075 w 3898815"/>
                <a:gd name="connsiteY88" fmla="*/ 2491740 h 4328160"/>
                <a:gd name="connsiteX89" fmla="*/ 2953935 w 3898815"/>
                <a:gd name="connsiteY89" fmla="*/ 2476500 h 4328160"/>
                <a:gd name="connsiteX90" fmla="*/ 3022515 w 3898815"/>
                <a:gd name="connsiteY90" fmla="*/ 2415540 h 4328160"/>
                <a:gd name="connsiteX91" fmla="*/ 3037755 w 3898815"/>
                <a:gd name="connsiteY91" fmla="*/ 2377440 h 4328160"/>
                <a:gd name="connsiteX92" fmla="*/ 3106335 w 3898815"/>
                <a:gd name="connsiteY92" fmla="*/ 2331720 h 4328160"/>
                <a:gd name="connsiteX93" fmla="*/ 3144435 w 3898815"/>
                <a:gd name="connsiteY93" fmla="*/ 2324100 h 4328160"/>
                <a:gd name="connsiteX94" fmla="*/ 3197775 w 3898815"/>
                <a:gd name="connsiteY94" fmla="*/ 2308860 h 4328160"/>
                <a:gd name="connsiteX95" fmla="*/ 3228255 w 3898815"/>
                <a:gd name="connsiteY95" fmla="*/ 2270760 h 4328160"/>
                <a:gd name="connsiteX96" fmla="*/ 3251115 w 3898815"/>
                <a:gd name="connsiteY96" fmla="*/ 2209800 h 4328160"/>
                <a:gd name="connsiteX97" fmla="*/ 3258735 w 3898815"/>
                <a:gd name="connsiteY97" fmla="*/ 2179320 h 4328160"/>
                <a:gd name="connsiteX98" fmla="*/ 3266355 w 3898815"/>
                <a:gd name="connsiteY98" fmla="*/ 2141220 h 4328160"/>
                <a:gd name="connsiteX99" fmla="*/ 3296835 w 3898815"/>
                <a:gd name="connsiteY99" fmla="*/ 2125980 h 4328160"/>
                <a:gd name="connsiteX100" fmla="*/ 3449235 w 3898815"/>
                <a:gd name="connsiteY100" fmla="*/ 2133600 h 4328160"/>
                <a:gd name="connsiteX101" fmla="*/ 3517815 w 3898815"/>
                <a:gd name="connsiteY101" fmla="*/ 2186940 h 4328160"/>
                <a:gd name="connsiteX102" fmla="*/ 3540675 w 3898815"/>
                <a:gd name="connsiteY102" fmla="*/ 2202180 h 4328160"/>
                <a:gd name="connsiteX103" fmla="*/ 3594015 w 3898815"/>
                <a:gd name="connsiteY103" fmla="*/ 2270760 h 4328160"/>
                <a:gd name="connsiteX104" fmla="*/ 3632115 w 3898815"/>
                <a:gd name="connsiteY104" fmla="*/ 2301240 h 4328160"/>
                <a:gd name="connsiteX105" fmla="*/ 3715935 w 3898815"/>
                <a:gd name="connsiteY105" fmla="*/ 2308860 h 4328160"/>
                <a:gd name="connsiteX106" fmla="*/ 3891195 w 3898815"/>
                <a:gd name="connsiteY106" fmla="*/ 2263140 h 4328160"/>
                <a:gd name="connsiteX107" fmla="*/ 3898815 w 3898815"/>
                <a:gd name="connsiteY107" fmla="*/ 2232660 h 4328160"/>
                <a:gd name="connsiteX108" fmla="*/ 3883575 w 3898815"/>
                <a:gd name="connsiteY108" fmla="*/ 2080260 h 4328160"/>
                <a:gd name="connsiteX109" fmla="*/ 3845475 w 3898815"/>
                <a:gd name="connsiteY109" fmla="*/ 1996440 h 4328160"/>
                <a:gd name="connsiteX110" fmla="*/ 3799755 w 3898815"/>
                <a:gd name="connsiteY110" fmla="*/ 1935480 h 4328160"/>
                <a:gd name="connsiteX111" fmla="*/ 3731175 w 3898815"/>
                <a:gd name="connsiteY111" fmla="*/ 1859280 h 4328160"/>
                <a:gd name="connsiteX112" fmla="*/ 3685455 w 3898815"/>
                <a:gd name="connsiteY112" fmla="*/ 1798320 h 4328160"/>
                <a:gd name="connsiteX113" fmla="*/ 3616875 w 3898815"/>
                <a:gd name="connsiteY113" fmla="*/ 1760220 h 4328160"/>
                <a:gd name="connsiteX114" fmla="*/ 3540675 w 3898815"/>
                <a:gd name="connsiteY114" fmla="*/ 1744980 h 4328160"/>
                <a:gd name="connsiteX115" fmla="*/ 3441615 w 3898815"/>
                <a:gd name="connsiteY115" fmla="*/ 1706880 h 4328160"/>
                <a:gd name="connsiteX116" fmla="*/ 3342555 w 3898815"/>
                <a:gd name="connsiteY116" fmla="*/ 1623060 h 4328160"/>
                <a:gd name="connsiteX117" fmla="*/ 3281595 w 3898815"/>
                <a:gd name="connsiteY117" fmla="*/ 1546860 h 4328160"/>
                <a:gd name="connsiteX118" fmla="*/ 3273975 w 3898815"/>
                <a:gd name="connsiteY118" fmla="*/ 1485900 h 4328160"/>
                <a:gd name="connsiteX119" fmla="*/ 3258735 w 3898815"/>
                <a:gd name="connsiteY119" fmla="*/ 1447800 h 4328160"/>
                <a:gd name="connsiteX120" fmla="*/ 3243495 w 3898815"/>
                <a:gd name="connsiteY120" fmla="*/ 1325880 h 4328160"/>
                <a:gd name="connsiteX121" fmla="*/ 3228255 w 3898815"/>
                <a:gd name="connsiteY121" fmla="*/ 1249680 h 4328160"/>
                <a:gd name="connsiteX122" fmla="*/ 3220635 w 3898815"/>
                <a:gd name="connsiteY122" fmla="*/ 952500 h 4328160"/>
                <a:gd name="connsiteX123" fmla="*/ 3197775 w 3898815"/>
                <a:gd name="connsiteY123" fmla="*/ 830580 h 4328160"/>
                <a:gd name="connsiteX124" fmla="*/ 3190155 w 3898815"/>
                <a:gd name="connsiteY124" fmla="*/ 777240 h 4328160"/>
                <a:gd name="connsiteX125" fmla="*/ 3159675 w 3898815"/>
                <a:gd name="connsiteY125" fmla="*/ 701040 h 4328160"/>
                <a:gd name="connsiteX126" fmla="*/ 3129195 w 3898815"/>
                <a:gd name="connsiteY126" fmla="*/ 617220 h 4328160"/>
                <a:gd name="connsiteX127" fmla="*/ 3091095 w 3898815"/>
                <a:gd name="connsiteY127" fmla="*/ 556260 h 4328160"/>
                <a:gd name="connsiteX128" fmla="*/ 2999655 w 3898815"/>
                <a:gd name="connsiteY128" fmla="*/ 510540 h 4328160"/>
                <a:gd name="connsiteX129" fmla="*/ 2931075 w 3898815"/>
                <a:gd name="connsiteY129" fmla="*/ 464820 h 4328160"/>
                <a:gd name="connsiteX130" fmla="*/ 2892975 w 3898815"/>
                <a:gd name="connsiteY130" fmla="*/ 449580 h 4328160"/>
                <a:gd name="connsiteX131" fmla="*/ 2824395 w 3898815"/>
                <a:gd name="connsiteY131" fmla="*/ 396240 h 4328160"/>
                <a:gd name="connsiteX132" fmla="*/ 2786295 w 3898815"/>
                <a:gd name="connsiteY132" fmla="*/ 373380 h 4328160"/>
                <a:gd name="connsiteX133" fmla="*/ 2725335 w 3898815"/>
                <a:gd name="connsiteY133" fmla="*/ 304800 h 4328160"/>
                <a:gd name="connsiteX134" fmla="*/ 2702475 w 3898815"/>
                <a:gd name="connsiteY134" fmla="*/ 274320 h 4328160"/>
                <a:gd name="connsiteX135" fmla="*/ 2664375 w 3898815"/>
                <a:gd name="connsiteY135" fmla="*/ 251460 h 4328160"/>
                <a:gd name="connsiteX136" fmla="*/ 2611035 w 3898815"/>
                <a:gd name="connsiteY136" fmla="*/ 220980 h 4328160"/>
                <a:gd name="connsiteX137" fmla="*/ 2572935 w 3898815"/>
                <a:gd name="connsiteY137" fmla="*/ 213360 h 4328160"/>
                <a:gd name="connsiteX138" fmla="*/ 2451015 w 3898815"/>
                <a:gd name="connsiteY138" fmla="*/ 182880 h 4328160"/>
                <a:gd name="connsiteX139" fmla="*/ 2336715 w 3898815"/>
                <a:gd name="connsiteY139" fmla="*/ 167640 h 4328160"/>
                <a:gd name="connsiteX140" fmla="*/ 2230035 w 3898815"/>
                <a:gd name="connsiteY140" fmla="*/ 144780 h 4328160"/>
                <a:gd name="connsiteX141" fmla="*/ 2191935 w 3898815"/>
                <a:gd name="connsiteY141" fmla="*/ 129540 h 4328160"/>
                <a:gd name="connsiteX142" fmla="*/ 2085255 w 3898815"/>
                <a:gd name="connsiteY142" fmla="*/ 83820 h 4328160"/>
                <a:gd name="connsiteX143" fmla="*/ 2047155 w 3898815"/>
                <a:gd name="connsiteY143" fmla="*/ 53340 h 4328160"/>
                <a:gd name="connsiteX144" fmla="*/ 2009055 w 3898815"/>
                <a:gd name="connsiteY144" fmla="*/ 45720 h 4328160"/>
                <a:gd name="connsiteX145" fmla="*/ 1948095 w 3898815"/>
                <a:gd name="connsiteY145" fmla="*/ 30480 h 4328160"/>
                <a:gd name="connsiteX146" fmla="*/ 1902375 w 3898815"/>
                <a:gd name="connsiteY146" fmla="*/ 22860 h 4328160"/>
                <a:gd name="connsiteX147" fmla="*/ 1765215 w 3898815"/>
                <a:gd name="connsiteY147" fmla="*/ 0 h 4328160"/>
                <a:gd name="connsiteX148" fmla="*/ 530775 w 3898815"/>
                <a:gd name="connsiteY148" fmla="*/ 0 h 4328160"/>
                <a:gd name="connsiteX0" fmla="*/ 526239 w 3894279"/>
                <a:gd name="connsiteY0" fmla="*/ 0 h 4328160"/>
                <a:gd name="connsiteX1" fmla="*/ 541479 w 3894279"/>
                <a:gd name="connsiteY1" fmla="*/ 38100 h 4328160"/>
                <a:gd name="connsiteX2" fmla="*/ 549099 w 3894279"/>
                <a:gd name="connsiteY2" fmla="*/ 60960 h 4328160"/>
                <a:gd name="connsiteX3" fmla="*/ 564339 w 3894279"/>
                <a:gd name="connsiteY3" fmla="*/ 99060 h 4328160"/>
                <a:gd name="connsiteX4" fmla="*/ 587199 w 3894279"/>
                <a:gd name="connsiteY4" fmla="*/ 167640 h 4328160"/>
                <a:gd name="connsiteX5" fmla="*/ 594819 w 3894279"/>
                <a:gd name="connsiteY5" fmla="*/ 190500 h 4328160"/>
                <a:gd name="connsiteX6" fmla="*/ 419559 w 3894279"/>
                <a:gd name="connsiteY6" fmla="*/ 579120 h 4328160"/>
                <a:gd name="connsiteX7" fmla="*/ 468246 w 3894279"/>
                <a:gd name="connsiteY7" fmla="*/ 1179662 h 4328160"/>
                <a:gd name="connsiteX8" fmla="*/ 434799 w 3894279"/>
                <a:gd name="connsiteY8" fmla="*/ 1584960 h 4328160"/>
                <a:gd name="connsiteX9" fmla="*/ 419559 w 3894279"/>
                <a:gd name="connsiteY9" fmla="*/ 1630680 h 4328160"/>
                <a:gd name="connsiteX10" fmla="*/ 389079 w 3894279"/>
                <a:gd name="connsiteY10" fmla="*/ 1691640 h 4328160"/>
                <a:gd name="connsiteX11" fmla="*/ 343359 w 3894279"/>
                <a:gd name="connsiteY11" fmla="*/ 1783080 h 4328160"/>
                <a:gd name="connsiteX12" fmla="*/ 328119 w 3894279"/>
                <a:gd name="connsiteY12" fmla="*/ 1813560 h 4328160"/>
                <a:gd name="connsiteX13" fmla="*/ 290019 w 3894279"/>
                <a:gd name="connsiteY13" fmla="*/ 1866900 h 4328160"/>
                <a:gd name="connsiteX14" fmla="*/ 259539 w 3894279"/>
                <a:gd name="connsiteY14" fmla="*/ 1935480 h 4328160"/>
                <a:gd name="connsiteX15" fmla="*/ 244299 w 3894279"/>
                <a:gd name="connsiteY15" fmla="*/ 1988820 h 4328160"/>
                <a:gd name="connsiteX16" fmla="*/ 229059 w 3894279"/>
                <a:gd name="connsiteY16" fmla="*/ 2019300 h 4328160"/>
                <a:gd name="connsiteX17" fmla="*/ 198579 w 3894279"/>
                <a:gd name="connsiteY17" fmla="*/ 2125980 h 4328160"/>
                <a:gd name="connsiteX18" fmla="*/ 190959 w 3894279"/>
                <a:gd name="connsiteY18" fmla="*/ 2179320 h 4328160"/>
                <a:gd name="connsiteX19" fmla="*/ 183339 w 3894279"/>
                <a:gd name="connsiteY19" fmla="*/ 2202180 h 4328160"/>
                <a:gd name="connsiteX20" fmla="*/ 160479 w 3894279"/>
                <a:gd name="connsiteY20" fmla="*/ 2286000 h 4328160"/>
                <a:gd name="connsiteX21" fmla="*/ 23319 w 3894279"/>
                <a:gd name="connsiteY21" fmla="*/ 2900680 h 4328160"/>
                <a:gd name="connsiteX22" fmla="*/ 38559 w 3894279"/>
                <a:gd name="connsiteY22" fmla="*/ 2941320 h 4328160"/>
                <a:gd name="connsiteX23" fmla="*/ 23319 w 3894279"/>
                <a:gd name="connsiteY23" fmla="*/ 2971800 h 4328160"/>
                <a:gd name="connsiteX24" fmla="*/ 15699 w 3894279"/>
                <a:gd name="connsiteY24" fmla="*/ 3032760 h 4328160"/>
                <a:gd name="connsiteX25" fmla="*/ 459 w 3894279"/>
                <a:gd name="connsiteY25" fmla="*/ 3086100 h 4328160"/>
                <a:gd name="connsiteX26" fmla="*/ 23319 w 3894279"/>
                <a:gd name="connsiteY26" fmla="*/ 3238500 h 4328160"/>
                <a:gd name="connsiteX27" fmla="*/ 135079 w 3894279"/>
                <a:gd name="connsiteY27" fmla="*/ 3517900 h 4328160"/>
                <a:gd name="connsiteX28" fmla="*/ 312879 w 3894279"/>
                <a:gd name="connsiteY28" fmla="*/ 3489960 h 4328160"/>
                <a:gd name="connsiteX29" fmla="*/ 381459 w 3894279"/>
                <a:gd name="connsiteY29" fmla="*/ 3497580 h 4328160"/>
                <a:gd name="connsiteX30" fmla="*/ 739599 w 3894279"/>
                <a:gd name="connsiteY30" fmla="*/ 3520440 h 4328160"/>
                <a:gd name="connsiteX31" fmla="*/ 800559 w 3894279"/>
                <a:gd name="connsiteY31" fmla="*/ 3543300 h 4328160"/>
                <a:gd name="connsiteX32" fmla="*/ 846279 w 3894279"/>
                <a:gd name="connsiteY32" fmla="*/ 3581400 h 4328160"/>
                <a:gd name="connsiteX33" fmla="*/ 869139 w 3894279"/>
                <a:gd name="connsiteY33" fmla="*/ 3604260 h 4328160"/>
                <a:gd name="connsiteX34" fmla="*/ 899619 w 3894279"/>
                <a:gd name="connsiteY34" fmla="*/ 3665220 h 4328160"/>
                <a:gd name="connsiteX35" fmla="*/ 914859 w 3894279"/>
                <a:gd name="connsiteY35" fmla="*/ 3710940 h 4328160"/>
                <a:gd name="connsiteX36" fmla="*/ 960579 w 3894279"/>
                <a:gd name="connsiteY36" fmla="*/ 3810000 h 4328160"/>
                <a:gd name="connsiteX37" fmla="*/ 991059 w 3894279"/>
                <a:gd name="connsiteY37" fmla="*/ 3848100 h 4328160"/>
                <a:gd name="connsiteX38" fmla="*/ 1013919 w 3894279"/>
                <a:gd name="connsiteY38" fmla="*/ 3855720 h 4328160"/>
                <a:gd name="connsiteX39" fmla="*/ 1128219 w 3894279"/>
                <a:gd name="connsiteY39" fmla="*/ 3893820 h 4328160"/>
                <a:gd name="connsiteX40" fmla="*/ 1463499 w 3894279"/>
                <a:gd name="connsiteY40" fmla="*/ 3878580 h 4328160"/>
                <a:gd name="connsiteX41" fmla="*/ 1493979 w 3894279"/>
                <a:gd name="connsiteY41" fmla="*/ 3870960 h 4328160"/>
                <a:gd name="connsiteX42" fmla="*/ 1593039 w 3894279"/>
                <a:gd name="connsiteY42" fmla="*/ 3840480 h 4328160"/>
                <a:gd name="connsiteX43" fmla="*/ 1661619 w 3894279"/>
                <a:gd name="connsiteY43" fmla="*/ 3817620 h 4328160"/>
                <a:gd name="connsiteX44" fmla="*/ 1684479 w 3894279"/>
                <a:gd name="connsiteY44" fmla="*/ 3802380 h 4328160"/>
                <a:gd name="connsiteX45" fmla="*/ 1905459 w 3894279"/>
                <a:gd name="connsiteY45" fmla="*/ 3810000 h 4328160"/>
                <a:gd name="connsiteX46" fmla="*/ 1981659 w 3894279"/>
                <a:gd name="connsiteY46" fmla="*/ 3863340 h 4328160"/>
                <a:gd name="connsiteX47" fmla="*/ 2027379 w 3894279"/>
                <a:gd name="connsiteY47" fmla="*/ 3931920 h 4328160"/>
                <a:gd name="connsiteX48" fmla="*/ 2034999 w 3894279"/>
                <a:gd name="connsiteY48" fmla="*/ 3954780 h 4328160"/>
                <a:gd name="connsiteX49" fmla="*/ 2073099 w 3894279"/>
                <a:gd name="connsiteY49" fmla="*/ 4000500 h 4328160"/>
                <a:gd name="connsiteX50" fmla="*/ 2111199 w 3894279"/>
                <a:gd name="connsiteY50" fmla="*/ 4069080 h 4328160"/>
                <a:gd name="connsiteX51" fmla="*/ 2149299 w 3894279"/>
                <a:gd name="connsiteY51" fmla="*/ 4122420 h 4328160"/>
                <a:gd name="connsiteX52" fmla="*/ 2172159 w 3894279"/>
                <a:gd name="connsiteY52" fmla="*/ 4145280 h 4328160"/>
                <a:gd name="connsiteX53" fmla="*/ 2187399 w 3894279"/>
                <a:gd name="connsiteY53" fmla="*/ 4168140 h 4328160"/>
                <a:gd name="connsiteX54" fmla="*/ 2217879 w 3894279"/>
                <a:gd name="connsiteY54" fmla="*/ 4198620 h 4328160"/>
                <a:gd name="connsiteX55" fmla="*/ 2240739 w 3894279"/>
                <a:gd name="connsiteY55" fmla="*/ 4229100 h 4328160"/>
                <a:gd name="connsiteX56" fmla="*/ 2286459 w 3894279"/>
                <a:gd name="connsiteY56" fmla="*/ 4259580 h 4328160"/>
                <a:gd name="connsiteX57" fmla="*/ 2324559 w 3894279"/>
                <a:gd name="connsiteY57" fmla="*/ 4290060 h 4328160"/>
                <a:gd name="connsiteX58" fmla="*/ 2385519 w 3894279"/>
                <a:gd name="connsiteY58" fmla="*/ 4305300 h 4328160"/>
                <a:gd name="connsiteX59" fmla="*/ 2408379 w 3894279"/>
                <a:gd name="connsiteY59" fmla="*/ 4320540 h 4328160"/>
                <a:gd name="connsiteX60" fmla="*/ 2438859 w 3894279"/>
                <a:gd name="connsiteY60" fmla="*/ 4328160 h 4328160"/>
                <a:gd name="connsiteX61" fmla="*/ 2636979 w 3894279"/>
                <a:gd name="connsiteY61" fmla="*/ 4320540 h 4328160"/>
                <a:gd name="connsiteX62" fmla="*/ 2705559 w 3894279"/>
                <a:gd name="connsiteY62" fmla="*/ 4282440 h 4328160"/>
                <a:gd name="connsiteX63" fmla="*/ 2758899 w 3894279"/>
                <a:gd name="connsiteY63" fmla="*/ 4244340 h 4328160"/>
                <a:gd name="connsiteX64" fmla="*/ 2812239 w 3894279"/>
                <a:gd name="connsiteY64" fmla="*/ 4137660 h 4328160"/>
                <a:gd name="connsiteX65" fmla="*/ 2819859 w 3894279"/>
                <a:gd name="connsiteY65" fmla="*/ 4099560 h 4328160"/>
                <a:gd name="connsiteX66" fmla="*/ 2842719 w 3894279"/>
                <a:gd name="connsiteY66" fmla="*/ 4038600 h 4328160"/>
                <a:gd name="connsiteX67" fmla="*/ 2835099 w 3894279"/>
                <a:gd name="connsiteY67" fmla="*/ 3680460 h 4328160"/>
                <a:gd name="connsiteX68" fmla="*/ 2827479 w 3894279"/>
                <a:gd name="connsiteY68" fmla="*/ 3642360 h 4328160"/>
                <a:gd name="connsiteX69" fmla="*/ 2804619 w 3894279"/>
                <a:gd name="connsiteY69" fmla="*/ 3604260 h 4328160"/>
                <a:gd name="connsiteX70" fmla="*/ 2789379 w 3894279"/>
                <a:gd name="connsiteY70" fmla="*/ 3573780 h 4328160"/>
                <a:gd name="connsiteX71" fmla="*/ 2751279 w 3894279"/>
                <a:gd name="connsiteY71" fmla="*/ 3528060 h 4328160"/>
                <a:gd name="connsiteX72" fmla="*/ 2713179 w 3894279"/>
                <a:gd name="connsiteY72" fmla="*/ 3429000 h 4328160"/>
                <a:gd name="connsiteX73" fmla="*/ 2697939 w 3894279"/>
                <a:gd name="connsiteY73" fmla="*/ 3375660 h 4328160"/>
                <a:gd name="connsiteX74" fmla="*/ 2690319 w 3894279"/>
                <a:gd name="connsiteY74" fmla="*/ 3345180 h 4328160"/>
                <a:gd name="connsiteX75" fmla="*/ 2675079 w 3894279"/>
                <a:gd name="connsiteY75" fmla="*/ 3299460 h 4328160"/>
                <a:gd name="connsiteX76" fmla="*/ 2667459 w 3894279"/>
                <a:gd name="connsiteY76" fmla="*/ 3253740 h 4328160"/>
                <a:gd name="connsiteX77" fmla="*/ 2629359 w 3894279"/>
                <a:gd name="connsiteY77" fmla="*/ 3116580 h 4328160"/>
                <a:gd name="connsiteX78" fmla="*/ 2583639 w 3894279"/>
                <a:gd name="connsiteY78" fmla="*/ 3032760 h 4328160"/>
                <a:gd name="connsiteX79" fmla="*/ 2560779 w 3894279"/>
                <a:gd name="connsiteY79" fmla="*/ 2979420 h 4328160"/>
                <a:gd name="connsiteX80" fmla="*/ 2515059 w 3894279"/>
                <a:gd name="connsiteY80" fmla="*/ 2887980 h 4328160"/>
                <a:gd name="connsiteX81" fmla="*/ 2476959 w 3894279"/>
                <a:gd name="connsiteY81" fmla="*/ 2773680 h 4328160"/>
                <a:gd name="connsiteX82" fmla="*/ 2469339 w 3894279"/>
                <a:gd name="connsiteY82" fmla="*/ 2727960 h 4328160"/>
                <a:gd name="connsiteX83" fmla="*/ 2492199 w 3894279"/>
                <a:gd name="connsiteY83" fmla="*/ 2583180 h 4328160"/>
                <a:gd name="connsiteX84" fmla="*/ 2576019 w 3894279"/>
                <a:gd name="connsiteY84" fmla="*/ 2529840 h 4328160"/>
                <a:gd name="connsiteX85" fmla="*/ 2644599 w 3894279"/>
                <a:gd name="connsiteY85" fmla="*/ 2522220 h 4328160"/>
                <a:gd name="connsiteX86" fmla="*/ 2690319 w 3894279"/>
                <a:gd name="connsiteY86" fmla="*/ 2514600 h 4328160"/>
                <a:gd name="connsiteX87" fmla="*/ 2903679 w 3894279"/>
                <a:gd name="connsiteY87" fmla="*/ 2499360 h 4328160"/>
                <a:gd name="connsiteX88" fmla="*/ 2926539 w 3894279"/>
                <a:gd name="connsiteY88" fmla="*/ 2491740 h 4328160"/>
                <a:gd name="connsiteX89" fmla="*/ 2949399 w 3894279"/>
                <a:gd name="connsiteY89" fmla="*/ 2476500 h 4328160"/>
                <a:gd name="connsiteX90" fmla="*/ 3017979 w 3894279"/>
                <a:gd name="connsiteY90" fmla="*/ 2415540 h 4328160"/>
                <a:gd name="connsiteX91" fmla="*/ 3033219 w 3894279"/>
                <a:gd name="connsiteY91" fmla="*/ 2377440 h 4328160"/>
                <a:gd name="connsiteX92" fmla="*/ 3101799 w 3894279"/>
                <a:gd name="connsiteY92" fmla="*/ 2331720 h 4328160"/>
                <a:gd name="connsiteX93" fmla="*/ 3139899 w 3894279"/>
                <a:gd name="connsiteY93" fmla="*/ 2324100 h 4328160"/>
                <a:gd name="connsiteX94" fmla="*/ 3193239 w 3894279"/>
                <a:gd name="connsiteY94" fmla="*/ 2308860 h 4328160"/>
                <a:gd name="connsiteX95" fmla="*/ 3223719 w 3894279"/>
                <a:gd name="connsiteY95" fmla="*/ 2270760 h 4328160"/>
                <a:gd name="connsiteX96" fmla="*/ 3246579 w 3894279"/>
                <a:gd name="connsiteY96" fmla="*/ 2209800 h 4328160"/>
                <a:gd name="connsiteX97" fmla="*/ 3254199 w 3894279"/>
                <a:gd name="connsiteY97" fmla="*/ 2179320 h 4328160"/>
                <a:gd name="connsiteX98" fmla="*/ 3261819 w 3894279"/>
                <a:gd name="connsiteY98" fmla="*/ 2141220 h 4328160"/>
                <a:gd name="connsiteX99" fmla="*/ 3292299 w 3894279"/>
                <a:gd name="connsiteY99" fmla="*/ 2125980 h 4328160"/>
                <a:gd name="connsiteX100" fmla="*/ 3444699 w 3894279"/>
                <a:gd name="connsiteY100" fmla="*/ 2133600 h 4328160"/>
                <a:gd name="connsiteX101" fmla="*/ 3513279 w 3894279"/>
                <a:gd name="connsiteY101" fmla="*/ 2186940 h 4328160"/>
                <a:gd name="connsiteX102" fmla="*/ 3536139 w 3894279"/>
                <a:gd name="connsiteY102" fmla="*/ 2202180 h 4328160"/>
                <a:gd name="connsiteX103" fmla="*/ 3589479 w 3894279"/>
                <a:gd name="connsiteY103" fmla="*/ 2270760 h 4328160"/>
                <a:gd name="connsiteX104" fmla="*/ 3627579 w 3894279"/>
                <a:gd name="connsiteY104" fmla="*/ 2301240 h 4328160"/>
                <a:gd name="connsiteX105" fmla="*/ 3711399 w 3894279"/>
                <a:gd name="connsiteY105" fmla="*/ 2308860 h 4328160"/>
                <a:gd name="connsiteX106" fmla="*/ 3886659 w 3894279"/>
                <a:gd name="connsiteY106" fmla="*/ 2263140 h 4328160"/>
                <a:gd name="connsiteX107" fmla="*/ 3894279 w 3894279"/>
                <a:gd name="connsiteY107" fmla="*/ 2232660 h 4328160"/>
                <a:gd name="connsiteX108" fmla="*/ 3879039 w 3894279"/>
                <a:gd name="connsiteY108" fmla="*/ 2080260 h 4328160"/>
                <a:gd name="connsiteX109" fmla="*/ 3840939 w 3894279"/>
                <a:gd name="connsiteY109" fmla="*/ 1996440 h 4328160"/>
                <a:gd name="connsiteX110" fmla="*/ 3795219 w 3894279"/>
                <a:gd name="connsiteY110" fmla="*/ 1935480 h 4328160"/>
                <a:gd name="connsiteX111" fmla="*/ 3726639 w 3894279"/>
                <a:gd name="connsiteY111" fmla="*/ 1859280 h 4328160"/>
                <a:gd name="connsiteX112" fmla="*/ 3680919 w 3894279"/>
                <a:gd name="connsiteY112" fmla="*/ 1798320 h 4328160"/>
                <a:gd name="connsiteX113" fmla="*/ 3612339 w 3894279"/>
                <a:gd name="connsiteY113" fmla="*/ 1760220 h 4328160"/>
                <a:gd name="connsiteX114" fmla="*/ 3536139 w 3894279"/>
                <a:gd name="connsiteY114" fmla="*/ 1744980 h 4328160"/>
                <a:gd name="connsiteX115" fmla="*/ 3437079 w 3894279"/>
                <a:gd name="connsiteY115" fmla="*/ 1706880 h 4328160"/>
                <a:gd name="connsiteX116" fmla="*/ 3338019 w 3894279"/>
                <a:gd name="connsiteY116" fmla="*/ 1623060 h 4328160"/>
                <a:gd name="connsiteX117" fmla="*/ 3277059 w 3894279"/>
                <a:gd name="connsiteY117" fmla="*/ 1546860 h 4328160"/>
                <a:gd name="connsiteX118" fmla="*/ 3269439 w 3894279"/>
                <a:gd name="connsiteY118" fmla="*/ 1485900 h 4328160"/>
                <a:gd name="connsiteX119" fmla="*/ 3254199 w 3894279"/>
                <a:gd name="connsiteY119" fmla="*/ 1447800 h 4328160"/>
                <a:gd name="connsiteX120" fmla="*/ 3238959 w 3894279"/>
                <a:gd name="connsiteY120" fmla="*/ 1325880 h 4328160"/>
                <a:gd name="connsiteX121" fmla="*/ 3223719 w 3894279"/>
                <a:gd name="connsiteY121" fmla="*/ 1249680 h 4328160"/>
                <a:gd name="connsiteX122" fmla="*/ 3216099 w 3894279"/>
                <a:gd name="connsiteY122" fmla="*/ 952500 h 4328160"/>
                <a:gd name="connsiteX123" fmla="*/ 3193239 w 3894279"/>
                <a:gd name="connsiteY123" fmla="*/ 830580 h 4328160"/>
                <a:gd name="connsiteX124" fmla="*/ 3185619 w 3894279"/>
                <a:gd name="connsiteY124" fmla="*/ 777240 h 4328160"/>
                <a:gd name="connsiteX125" fmla="*/ 3155139 w 3894279"/>
                <a:gd name="connsiteY125" fmla="*/ 701040 h 4328160"/>
                <a:gd name="connsiteX126" fmla="*/ 3124659 w 3894279"/>
                <a:gd name="connsiteY126" fmla="*/ 617220 h 4328160"/>
                <a:gd name="connsiteX127" fmla="*/ 3086559 w 3894279"/>
                <a:gd name="connsiteY127" fmla="*/ 556260 h 4328160"/>
                <a:gd name="connsiteX128" fmla="*/ 2995119 w 3894279"/>
                <a:gd name="connsiteY128" fmla="*/ 510540 h 4328160"/>
                <a:gd name="connsiteX129" fmla="*/ 2926539 w 3894279"/>
                <a:gd name="connsiteY129" fmla="*/ 464820 h 4328160"/>
                <a:gd name="connsiteX130" fmla="*/ 2888439 w 3894279"/>
                <a:gd name="connsiteY130" fmla="*/ 449580 h 4328160"/>
                <a:gd name="connsiteX131" fmla="*/ 2819859 w 3894279"/>
                <a:gd name="connsiteY131" fmla="*/ 396240 h 4328160"/>
                <a:gd name="connsiteX132" fmla="*/ 2781759 w 3894279"/>
                <a:gd name="connsiteY132" fmla="*/ 373380 h 4328160"/>
                <a:gd name="connsiteX133" fmla="*/ 2720799 w 3894279"/>
                <a:gd name="connsiteY133" fmla="*/ 304800 h 4328160"/>
                <a:gd name="connsiteX134" fmla="*/ 2697939 w 3894279"/>
                <a:gd name="connsiteY134" fmla="*/ 274320 h 4328160"/>
                <a:gd name="connsiteX135" fmla="*/ 2659839 w 3894279"/>
                <a:gd name="connsiteY135" fmla="*/ 251460 h 4328160"/>
                <a:gd name="connsiteX136" fmla="*/ 2606499 w 3894279"/>
                <a:gd name="connsiteY136" fmla="*/ 220980 h 4328160"/>
                <a:gd name="connsiteX137" fmla="*/ 2568399 w 3894279"/>
                <a:gd name="connsiteY137" fmla="*/ 213360 h 4328160"/>
                <a:gd name="connsiteX138" fmla="*/ 2446479 w 3894279"/>
                <a:gd name="connsiteY138" fmla="*/ 182880 h 4328160"/>
                <a:gd name="connsiteX139" fmla="*/ 2332179 w 3894279"/>
                <a:gd name="connsiteY139" fmla="*/ 167640 h 4328160"/>
                <a:gd name="connsiteX140" fmla="*/ 2225499 w 3894279"/>
                <a:gd name="connsiteY140" fmla="*/ 144780 h 4328160"/>
                <a:gd name="connsiteX141" fmla="*/ 2187399 w 3894279"/>
                <a:gd name="connsiteY141" fmla="*/ 129540 h 4328160"/>
                <a:gd name="connsiteX142" fmla="*/ 2080719 w 3894279"/>
                <a:gd name="connsiteY142" fmla="*/ 83820 h 4328160"/>
                <a:gd name="connsiteX143" fmla="*/ 2042619 w 3894279"/>
                <a:gd name="connsiteY143" fmla="*/ 53340 h 4328160"/>
                <a:gd name="connsiteX144" fmla="*/ 2004519 w 3894279"/>
                <a:gd name="connsiteY144" fmla="*/ 45720 h 4328160"/>
                <a:gd name="connsiteX145" fmla="*/ 1943559 w 3894279"/>
                <a:gd name="connsiteY145" fmla="*/ 30480 h 4328160"/>
                <a:gd name="connsiteX146" fmla="*/ 1897839 w 3894279"/>
                <a:gd name="connsiteY146" fmla="*/ 22860 h 4328160"/>
                <a:gd name="connsiteX147" fmla="*/ 1760679 w 3894279"/>
                <a:gd name="connsiteY147" fmla="*/ 0 h 4328160"/>
                <a:gd name="connsiteX148" fmla="*/ 526239 w 3894279"/>
                <a:gd name="connsiteY148" fmla="*/ 0 h 4328160"/>
                <a:gd name="connsiteX0" fmla="*/ 532319 w 3900359"/>
                <a:gd name="connsiteY0" fmla="*/ 0 h 4328160"/>
                <a:gd name="connsiteX1" fmla="*/ 547559 w 3900359"/>
                <a:gd name="connsiteY1" fmla="*/ 38100 h 4328160"/>
                <a:gd name="connsiteX2" fmla="*/ 555179 w 3900359"/>
                <a:gd name="connsiteY2" fmla="*/ 60960 h 4328160"/>
                <a:gd name="connsiteX3" fmla="*/ 570419 w 3900359"/>
                <a:gd name="connsiteY3" fmla="*/ 99060 h 4328160"/>
                <a:gd name="connsiteX4" fmla="*/ 593279 w 3900359"/>
                <a:gd name="connsiteY4" fmla="*/ 167640 h 4328160"/>
                <a:gd name="connsiteX5" fmla="*/ 600899 w 3900359"/>
                <a:gd name="connsiteY5" fmla="*/ 190500 h 4328160"/>
                <a:gd name="connsiteX6" fmla="*/ 425639 w 3900359"/>
                <a:gd name="connsiteY6" fmla="*/ 579120 h 4328160"/>
                <a:gd name="connsiteX7" fmla="*/ 474326 w 3900359"/>
                <a:gd name="connsiteY7" fmla="*/ 1179662 h 4328160"/>
                <a:gd name="connsiteX8" fmla="*/ 440879 w 3900359"/>
                <a:gd name="connsiteY8" fmla="*/ 1584960 h 4328160"/>
                <a:gd name="connsiteX9" fmla="*/ 425639 w 3900359"/>
                <a:gd name="connsiteY9" fmla="*/ 1630680 h 4328160"/>
                <a:gd name="connsiteX10" fmla="*/ 395159 w 3900359"/>
                <a:gd name="connsiteY10" fmla="*/ 1691640 h 4328160"/>
                <a:gd name="connsiteX11" fmla="*/ 349439 w 3900359"/>
                <a:gd name="connsiteY11" fmla="*/ 1783080 h 4328160"/>
                <a:gd name="connsiteX12" fmla="*/ 334199 w 3900359"/>
                <a:gd name="connsiteY12" fmla="*/ 1813560 h 4328160"/>
                <a:gd name="connsiteX13" fmla="*/ 296099 w 3900359"/>
                <a:gd name="connsiteY13" fmla="*/ 1866900 h 4328160"/>
                <a:gd name="connsiteX14" fmla="*/ 265619 w 3900359"/>
                <a:gd name="connsiteY14" fmla="*/ 1935480 h 4328160"/>
                <a:gd name="connsiteX15" fmla="*/ 250379 w 3900359"/>
                <a:gd name="connsiteY15" fmla="*/ 1988820 h 4328160"/>
                <a:gd name="connsiteX16" fmla="*/ 235139 w 3900359"/>
                <a:gd name="connsiteY16" fmla="*/ 2019300 h 4328160"/>
                <a:gd name="connsiteX17" fmla="*/ 204659 w 3900359"/>
                <a:gd name="connsiteY17" fmla="*/ 2125980 h 4328160"/>
                <a:gd name="connsiteX18" fmla="*/ 197039 w 3900359"/>
                <a:gd name="connsiteY18" fmla="*/ 2179320 h 4328160"/>
                <a:gd name="connsiteX19" fmla="*/ 189419 w 3900359"/>
                <a:gd name="connsiteY19" fmla="*/ 2202180 h 4328160"/>
                <a:gd name="connsiteX20" fmla="*/ 166559 w 3900359"/>
                <a:gd name="connsiteY20" fmla="*/ 2286000 h 4328160"/>
                <a:gd name="connsiteX21" fmla="*/ 29399 w 3900359"/>
                <a:gd name="connsiteY21" fmla="*/ 2900680 h 4328160"/>
                <a:gd name="connsiteX22" fmla="*/ 44639 w 3900359"/>
                <a:gd name="connsiteY22" fmla="*/ 2941320 h 4328160"/>
                <a:gd name="connsiteX23" fmla="*/ 29399 w 3900359"/>
                <a:gd name="connsiteY23" fmla="*/ 2971800 h 4328160"/>
                <a:gd name="connsiteX24" fmla="*/ 21779 w 3900359"/>
                <a:gd name="connsiteY24" fmla="*/ 3032760 h 4328160"/>
                <a:gd name="connsiteX25" fmla="*/ 6539 w 3900359"/>
                <a:gd name="connsiteY25" fmla="*/ 3086100 h 4328160"/>
                <a:gd name="connsiteX26" fmla="*/ 141159 w 3900359"/>
                <a:gd name="connsiteY26" fmla="*/ 3517900 h 4328160"/>
                <a:gd name="connsiteX27" fmla="*/ 318959 w 3900359"/>
                <a:gd name="connsiteY27" fmla="*/ 3489960 h 4328160"/>
                <a:gd name="connsiteX28" fmla="*/ 387539 w 3900359"/>
                <a:gd name="connsiteY28" fmla="*/ 3497580 h 4328160"/>
                <a:gd name="connsiteX29" fmla="*/ 745679 w 3900359"/>
                <a:gd name="connsiteY29" fmla="*/ 3520440 h 4328160"/>
                <a:gd name="connsiteX30" fmla="*/ 806639 w 3900359"/>
                <a:gd name="connsiteY30" fmla="*/ 3543300 h 4328160"/>
                <a:gd name="connsiteX31" fmla="*/ 852359 w 3900359"/>
                <a:gd name="connsiteY31" fmla="*/ 3581400 h 4328160"/>
                <a:gd name="connsiteX32" fmla="*/ 875219 w 3900359"/>
                <a:gd name="connsiteY32" fmla="*/ 3604260 h 4328160"/>
                <a:gd name="connsiteX33" fmla="*/ 905699 w 3900359"/>
                <a:gd name="connsiteY33" fmla="*/ 3665220 h 4328160"/>
                <a:gd name="connsiteX34" fmla="*/ 920939 w 3900359"/>
                <a:gd name="connsiteY34" fmla="*/ 3710940 h 4328160"/>
                <a:gd name="connsiteX35" fmla="*/ 966659 w 3900359"/>
                <a:gd name="connsiteY35" fmla="*/ 3810000 h 4328160"/>
                <a:gd name="connsiteX36" fmla="*/ 997139 w 3900359"/>
                <a:gd name="connsiteY36" fmla="*/ 3848100 h 4328160"/>
                <a:gd name="connsiteX37" fmla="*/ 1019999 w 3900359"/>
                <a:gd name="connsiteY37" fmla="*/ 3855720 h 4328160"/>
                <a:gd name="connsiteX38" fmla="*/ 1134299 w 3900359"/>
                <a:gd name="connsiteY38" fmla="*/ 3893820 h 4328160"/>
                <a:gd name="connsiteX39" fmla="*/ 1469579 w 3900359"/>
                <a:gd name="connsiteY39" fmla="*/ 3878580 h 4328160"/>
                <a:gd name="connsiteX40" fmla="*/ 1500059 w 3900359"/>
                <a:gd name="connsiteY40" fmla="*/ 3870960 h 4328160"/>
                <a:gd name="connsiteX41" fmla="*/ 1599119 w 3900359"/>
                <a:gd name="connsiteY41" fmla="*/ 3840480 h 4328160"/>
                <a:gd name="connsiteX42" fmla="*/ 1667699 w 3900359"/>
                <a:gd name="connsiteY42" fmla="*/ 3817620 h 4328160"/>
                <a:gd name="connsiteX43" fmla="*/ 1690559 w 3900359"/>
                <a:gd name="connsiteY43" fmla="*/ 3802380 h 4328160"/>
                <a:gd name="connsiteX44" fmla="*/ 1911539 w 3900359"/>
                <a:gd name="connsiteY44" fmla="*/ 3810000 h 4328160"/>
                <a:gd name="connsiteX45" fmla="*/ 1987739 w 3900359"/>
                <a:gd name="connsiteY45" fmla="*/ 3863340 h 4328160"/>
                <a:gd name="connsiteX46" fmla="*/ 2033459 w 3900359"/>
                <a:gd name="connsiteY46" fmla="*/ 3931920 h 4328160"/>
                <a:gd name="connsiteX47" fmla="*/ 2041079 w 3900359"/>
                <a:gd name="connsiteY47" fmla="*/ 3954780 h 4328160"/>
                <a:gd name="connsiteX48" fmla="*/ 2079179 w 3900359"/>
                <a:gd name="connsiteY48" fmla="*/ 4000500 h 4328160"/>
                <a:gd name="connsiteX49" fmla="*/ 2117279 w 3900359"/>
                <a:gd name="connsiteY49" fmla="*/ 4069080 h 4328160"/>
                <a:gd name="connsiteX50" fmla="*/ 2155379 w 3900359"/>
                <a:gd name="connsiteY50" fmla="*/ 4122420 h 4328160"/>
                <a:gd name="connsiteX51" fmla="*/ 2178239 w 3900359"/>
                <a:gd name="connsiteY51" fmla="*/ 4145280 h 4328160"/>
                <a:gd name="connsiteX52" fmla="*/ 2193479 w 3900359"/>
                <a:gd name="connsiteY52" fmla="*/ 4168140 h 4328160"/>
                <a:gd name="connsiteX53" fmla="*/ 2223959 w 3900359"/>
                <a:gd name="connsiteY53" fmla="*/ 4198620 h 4328160"/>
                <a:gd name="connsiteX54" fmla="*/ 2246819 w 3900359"/>
                <a:gd name="connsiteY54" fmla="*/ 4229100 h 4328160"/>
                <a:gd name="connsiteX55" fmla="*/ 2292539 w 3900359"/>
                <a:gd name="connsiteY55" fmla="*/ 4259580 h 4328160"/>
                <a:gd name="connsiteX56" fmla="*/ 2330639 w 3900359"/>
                <a:gd name="connsiteY56" fmla="*/ 4290060 h 4328160"/>
                <a:gd name="connsiteX57" fmla="*/ 2391599 w 3900359"/>
                <a:gd name="connsiteY57" fmla="*/ 4305300 h 4328160"/>
                <a:gd name="connsiteX58" fmla="*/ 2414459 w 3900359"/>
                <a:gd name="connsiteY58" fmla="*/ 4320540 h 4328160"/>
                <a:gd name="connsiteX59" fmla="*/ 2444939 w 3900359"/>
                <a:gd name="connsiteY59" fmla="*/ 4328160 h 4328160"/>
                <a:gd name="connsiteX60" fmla="*/ 2643059 w 3900359"/>
                <a:gd name="connsiteY60" fmla="*/ 4320540 h 4328160"/>
                <a:gd name="connsiteX61" fmla="*/ 2711639 w 3900359"/>
                <a:gd name="connsiteY61" fmla="*/ 4282440 h 4328160"/>
                <a:gd name="connsiteX62" fmla="*/ 2764979 w 3900359"/>
                <a:gd name="connsiteY62" fmla="*/ 4244340 h 4328160"/>
                <a:gd name="connsiteX63" fmla="*/ 2818319 w 3900359"/>
                <a:gd name="connsiteY63" fmla="*/ 4137660 h 4328160"/>
                <a:gd name="connsiteX64" fmla="*/ 2825939 w 3900359"/>
                <a:gd name="connsiteY64" fmla="*/ 4099560 h 4328160"/>
                <a:gd name="connsiteX65" fmla="*/ 2848799 w 3900359"/>
                <a:gd name="connsiteY65" fmla="*/ 4038600 h 4328160"/>
                <a:gd name="connsiteX66" fmla="*/ 2841179 w 3900359"/>
                <a:gd name="connsiteY66" fmla="*/ 3680460 h 4328160"/>
                <a:gd name="connsiteX67" fmla="*/ 2833559 w 3900359"/>
                <a:gd name="connsiteY67" fmla="*/ 3642360 h 4328160"/>
                <a:gd name="connsiteX68" fmla="*/ 2810699 w 3900359"/>
                <a:gd name="connsiteY68" fmla="*/ 3604260 h 4328160"/>
                <a:gd name="connsiteX69" fmla="*/ 2795459 w 3900359"/>
                <a:gd name="connsiteY69" fmla="*/ 3573780 h 4328160"/>
                <a:gd name="connsiteX70" fmla="*/ 2757359 w 3900359"/>
                <a:gd name="connsiteY70" fmla="*/ 3528060 h 4328160"/>
                <a:gd name="connsiteX71" fmla="*/ 2719259 w 3900359"/>
                <a:gd name="connsiteY71" fmla="*/ 3429000 h 4328160"/>
                <a:gd name="connsiteX72" fmla="*/ 2704019 w 3900359"/>
                <a:gd name="connsiteY72" fmla="*/ 3375660 h 4328160"/>
                <a:gd name="connsiteX73" fmla="*/ 2696399 w 3900359"/>
                <a:gd name="connsiteY73" fmla="*/ 3345180 h 4328160"/>
                <a:gd name="connsiteX74" fmla="*/ 2681159 w 3900359"/>
                <a:gd name="connsiteY74" fmla="*/ 3299460 h 4328160"/>
                <a:gd name="connsiteX75" fmla="*/ 2673539 w 3900359"/>
                <a:gd name="connsiteY75" fmla="*/ 3253740 h 4328160"/>
                <a:gd name="connsiteX76" fmla="*/ 2635439 w 3900359"/>
                <a:gd name="connsiteY76" fmla="*/ 3116580 h 4328160"/>
                <a:gd name="connsiteX77" fmla="*/ 2589719 w 3900359"/>
                <a:gd name="connsiteY77" fmla="*/ 3032760 h 4328160"/>
                <a:gd name="connsiteX78" fmla="*/ 2566859 w 3900359"/>
                <a:gd name="connsiteY78" fmla="*/ 2979420 h 4328160"/>
                <a:gd name="connsiteX79" fmla="*/ 2521139 w 3900359"/>
                <a:gd name="connsiteY79" fmla="*/ 2887980 h 4328160"/>
                <a:gd name="connsiteX80" fmla="*/ 2483039 w 3900359"/>
                <a:gd name="connsiteY80" fmla="*/ 2773680 h 4328160"/>
                <a:gd name="connsiteX81" fmla="*/ 2475419 w 3900359"/>
                <a:gd name="connsiteY81" fmla="*/ 2727960 h 4328160"/>
                <a:gd name="connsiteX82" fmla="*/ 2498279 w 3900359"/>
                <a:gd name="connsiteY82" fmla="*/ 2583180 h 4328160"/>
                <a:gd name="connsiteX83" fmla="*/ 2582099 w 3900359"/>
                <a:gd name="connsiteY83" fmla="*/ 2529840 h 4328160"/>
                <a:gd name="connsiteX84" fmla="*/ 2650679 w 3900359"/>
                <a:gd name="connsiteY84" fmla="*/ 2522220 h 4328160"/>
                <a:gd name="connsiteX85" fmla="*/ 2696399 w 3900359"/>
                <a:gd name="connsiteY85" fmla="*/ 2514600 h 4328160"/>
                <a:gd name="connsiteX86" fmla="*/ 2909759 w 3900359"/>
                <a:gd name="connsiteY86" fmla="*/ 2499360 h 4328160"/>
                <a:gd name="connsiteX87" fmla="*/ 2932619 w 3900359"/>
                <a:gd name="connsiteY87" fmla="*/ 2491740 h 4328160"/>
                <a:gd name="connsiteX88" fmla="*/ 2955479 w 3900359"/>
                <a:gd name="connsiteY88" fmla="*/ 2476500 h 4328160"/>
                <a:gd name="connsiteX89" fmla="*/ 3024059 w 3900359"/>
                <a:gd name="connsiteY89" fmla="*/ 2415540 h 4328160"/>
                <a:gd name="connsiteX90" fmla="*/ 3039299 w 3900359"/>
                <a:gd name="connsiteY90" fmla="*/ 2377440 h 4328160"/>
                <a:gd name="connsiteX91" fmla="*/ 3107879 w 3900359"/>
                <a:gd name="connsiteY91" fmla="*/ 2331720 h 4328160"/>
                <a:gd name="connsiteX92" fmla="*/ 3145979 w 3900359"/>
                <a:gd name="connsiteY92" fmla="*/ 2324100 h 4328160"/>
                <a:gd name="connsiteX93" fmla="*/ 3199319 w 3900359"/>
                <a:gd name="connsiteY93" fmla="*/ 2308860 h 4328160"/>
                <a:gd name="connsiteX94" fmla="*/ 3229799 w 3900359"/>
                <a:gd name="connsiteY94" fmla="*/ 2270760 h 4328160"/>
                <a:gd name="connsiteX95" fmla="*/ 3252659 w 3900359"/>
                <a:gd name="connsiteY95" fmla="*/ 2209800 h 4328160"/>
                <a:gd name="connsiteX96" fmla="*/ 3260279 w 3900359"/>
                <a:gd name="connsiteY96" fmla="*/ 2179320 h 4328160"/>
                <a:gd name="connsiteX97" fmla="*/ 3267899 w 3900359"/>
                <a:gd name="connsiteY97" fmla="*/ 2141220 h 4328160"/>
                <a:gd name="connsiteX98" fmla="*/ 3298379 w 3900359"/>
                <a:gd name="connsiteY98" fmla="*/ 2125980 h 4328160"/>
                <a:gd name="connsiteX99" fmla="*/ 3450779 w 3900359"/>
                <a:gd name="connsiteY99" fmla="*/ 2133600 h 4328160"/>
                <a:gd name="connsiteX100" fmla="*/ 3519359 w 3900359"/>
                <a:gd name="connsiteY100" fmla="*/ 2186940 h 4328160"/>
                <a:gd name="connsiteX101" fmla="*/ 3542219 w 3900359"/>
                <a:gd name="connsiteY101" fmla="*/ 2202180 h 4328160"/>
                <a:gd name="connsiteX102" fmla="*/ 3595559 w 3900359"/>
                <a:gd name="connsiteY102" fmla="*/ 2270760 h 4328160"/>
                <a:gd name="connsiteX103" fmla="*/ 3633659 w 3900359"/>
                <a:gd name="connsiteY103" fmla="*/ 2301240 h 4328160"/>
                <a:gd name="connsiteX104" fmla="*/ 3717479 w 3900359"/>
                <a:gd name="connsiteY104" fmla="*/ 2308860 h 4328160"/>
                <a:gd name="connsiteX105" fmla="*/ 3892739 w 3900359"/>
                <a:gd name="connsiteY105" fmla="*/ 2263140 h 4328160"/>
                <a:gd name="connsiteX106" fmla="*/ 3900359 w 3900359"/>
                <a:gd name="connsiteY106" fmla="*/ 2232660 h 4328160"/>
                <a:gd name="connsiteX107" fmla="*/ 3885119 w 3900359"/>
                <a:gd name="connsiteY107" fmla="*/ 2080260 h 4328160"/>
                <a:gd name="connsiteX108" fmla="*/ 3847019 w 3900359"/>
                <a:gd name="connsiteY108" fmla="*/ 1996440 h 4328160"/>
                <a:gd name="connsiteX109" fmla="*/ 3801299 w 3900359"/>
                <a:gd name="connsiteY109" fmla="*/ 1935480 h 4328160"/>
                <a:gd name="connsiteX110" fmla="*/ 3732719 w 3900359"/>
                <a:gd name="connsiteY110" fmla="*/ 1859280 h 4328160"/>
                <a:gd name="connsiteX111" fmla="*/ 3686999 w 3900359"/>
                <a:gd name="connsiteY111" fmla="*/ 1798320 h 4328160"/>
                <a:gd name="connsiteX112" fmla="*/ 3618419 w 3900359"/>
                <a:gd name="connsiteY112" fmla="*/ 1760220 h 4328160"/>
                <a:gd name="connsiteX113" fmla="*/ 3542219 w 3900359"/>
                <a:gd name="connsiteY113" fmla="*/ 1744980 h 4328160"/>
                <a:gd name="connsiteX114" fmla="*/ 3443159 w 3900359"/>
                <a:gd name="connsiteY114" fmla="*/ 1706880 h 4328160"/>
                <a:gd name="connsiteX115" fmla="*/ 3344099 w 3900359"/>
                <a:gd name="connsiteY115" fmla="*/ 1623060 h 4328160"/>
                <a:gd name="connsiteX116" fmla="*/ 3283139 w 3900359"/>
                <a:gd name="connsiteY116" fmla="*/ 1546860 h 4328160"/>
                <a:gd name="connsiteX117" fmla="*/ 3275519 w 3900359"/>
                <a:gd name="connsiteY117" fmla="*/ 1485900 h 4328160"/>
                <a:gd name="connsiteX118" fmla="*/ 3260279 w 3900359"/>
                <a:gd name="connsiteY118" fmla="*/ 1447800 h 4328160"/>
                <a:gd name="connsiteX119" fmla="*/ 3245039 w 3900359"/>
                <a:gd name="connsiteY119" fmla="*/ 1325880 h 4328160"/>
                <a:gd name="connsiteX120" fmla="*/ 3229799 w 3900359"/>
                <a:gd name="connsiteY120" fmla="*/ 1249680 h 4328160"/>
                <a:gd name="connsiteX121" fmla="*/ 3222179 w 3900359"/>
                <a:gd name="connsiteY121" fmla="*/ 952500 h 4328160"/>
                <a:gd name="connsiteX122" fmla="*/ 3199319 w 3900359"/>
                <a:gd name="connsiteY122" fmla="*/ 830580 h 4328160"/>
                <a:gd name="connsiteX123" fmla="*/ 3191699 w 3900359"/>
                <a:gd name="connsiteY123" fmla="*/ 777240 h 4328160"/>
                <a:gd name="connsiteX124" fmla="*/ 3161219 w 3900359"/>
                <a:gd name="connsiteY124" fmla="*/ 701040 h 4328160"/>
                <a:gd name="connsiteX125" fmla="*/ 3130739 w 3900359"/>
                <a:gd name="connsiteY125" fmla="*/ 617220 h 4328160"/>
                <a:gd name="connsiteX126" fmla="*/ 3092639 w 3900359"/>
                <a:gd name="connsiteY126" fmla="*/ 556260 h 4328160"/>
                <a:gd name="connsiteX127" fmla="*/ 3001199 w 3900359"/>
                <a:gd name="connsiteY127" fmla="*/ 510540 h 4328160"/>
                <a:gd name="connsiteX128" fmla="*/ 2932619 w 3900359"/>
                <a:gd name="connsiteY128" fmla="*/ 464820 h 4328160"/>
                <a:gd name="connsiteX129" fmla="*/ 2894519 w 3900359"/>
                <a:gd name="connsiteY129" fmla="*/ 449580 h 4328160"/>
                <a:gd name="connsiteX130" fmla="*/ 2825939 w 3900359"/>
                <a:gd name="connsiteY130" fmla="*/ 396240 h 4328160"/>
                <a:gd name="connsiteX131" fmla="*/ 2787839 w 3900359"/>
                <a:gd name="connsiteY131" fmla="*/ 373380 h 4328160"/>
                <a:gd name="connsiteX132" fmla="*/ 2726879 w 3900359"/>
                <a:gd name="connsiteY132" fmla="*/ 304800 h 4328160"/>
                <a:gd name="connsiteX133" fmla="*/ 2704019 w 3900359"/>
                <a:gd name="connsiteY133" fmla="*/ 274320 h 4328160"/>
                <a:gd name="connsiteX134" fmla="*/ 2665919 w 3900359"/>
                <a:gd name="connsiteY134" fmla="*/ 251460 h 4328160"/>
                <a:gd name="connsiteX135" fmla="*/ 2612579 w 3900359"/>
                <a:gd name="connsiteY135" fmla="*/ 220980 h 4328160"/>
                <a:gd name="connsiteX136" fmla="*/ 2574479 w 3900359"/>
                <a:gd name="connsiteY136" fmla="*/ 213360 h 4328160"/>
                <a:gd name="connsiteX137" fmla="*/ 2452559 w 3900359"/>
                <a:gd name="connsiteY137" fmla="*/ 182880 h 4328160"/>
                <a:gd name="connsiteX138" fmla="*/ 2338259 w 3900359"/>
                <a:gd name="connsiteY138" fmla="*/ 167640 h 4328160"/>
                <a:gd name="connsiteX139" fmla="*/ 2231579 w 3900359"/>
                <a:gd name="connsiteY139" fmla="*/ 144780 h 4328160"/>
                <a:gd name="connsiteX140" fmla="*/ 2193479 w 3900359"/>
                <a:gd name="connsiteY140" fmla="*/ 129540 h 4328160"/>
                <a:gd name="connsiteX141" fmla="*/ 2086799 w 3900359"/>
                <a:gd name="connsiteY141" fmla="*/ 83820 h 4328160"/>
                <a:gd name="connsiteX142" fmla="*/ 2048699 w 3900359"/>
                <a:gd name="connsiteY142" fmla="*/ 53340 h 4328160"/>
                <a:gd name="connsiteX143" fmla="*/ 2010599 w 3900359"/>
                <a:gd name="connsiteY143" fmla="*/ 45720 h 4328160"/>
                <a:gd name="connsiteX144" fmla="*/ 1949639 w 3900359"/>
                <a:gd name="connsiteY144" fmla="*/ 30480 h 4328160"/>
                <a:gd name="connsiteX145" fmla="*/ 1903919 w 3900359"/>
                <a:gd name="connsiteY145" fmla="*/ 22860 h 4328160"/>
                <a:gd name="connsiteX146" fmla="*/ 1766759 w 3900359"/>
                <a:gd name="connsiteY146" fmla="*/ 0 h 4328160"/>
                <a:gd name="connsiteX147" fmla="*/ 532319 w 3900359"/>
                <a:gd name="connsiteY147" fmla="*/ 0 h 4328160"/>
                <a:gd name="connsiteX0" fmla="*/ 532319 w 3900359"/>
                <a:gd name="connsiteY0" fmla="*/ 0 h 4328160"/>
                <a:gd name="connsiteX1" fmla="*/ 547559 w 3900359"/>
                <a:gd name="connsiteY1" fmla="*/ 38100 h 4328160"/>
                <a:gd name="connsiteX2" fmla="*/ 555179 w 3900359"/>
                <a:gd name="connsiteY2" fmla="*/ 60960 h 4328160"/>
                <a:gd name="connsiteX3" fmla="*/ 570419 w 3900359"/>
                <a:gd name="connsiteY3" fmla="*/ 99060 h 4328160"/>
                <a:gd name="connsiteX4" fmla="*/ 593279 w 3900359"/>
                <a:gd name="connsiteY4" fmla="*/ 167640 h 4328160"/>
                <a:gd name="connsiteX5" fmla="*/ 600899 w 3900359"/>
                <a:gd name="connsiteY5" fmla="*/ 190500 h 4328160"/>
                <a:gd name="connsiteX6" fmla="*/ 425639 w 3900359"/>
                <a:gd name="connsiteY6" fmla="*/ 579120 h 4328160"/>
                <a:gd name="connsiteX7" fmla="*/ 474326 w 3900359"/>
                <a:gd name="connsiteY7" fmla="*/ 1179662 h 4328160"/>
                <a:gd name="connsiteX8" fmla="*/ 440879 w 3900359"/>
                <a:gd name="connsiteY8" fmla="*/ 1584960 h 4328160"/>
                <a:gd name="connsiteX9" fmla="*/ 425639 w 3900359"/>
                <a:gd name="connsiteY9" fmla="*/ 1630680 h 4328160"/>
                <a:gd name="connsiteX10" fmla="*/ 395159 w 3900359"/>
                <a:gd name="connsiteY10" fmla="*/ 1691640 h 4328160"/>
                <a:gd name="connsiteX11" fmla="*/ 349439 w 3900359"/>
                <a:gd name="connsiteY11" fmla="*/ 1783080 h 4328160"/>
                <a:gd name="connsiteX12" fmla="*/ 334199 w 3900359"/>
                <a:gd name="connsiteY12" fmla="*/ 1813560 h 4328160"/>
                <a:gd name="connsiteX13" fmla="*/ 296099 w 3900359"/>
                <a:gd name="connsiteY13" fmla="*/ 1866900 h 4328160"/>
                <a:gd name="connsiteX14" fmla="*/ 265619 w 3900359"/>
                <a:gd name="connsiteY14" fmla="*/ 1935480 h 4328160"/>
                <a:gd name="connsiteX15" fmla="*/ 250379 w 3900359"/>
                <a:gd name="connsiteY15" fmla="*/ 1988820 h 4328160"/>
                <a:gd name="connsiteX16" fmla="*/ 235139 w 3900359"/>
                <a:gd name="connsiteY16" fmla="*/ 2019300 h 4328160"/>
                <a:gd name="connsiteX17" fmla="*/ 204659 w 3900359"/>
                <a:gd name="connsiteY17" fmla="*/ 2125980 h 4328160"/>
                <a:gd name="connsiteX18" fmla="*/ 197039 w 3900359"/>
                <a:gd name="connsiteY18" fmla="*/ 2179320 h 4328160"/>
                <a:gd name="connsiteX19" fmla="*/ 189419 w 3900359"/>
                <a:gd name="connsiteY19" fmla="*/ 2202180 h 4328160"/>
                <a:gd name="connsiteX20" fmla="*/ 166559 w 3900359"/>
                <a:gd name="connsiteY20" fmla="*/ 2286000 h 4328160"/>
                <a:gd name="connsiteX21" fmla="*/ 29399 w 3900359"/>
                <a:gd name="connsiteY21" fmla="*/ 2900680 h 4328160"/>
                <a:gd name="connsiteX22" fmla="*/ 44639 w 3900359"/>
                <a:gd name="connsiteY22" fmla="*/ 2941320 h 4328160"/>
                <a:gd name="connsiteX23" fmla="*/ 29399 w 3900359"/>
                <a:gd name="connsiteY23" fmla="*/ 2971800 h 4328160"/>
                <a:gd name="connsiteX24" fmla="*/ 21779 w 3900359"/>
                <a:gd name="connsiteY24" fmla="*/ 3032760 h 4328160"/>
                <a:gd name="connsiteX25" fmla="*/ 6539 w 3900359"/>
                <a:gd name="connsiteY25" fmla="*/ 3086100 h 4328160"/>
                <a:gd name="connsiteX26" fmla="*/ 47606 w 3900359"/>
                <a:gd name="connsiteY26" fmla="*/ 3266272 h 4328160"/>
                <a:gd name="connsiteX27" fmla="*/ 141159 w 3900359"/>
                <a:gd name="connsiteY27" fmla="*/ 3517900 h 4328160"/>
                <a:gd name="connsiteX28" fmla="*/ 318959 w 3900359"/>
                <a:gd name="connsiteY28" fmla="*/ 3489960 h 4328160"/>
                <a:gd name="connsiteX29" fmla="*/ 387539 w 3900359"/>
                <a:gd name="connsiteY29" fmla="*/ 3497580 h 4328160"/>
                <a:gd name="connsiteX30" fmla="*/ 745679 w 3900359"/>
                <a:gd name="connsiteY30" fmla="*/ 3520440 h 4328160"/>
                <a:gd name="connsiteX31" fmla="*/ 806639 w 3900359"/>
                <a:gd name="connsiteY31" fmla="*/ 3543300 h 4328160"/>
                <a:gd name="connsiteX32" fmla="*/ 852359 w 3900359"/>
                <a:gd name="connsiteY32" fmla="*/ 3581400 h 4328160"/>
                <a:gd name="connsiteX33" fmla="*/ 875219 w 3900359"/>
                <a:gd name="connsiteY33" fmla="*/ 3604260 h 4328160"/>
                <a:gd name="connsiteX34" fmla="*/ 905699 w 3900359"/>
                <a:gd name="connsiteY34" fmla="*/ 3665220 h 4328160"/>
                <a:gd name="connsiteX35" fmla="*/ 920939 w 3900359"/>
                <a:gd name="connsiteY35" fmla="*/ 3710940 h 4328160"/>
                <a:gd name="connsiteX36" fmla="*/ 966659 w 3900359"/>
                <a:gd name="connsiteY36" fmla="*/ 3810000 h 4328160"/>
                <a:gd name="connsiteX37" fmla="*/ 997139 w 3900359"/>
                <a:gd name="connsiteY37" fmla="*/ 3848100 h 4328160"/>
                <a:gd name="connsiteX38" fmla="*/ 1019999 w 3900359"/>
                <a:gd name="connsiteY38" fmla="*/ 3855720 h 4328160"/>
                <a:gd name="connsiteX39" fmla="*/ 1134299 w 3900359"/>
                <a:gd name="connsiteY39" fmla="*/ 3893820 h 4328160"/>
                <a:gd name="connsiteX40" fmla="*/ 1469579 w 3900359"/>
                <a:gd name="connsiteY40" fmla="*/ 3878580 h 4328160"/>
                <a:gd name="connsiteX41" fmla="*/ 1500059 w 3900359"/>
                <a:gd name="connsiteY41" fmla="*/ 3870960 h 4328160"/>
                <a:gd name="connsiteX42" fmla="*/ 1599119 w 3900359"/>
                <a:gd name="connsiteY42" fmla="*/ 3840480 h 4328160"/>
                <a:gd name="connsiteX43" fmla="*/ 1667699 w 3900359"/>
                <a:gd name="connsiteY43" fmla="*/ 3817620 h 4328160"/>
                <a:gd name="connsiteX44" fmla="*/ 1690559 w 3900359"/>
                <a:gd name="connsiteY44" fmla="*/ 3802380 h 4328160"/>
                <a:gd name="connsiteX45" fmla="*/ 1911539 w 3900359"/>
                <a:gd name="connsiteY45" fmla="*/ 3810000 h 4328160"/>
                <a:gd name="connsiteX46" fmla="*/ 1987739 w 3900359"/>
                <a:gd name="connsiteY46" fmla="*/ 3863340 h 4328160"/>
                <a:gd name="connsiteX47" fmla="*/ 2033459 w 3900359"/>
                <a:gd name="connsiteY47" fmla="*/ 3931920 h 4328160"/>
                <a:gd name="connsiteX48" fmla="*/ 2041079 w 3900359"/>
                <a:gd name="connsiteY48" fmla="*/ 3954780 h 4328160"/>
                <a:gd name="connsiteX49" fmla="*/ 2079179 w 3900359"/>
                <a:gd name="connsiteY49" fmla="*/ 4000500 h 4328160"/>
                <a:gd name="connsiteX50" fmla="*/ 2117279 w 3900359"/>
                <a:gd name="connsiteY50" fmla="*/ 4069080 h 4328160"/>
                <a:gd name="connsiteX51" fmla="*/ 2155379 w 3900359"/>
                <a:gd name="connsiteY51" fmla="*/ 4122420 h 4328160"/>
                <a:gd name="connsiteX52" fmla="*/ 2178239 w 3900359"/>
                <a:gd name="connsiteY52" fmla="*/ 4145280 h 4328160"/>
                <a:gd name="connsiteX53" fmla="*/ 2193479 w 3900359"/>
                <a:gd name="connsiteY53" fmla="*/ 4168140 h 4328160"/>
                <a:gd name="connsiteX54" fmla="*/ 2223959 w 3900359"/>
                <a:gd name="connsiteY54" fmla="*/ 4198620 h 4328160"/>
                <a:gd name="connsiteX55" fmla="*/ 2246819 w 3900359"/>
                <a:gd name="connsiteY55" fmla="*/ 4229100 h 4328160"/>
                <a:gd name="connsiteX56" fmla="*/ 2292539 w 3900359"/>
                <a:gd name="connsiteY56" fmla="*/ 4259580 h 4328160"/>
                <a:gd name="connsiteX57" fmla="*/ 2330639 w 3900359"/>
                <a:gd name="connsiteY57" fmla="*/ 4290060 h 4328160"/>
                <a:gd name="connsiteX58" fmla="*/ 2391599 w 3900359"/>
                <a:gd name="connsiteY58" fmla="*/ 4305300 h 4328160"/>
                <a:gd name="connsiteX59" fmla="*/ 2414459 w 3900359"/>
                <a:gd name="connsiteY59" fmla="*/ 4320540 h 4328160"/>
                <a:gd name="connsiteX60" fmla="*/ 2444939 w 3900359"/>
                <a:gd name="connsiteY60" fmla="*/ 4328160 h 4328160"/>
                <a:gd name="connsiteX61" fmla="*/ 2643059 w 3900359"/>
                <a:gd name="connsiteY61" fmla="*/ 4320540 h 4328160"/>
                <a:gd name="connsiteX62" fmla="*/ 2711639 w 3900359"/>
                <a:gd name="connsiteY62" fmla="*/ 4282440 h 4328160"/>
                <a:gd name="connsiteX63" fmla="*/ 2764979 w 3900359"/>
                <a:gd name="connsiteY63" fmla="*/ 4244340 h 4328160"/>
                <a:gd name="connsiteX64" fmla="*/ 2818319 w 3900359"/>
                <a:gd name="connsiteY64" fmla="*/ 4137660 h 4328160"/>
                <a:gd name="connsiteX65" fmla="*/ 2825939 w 3900359"/>
                <a:gd name="connsiteY65" fmla="*/ 4099560 h 4328160"/>
                <a:gd name="connsiteX66" fmla="*/ 2848799 w 3900359"/>
                <a:gd name="connsiteY66" fmla="*/ 4038600 h 4328160"/>
                <a:gd name="connsiteX67" fmla="*/ 2841179 w 3900359"/>
                <a:gd name="connsiteY67" fmla="*/ 3680460 h 4328160"/>
                <a:gd name="connsiteX68" fmla="*/ 2833559 w 3900359"/>
                <a:gd name="connsiteY68" fmla="*/ 3642360 h 4328160"/>
                <a:gd name="connsiteX69" fmla="*/ 2810699 w 3900359"/>
                <a:gd name="connsiteY69" fmla="*/ 3604260 h 4328160"/>
                <a:gd name="connsiteX70" fmla="*/ 2795459 w 3900359"/>
                <a:gd name="connsiteY70" fmla="*/ 3573780 h 4328160"/>
                <a:gd name="connsiteX71" fmla="*/ 2757359 w 3900359"/>
                <a:gd name="connsiteY71" fmla="*/ 3528060 h 4328160"/>
                <a:gd name="connsiteX72" fmla="*/ 2719259 w 3900359"/>
                <a:gd name="connsiteY72" fmla="*/ 3429000 h 4328160"/>
                <a:gd name="connsiteX73" fmla="*/ 2704019 w 3900359"/>
                <a:gd name="connsiteY73" fmla="*/ 3375660 h 4328160"/>
                <a:gd name="connsiteX74" fmla="*/ 2696399 w 3900359"/>
                <a:gd name="connsiteY74" fmla="*/ 3345180 h 4328160"/>
                <a:gd name="connsiteX75" fmla="*/ 2681159 w 3900359"/>
                <a:gd name="connsiteY75" fmla="*/ 3299460 h 4328160"/>
                <a:gd name="connsiteX76" fmla="*/ 2673539 w 3900359"/>
                <a:gd name="connsiteY76" fmla="*/ 3253740 h 4328160"/>
                <a:gd name="connsiteX77" fmla="*/ 2635439 w 3900359"/>
                <a:gd name="connsiteY77" fmla="*/ 3116580 h 4328160"/>
                <a:gd name="connsiteX78" fmla="*/ 2589719 w 3900359"/>
                <a:gd name="connsiteY78" fmla="*/ 3032760 h 4328160"/>
                <a:gd name="connsiteX79" fmla="*/ 2566859 w 3900359"/>
                <a:gd name="connsiteY79" fmla="*/ 2979420 h 4328160"/>
                <a:gd name="connsiteX80" fmla="*/ 2521139 w 3900359"/>
                <a:gd name="connsiteY80" fmla="*/ 2887980 h 4328160"/>
                <a:gd name="connsiteX81" fmla="*/ 2483039 w 3900359"/>
                <a:gd name="connsiteY81" fmla="*/ 2773680 h 4328160"/>
                <a:gd name="connsiteX82" fmla="*/ 2475419 w 3900359"/>
                <a:gd name="connsiteY82" fmla="*/ 2727960 h 4328160"/>
                <a:gd name="connsiteX83" fmla="*/ 2498279 w 3900359"/>
                <a:gd name="connsiteY83" fmla="*/ 2583180 h 4328160"/>
                <a:gd name="connsiteX84" fmla="*/ 2582099 w 3900359"/>
                <a:gd name="connsiteY84" fmla="*/ 2529840 h 4328160"/>
                <a:gd name="connsiteX85" fmla="*/ 2650679 w 3900359"/>
                <a:gd name="connsiteY85" fmla="*/ 2522220 h 4328160"/>
                <a:gd name="connsiteX86" fmla="*/ 2696399 w 3900359"/>
                <a:gd name="connsiteY86" fmla="*/ 2514600 h 4328160"/>
                <a:gd name="connsiteX87" fmla="*/ 2909759 w 3900359"/>
                <a:gd name="connsiteY87" fmla="*/ 2499360 h 4328160"/>
                <a:gd name="connsiteX88" fmla="*/ 2932619 w 3900359"/>
                <a:gd name="connsiteY88" fmla="*/ 2491740 h 4328160"/>
                <a:gd name="connsiteX89" fmla="*/ 2955479 w 3900359"/>
                <a:gd name="connsiteY89" fmla="*/ 2476500 h 4328160"/>
                <a:gd name="connsiteX90" fmla="*/ 3024059 w 3900359"/>
                <a:gd name="connsiteY90" fmla="*/ 2415540 h 4328160"/>
                <a:gd name="connsiteX91" fmla="*/ 3039299 w 3900359"/>
                <a:gd name="connsiteY91" fmla="*/ 2377440 h 4328160"/>
                <a:gd name="connsiteX92" fmla="*/ 3107879 w 3900359"/>
                <a:gd name="connsiteY92" fmla="*/ 2331720 h 4328160"/>
                <a:gd name="connsiteX93" fmla="*/ 3145979 w 3900359"/>
                <a:gd name="connsiteY93" fmla="*/ 2324100 h 4328160"/>
                <a:gd name="connsiteX94" fmla="*/ 3199319 w 3900359"/>
                <a:gd name="connsiteY94" fmla="*/ 2308860 h 4328160"/>
                <a:gd name="connsiteX95" fmla="*/ 3229799 w 3900359"/>
                <a:gd name="connsiteY95" fmla="*/ 2270760 h 4328160"/>
                <a:gd name="connsiteX96" fmla="*/ 3252659 w 3900359"/>
                <a:gd name="connsiteY96" fmla="*/ 2209800 h 4328160"/>
                <a:gd name="connsiteX97" fmla="*/ 3260279 w 3900359"/>
                <a:gd name="connsiteY97" fmla="*/ 2179320 h 4328160"/>
                <a:gd name="connsiteX98" fmla="*/ 3267899 w 3900359"/>
                <a:gd name="connsiteY98" fmla="*/ 2141220 h 4328160"/>
                <a:gd name="connsiteX99" fmla="*/ 3298379 w 3900359"/>
                <a:gd name="connsiteY99" fmla="*/ 2125980 h 4328160"/>
                <a:gd name="connsiteX100" fmla="*/ 3450779 w 3900359"/>
                <a:gd name="connsiteY100" fmla="*/ 2133600 h 4328160"/>
                <a:gd name="connsiteX101" fmla="*/ 3519359 w 3900359"/>
                <a:gd name="connsiteY101" fmla="*/ 2186940 h 4328160"/>
                <a:gd name="connsiteX102" fmla="*/ 3542219 w 3900359"/>
                <a:gd name="connsiteY102" fmla="*/ 2202180 h 4328160"/>
                <a:gd name="connsiteX103" fmla="*/ 3595559 w 3900359"/>
                <a:gd name="connsiteY103" fmla="*/ 2270760 h 4328160"/>
                <a:gd name="connsiteX104" fmla="*/ 3633659 w 3900359"/>
                <a:gd name="connsiteY104" fmla="*/ 2301240 h 4328160"/>
                <a:gd name="connsiteX105" fmla="*/ 3717479 w 3900359"/>
                <a:gd name="connsiteY105" fmla="*/ 2308860 h 4328160"/>
                <a:gd name="connsiteX106" fmla="*/ 3892739 w 3900359"/>
                <a:gd name="connsiteY106" fmla="*/ 2263140 h 4328160"/>
                <a:gd name="connsiteX107" fmla="*/ 3900359 w 3900359"/>
                <a:gd name="connsiteY107" fmla="*/ 2232660 h 4328160"/>
                <a:gd name="connsiteX108" fmla="*/ 3885119 w 3900359"/>
                <a:gd name="connsiteY108" fmla="*/ 2080260 h 4328160"/>
                <a:gd name="connsiteX109" fmla="*/ 3847019 w 3900359"/>
                <a:gd name="connsiteY109" fmla="*/ 1996440 h 4328160"/>
                <a:gd name="connsiteX110" fmla="*/ 3801299 w 3900359"/>
                <a:gd name="connsiteY110" fmla="*/ 1935480 h 4328160"/>
                <a:gd name="connsiteX111" fmla="*/ 3732719 w 3900359"/>
                <a:gd name="connsiteY111" fmla="*/ 1859280 h 4328160"/>
                <a:gd name="connsiteX112" fmla="*/ 3686999 w 3900359"/>
                <a:gd name="connsiteY112" fmla="*/ 1798320 h 4328160"/>
                <a:gd name="connsiteX113" fmla="*/ 3618419 w 3900359"/>
                <a:gd name="connsiteY113" fmla="*/ 1760220 h 4328160"/>
                <a:gd name="connsiteX114" fmla="*/ 3542219 w 3900359"/>
                <a:gd name="connsiteY114" fmla="*/ 1744980 h 4328160"/>
                <a:gd name="connsiteX115" fmla="*/ 3443159 w 3900359"/>
                <a:gd name="connsiteY115" fmla="*/ 1706880 h 4328160"/>
                <a:gd name="connsiteX116" fmla="*/ 3344099 w 3900359"/>
                <a:gd name="connsiteY116" fmla="*/ 1623060 h 4328160"/>
                <a:gd name="connsiteX117" fmla="*/ 3283139 w 3900359"/>
                <a:gd name="connsiteY117" fmla="*/ 1546860 h 4328160"/>
                <a:gd name="connsiteX118" fmla="*/ 3275519 w 3900359"/>
                <a:gd name="connsiteY118" fmla="*/ 1485900 h 4328160"/>
                <a:gd name="connsiteX119" fmla="*/ 3260279 w 3900359"/>
                <a:gd name="connsiteY119" fmla="*/ 1447800 h 4328160"/>
                <a:gd name="connsiteX120" fmla="*/ 3245039 w 3900359"/>
                <a:gd name="connsiteY120" fmla="*/ 1325880 h 4328160"/>
                <a:gd name="connsiteX121" fmla="*/ 3229799 w 3900359"/>
                <a:gd name="connsiteY121" fmla="*/ 1249680 h 4328160"/>
                <a:gd name="connsiteX122" fmla="*/ 3222179 w 3900359"/>
                <a:gd name="connsiteY122" fmla="*/ 952500 h 4328160"/>
                <a:gd name="connsiteX123" fmla="*/ 3199319 w 3900359"/>
                <a:gd name="connsiteY123" fmla="*/ 830580 h 4328160"/>
                <a:gd name="connsiteX124" fmla="*/ 3191699 w 3900359"/>
                <a:gd name="connsiteY124" fmla="*/ 777240 h 4328160"/>
                <a:gd name="connsiteX125" fmla="*/ 3161219 w 3900359"/>
                <a:gd name="connsiteY125" fmla="*/ 701040 h 4328160"/>
                <a:gd name="connsiteX126" fmla="*/ 3130739 w 3900359"/>
                <a:gd name="connsiteY126" fmla="*/ 617220 h 4328160"/>
                <a:gd name="connsiteX127" fmla="*/ 3092639 w 3900359"/>
                <a:gd name="connsiteY127" fmla="*/ 556260 h 4328160"/>
                <a:gd name="connsiteX128" fmla="*/ 3001199 w 3900359"/>
                <a:gd name="connsiteY128" fmla="*/ 510540 h 4328160"/>
                <a:gd name="connsiteX129" fmla="*/ 2932619 w 3900359"/>
                <a:gd name="connsiteY129" fmla="*/ 464820 h 4328160"/>
                <a:gd name="connsiteX130" fmla="*/ 2894519 w 3900359"/>
                <a:gd name="connsiteY130" fmla="*/ 449580 h 4328160"/>
                <a:gd name="connsiteX131" fmla="*/ 2825939 w 3900359"/>
                <a:gd name="connsiteY131" fmla="*/ 396240 h 4328160"/>
                <a:gd name="connsiteX132" fmla="*/ 2787839 w 3900359"/>
                <a:gd name="connsiteY132" fmla="*/ 373380 h 4328160"/>
                <a:gd name="connsiteX133" fmla="*/ 2726879 w 3900359"/>
                <a:gd name="connsiteY133" fmla="*/ 304800 h 4328160"/>
                <a:gd name="connsiteX134" fmla="*/ 2704019 w 3900359"/>
                <a:gd name="connsiteY134" fmla="*/ 274320 h 4328160"/>
                <a:gd name="connsiteX135" fmla="*/ 2665919 w 3900359"/>
                <a:gd name="connsiteY135" fmla="*/ 251460 h 4328160"/>
                <a:gd name="connsiteX136" fmla="*/ 2612579 w 3900359"/>
                <a:gd name="connsiteY136" fmla="*/ 220980 h 4328160"/>
                <a:gd name="connsiteX137" fmla="*/ 2574479 w 3900359"/>
                <a:gd name="connsiteY137" fmla="*/ 213360 h 4328160"/>
                <a:gd name="connsiteX138" fmla="*/ 2452559 w 3900359"/>
                <a:gd name="connsiteY138" fmla="*/ 182880 h 4328160"/>
                <a:gd name="connsiteX139" fmla="*/ 2338259 w 3900359"/>
                <a:gd name="connsiteY139" fmla="*/ 167640 h 4328160"/>
                <a:gd name="connsiteX140" fmla="*/ 2231579 w 3900359"/>
                <a:gd name="connsiteY140" fmla="*/ 144780 h 4328160"/>
                <a:gd name="connsiteX141" fmla="*/ 2193479 w 3900359"/>
                <a:gd name="connsiteY141" fmla="*/ 129540 h 4328160"/>
                <a:gd name="connsiteX142" fmla="*/ 2086799 w 3900359"/>
                <a:gd name="connsiteY142" fmla="*/ 83820 h 4328160"/>
                <a:gd name="connsiteX143" fmla="*/ 2048699 w 3900359"/>
                <a:gd name="connsiteY143" fmla="*/ 53340 h 4328160"/>
                <a:gd name="connsiteX144" fmla="*/ 2010599 w 3900359"/>
                <a:gd name="connsiteY144" fmla="*/ 45720 h 4328160"/>
                <a:gd name="connsiteX145" fmla="*/ 1949639 w 3900359"/>
                <a:gd name="connsiteY145" fmla="*/ 30480 h 4328160"/>
                <a:gd name="connsiteX146" fmla="*/ 1903919 w 3900359"/>
                <a:gd name="connsiteY146" fmla="*/ 22860 h 4328160"/>
                <a:gd name="connsiteX147" fmla="*/ 1766759 w 3900359"/>
                <a:gd name="connsiteY147" fmla="*/ 0 h 4328160"/>
                <a:gd name="connsiteX148" fmla="*/ 532319 w 3900359"/>
                <a:gd name="connsiteY148" fmla="*/ 0 h 4328160"/>
                <a:gd name="connsiteX0" fmla="*/ 532381 w 3900421"/>
                <a:gd name="connsiteY0" fmla="*/ 0 h 4328160"/>
                <a:gd name="connsiteX1" fmla="*/ 547621 w 3900421"/>
                <a:gd name="connsiteY1" fmla="*/ 38100 h 4328160"/>
                <a:gd name="connsiteX2" fmla="*/ 555241 w 3900421"/>
                <a:gd name="connsiteY2" fmla="*/ 60960 h 4328160"/>
                <a:gd name="connsiteX3" fmla="*/ 570481 w 3900421"/>
                <a:gd name="connsiteY3" fmla="*/ 99060 h 4328160"/>
                <a:gd name="connsiteX4" fmla="*/ 593341 w 3900421"/>
                <a:gd name="connsiteY4" fmla="*/ 167640 h 4328160"/>
                <a:gd name="connsiteX5" fmla="*/ 600961 w 3900421"/>
                <a:gd name="connsiteY5" fmla="*/ 190500 h 4328160"/>
                <a:gd name="connsiteX6" fmla="*/ 425701 w 3900421"/>
                <a:gd name="connsiteY6" fmla="*/ 579120 h 4328160"/>
                <a:gd name="connsiteX7" fmla="*/ 474388 w 3900421"/>
                <a:gd name="connsiteY7" fmla="*/ 1179662 h 4328160"/>
                <a:gd name="connsiteX8" fmla="*/ 440941 w 3900421"/>
                <a:gd name="connsiteY8" fmla="*/ 1584960 h 4328160"/>
                <a:gd name="connsiteX9" fmla="*/ 425701 w 3900421"/>
                <a:gd name="connsiteY9" fmla="*/ 1630680 h 4328160"/>
                <a:gd name="connsiteX10" fmla="*/ 395221 w 3900421"/>
                <a:gd name="connsiteY10" fmla="*/ 1691640 h 4328160"/>
                <a:gd name="connsiteX11" fmla="*/ 349501 w 3900421"/>
                <a:gd name="connsiteY11" fmla="*/ 1783080 h 4328160"/>
                <a:gd name="connsiteX12" fmla="*/ 334261 w 3900421"/>
                <a:gd name="connsiteY12" fmla="*/ 1813560 h 4328160"/>
                <a:gd name="connsiteX13" fmla="*/ 296161 w 3900421"/>
                <a:gd name="connsiteY13" fmla="*/ 1866900 h 4328160"/>
                <a:gd name="connsiteX14" fmla="*/ 265681 w 3900421"/>
                <a:gd name="connsiteY14" fmla="*/ 1935480 h 4328160"/>
                <a:gd name="connsiteX15" fmla="*/ 250441 w 3900421"/>
                <a:gd name="connsiteY15" fmla="*/ 1988820 h 4328160"/>
                <a:gd name="connsiteX16" fmla="*/ 235201 w 3900421"/>
                <a:gd name="connsiteY16" fmla="*/ 2019300 h 4328160"/>
                <a:gd name="connsiteX17" fmla="*/ 204721 w 3900421"/>
                <a:gd name="connsiteY17" fmla="*/ 2125980 h 4328160"/>
                <a:gd name="connsiteX18" fmla="*/ 197101 w 3900421"/>
                <a:gd name="connsiteY18" fmla="*/ 2179320 h 4328160"/>
                <a:gd name="connsiteX19" fmla="*/ 189481 w 3900421"/>
                <a:gd name="connsiteY19" fmla="*/ 2202180 h 4328160"/>
                <a:gd name="connsiteX20" fmla="*/ 166621 w 3900421"/>
                <a:gd name="connsiteY20" fmla="*/ 2286000 h 4328160"/>
                <a:gd name="connsiteX21" fmla="*/ 29461 w 3900421"/>
                <a:gd name="connsiteY21" fmla="*/ 2900680 h 4328160"/>
                <a:gd name="connsiteX22" fmla="*/ 44701 w 3900421"/>
                <a:gd name="connsiteY22" fmla="*/ 2941320 h 4328160"/>
                <a:gd name="connsiteX23" fmla="*/ 29461 w 3900421"/>
                <a:gd name="connsiteY23" fmla="*/ 2971800 h 4328160"/>
                <a:gd name="connsiteX24" fmla="*/ 21841 w 3900421"/>
                <a:gd name="connsiteY24" fmla="*/ 3032760 h 4328160"/>
                <a:gd name="connsiteX25" fmla="*/ 6601 w 3900421"/>
                <a:gd name="connsiteY25" fmla="*/ 3086100 h 4328160"/>
                <a:gd name="connsiteX26" fmla="*/ 12108 w 3900421"/>
                <a:gd name="connsiteY26" fmla="*/ 3266272 h 4328160"/>
                <a:gd name="connsiteX27" fmla="*/ 141221 w 3900421"/>
                <a:gd name="connsiteY27" fmla="*/ 3517900 h 4328160"/>
                <a:gd name="connsiteX28" fmla="*/ 319021 w 3900421"/>
                <a:gd name="connsiteY28" fmla="*/ 3489960 h 4328160"/>
                <a:gd name="connsiteX29" fmla="*/ 387601 w 3900421"/>
                <a:gd name="connsiteY29" fmla="*/ 3497580 h 4328160"/>
                <a:gd name="connsiteX30" fmla="*/ 745741 w 3900421"/>
                <a:gd name="connsiteY30" fmla="*/ 3520440 h 4328160"/>
                <a:gd name="connsiteX31" fmla="*/ 806701 w 3900421"/>
                <a:gd name="connsiteY31" fmla="*/ 3543300 h 4328160"/>
                <a:gd name="connsiteX32" fmla="*/ 852421 w 3900421"/>
                <a:gd name="connsiteY32" fmla="*/ 3581400 h 4328160"/>
                <a:gd name="connsiteX33" fmla="*/ 875281 w 3900421"/>
                <a:gd name="connsiteY33" fmla="*/ 3604260 h 4328160"/>
                <a:gd name="connsiteX34" fmla="*/ 905761 w 3900421"/>
                <a:gd name="connsiteY34" fmla="*/ 3665220 h 4328160"/>
                <a:gd name="connsiteX35" fmla="*/ 921001 w 3900421"/>
                <a:gd name="connsiteY35" fmla="*/ 3710940 h 4328160"/>
                <a:gd name="connsiteX36" fmla="*/ 966721 w 3900421"/>
                <a:gd name="connsiteY36" fmla="*/ 3810000 h 4328160"/>
                <a:gd name="connsiteX37" fmla="*/ 997201 w 3900421"/>
                <a:gd name="connsiteY37" fmla="*/ 3848100 h 4328160"/>
                <a:gd name="connsiteX38" fmla="*/ 1020061 w 3900421"/>
                <a:gd name="connsiteY38" fmla="*/ 3855720 h 4328160"/>
                <a:gd name="connsiteX39" fmla="*/ 1134361 w 3900421"/>
                <a:gd name="connsiteY39" fmla="*/ 3893820 h 4328160"/>
                <a:gd name="connsiteX40" fmla="*/ 1469641 w 3900421"/>
                <a:gd name="connsiteY40" fmla="*/ 3878580 h 4328160"/>
                <a:gd name="connsiteX41" fmla="*/ 1500121 w 3900421"/>
                <a:gd name="connsiteY41" fmla="*/ 3870960 h 4328160"/>
                <a:gd name="connsiteX42" fmla="*/ 1599181 w 3900421"/>
                <a:gd name="connsiteY42" fmla="*/ 3840480 h 4328160"/>
                <a:gd name="connsiteX43" fmla="*/ 1667761 w 3900421"/>
                <a:gd name="connsiteY43" fmla="*/ 3817620 h 4328160"/>
                <a:gd name="connsiteX44" fmla="*/ 1690621 w 3900421"/>
                <a:gd name="connsiteY44" fmla="*/ 3802380 h 4328160"/>
                <a:gd name="connsiteX45" fmla="*/ 1911601 w 3900421"/>
                <a:gd name="connsiteY45" fmla="*/ 3810000 h 4328160"/>
                <a:gd name="connsiteX46" fmla="*/ 1987801 w 3900421"/>
                <a:gd name="connsiteY46" fmla="*/ 3863340 h 4328160"/>
                <a:gd name="connsiteX47" fmla="*/ 2033521 w 3900421"/>
                <a:gd name="connsiteY47" fmla="*/ 3931920 h 4328160"/>
                <a:gd name="connsiteX48" fmla="*/ 2041141 w 3900421"/>
                <a:gd name="connsiteY48" fmla="*/ 3954780 h 4328160"/>
                <a:gd name="connsiteX49" fmla="*/ 2079241 w 3900421"/>
                <a:gd name="connsiteY49" fmla="*/ 4000500 h 4328160"/>
                <a:gd name="connsiteX50" fmla="*/ 2117341 w 3900421"/>
                <a:gd name="connsiteY50" fmla="*/ 4069080 h 4328160"/>
                <a:gd name="connsiteX51" fmla="*/ 2155441 w 3900421"/>
                <a:gd name="connsiteY51" fmla="*/ 4122420 h 4328160"/>
                <a:gd name="connsiteX52" fmla="*/ 2178301 w 3900421"/>
                <a:gd name="connsiteY52" fmla="*/ 4145280 h 4328160"/>
                <a:gd name="connsiteX53" fmla="*/ 2193541 w 3900421"/>
                <a:gd name="connsiteY53" fmla="*/ 4168140 h 4328160"/>
                <a:gd name="connsiteX54" fmla="*/ 2224021 w 3900421"/>
                <a:gd name="connsiteY54" fmla="*/ 4198620 h 4328160"/>
                <a:gd name="connsiteX55" fmla="*/ 2246881 w 3900421"/>
                <a:gd name="connsiteY55" fmla="*/ 4229100 h 4328160"/>
                <a:gd name="connsiteX56" fmla="*/ 2292601 w 3900421"/>
                <a:gd name="connsiteY56" fmla="*/ 4259580 h 4328160"/>
                <a:gd name="connsiteX57" fmla="*/ 2330701 w 3900421"/>
                <a:gd name="connsiteY57" fmla="*/ 4290060 h 4328160"/>
                <a:gd name="connsiteX58" fmla="*/ 2391661 w 3900421"/>
                <a:gd name="connsiteY58" fmla="*/ 4305300 h 4328160"/>
                <a:gd name="connsiteX59" fmla="*/ 2414521 w 3900421"/>
                <a:gd name="connsiteY59" fmla="*/ 4320540 h 4328160"/>
                <a:gd name="connsiteX60" fmla="*/ 2445001 w 3900421"/>
                <a:gd name="connsiteY60" fmla="*/ 4328160 h 4328160"/>
                <a:gd name="connsiteX61" fmla="*/ 2643121 w 3900421"/>
                <a:gd name="connsiteY61" fmla="*/ 4320540 h 4328160"/>
                <a:gd name="connsiteX62" fmla="*/ 2711701 w 3900421"/>
                <a:gd name="connsiteY62" fmla="*/ 4282440 h 4328160"/>
                <a:gd name="connsiteX63" fmla="*/ 2765041 w 3900421"/>
                <a:gd name="connsiteY63" fmla="*/ 4244340 h 4328160"/>
                <a:gd name="connsiteX64" fmla="*/ 2818381 w 3900421"/>
                <a:gd name="connsiteY64" fmla="*/ 4137660 h 4328160"/>
                <a:gd name="connsiteX65" fmla="*/ 2826001 w 3900421"/>
                <a:gd name="connsiteY65" fmla="*/ 4099560 h 4328160"/>
                <a:gd name="connsiteX66" fmla="*/ 2848861 w 3900421"/>
                <a:gd name="connsiteY66" fmla="*/ 4038600 h 4328160"/>
                <a:gd name="connsiteX67" fmla="*/ 2841241 w 3900421"/>
                <a:gd name="connsiteY67" fmla="*/ 3680460 h 4328160"/>
                <a:gd name="connsiteX68" fmla="*/ 2833621 w 3900421"/>
                <a:gd name="connsiteY68" fmla="*/ 3642360 h 4328160"/>
                <a:gd name="connsiteX69" fmla="*/ 2810761 w 3900421"/>
                <a:gd name="connsiteY69" fmla="*/ 3604260 h 4328160"/>
                <a:gd name="connsiteX70" fmla="*/ 2795521 w 3900421"/>
                <a:gd name="connsiteY70" fmla="*/ 3573780 h 4328160"/>
                <a:gd name="connsiteX71" fmla="*/ 2757421 w 3900421"/>
                <a:gd name="connsiteY71" fmla="*/ 3528060 h 4328160"/>
                <a:gd name="connsiteX72" fmla="*/ 2719321 w 3900421"/>
                <a:gd name="connsiteY72" fmla="*/ 3429000 h 4328160"/>
                <a:gd name="connsiteX73" fmla="*/ 2704081 w 3900421"/>
                <a:gd name="connsiteY73" fmla="*/ 3375660 h 4328160"/>
                <a:gd name="connsiteX74" fmla="*/ 2696461 w 3900421"/>
                <a:gd name="connsiteY74" fmla="*/ 3345180 h 4328160"/>
                <a:gd name="connsiteX75" fmla="*/ 2681221 w 3900421"/>
                <a:gd name="connsiteY75" fmla="*/ 3299460 h 4328160"/>
                <a:gd name="connsiteX76" fmla="*/ 2673601 w 3900421"/>
                <a:gd name="connsiteY76" fmla="*/ 3253740 h 4328160"/>
                <a:gd name="connsiteX77" fmla="*/ 2635501 w 3900421"/>
                <a:gd name="connsiteY77" fmla="*/ 3116580 h 4328160"/>
                <a:gd name="connsiteX78" fmla="*/ 2589781 w 3900421"/>
                <a:gd name="connsiteY78" fmla="*/ 3032760 h 4328160"/>
                <a:gd name="connsiteX79" fmla="*/ 2566921 w 3900421"/>
                <a:gd name="connsiteY79" fmla="*/ 2979420 h 4328160"/>
                <a:gd name="connsiteX80" fmla="*/ 2521201 w 3900421"/>
                <a:gd name="connsiteY80" fmla="*/ 2887980 h 4328160"/>
                <a:gd name="connsiteX81" fmla="*/ 2483101 w 3900421"/>
                <a:gd name="connsiteY81" fmla="*/ 2773680 h 4328160"/>
                <a:gd name="connsiteX82" fmla="*/ 2475481 w 3900421"/>
                <a:gd name="connsiteY82" fmla="*/ 2727960 h 4328160"/>
                <a:gd name="connsiteX83" fmla="*/ 2498341 w 3900421"/>
                <a:gd name="connsiteY83" fmla="*/ 2583180 h 4328160"/>
                <a:gd name="connsiteX84" fmla="*/ 2582161 w 3900421"/>
                <a:gd name="connsiteY84" fmla="*/ 2529840 h 4328160"/>
                <a:gd name="connsiteX85" fmla="*/ 2650741 w 3900421"/>
                <a:gd name="connsiteY85" fmla="*/ 2522220 h 4328160"/>
                <a:gd name="connsiteX86" fmla="*/ 2696461 w 3900421"/>
                <a:gd name="connsiteY86" fmla="*/ 2514600 h 4328160"/>
                <a:gd name="connsiteX87" fmla="*/ 2909821 w 3900421"/>
                <a:gd name="connsiteY87" fmla="*/ 2499360 h 4328160"/>
                <a:gd name="connsiteX88" fmla="*/ 2932681 w 3900421"/>
                <a:gd name="connsiteY88" fmla="*/ 2491740 h 4328160"/>
                <a:gd name="connsiteX89" fmla="*/ 2955541 w 3900421"/>
                <a:gd name="connsiteY89" fmla="*/ 2476500 h 4328160"/>
                <a:gd name="connsiteX90" fmla="*/ 3024121 w 3900421"/>
                <a:gd name="connsiteY90" fmla="*/ 2415540 h 4328160"/>
                <a:gd name="connsiteX91" fmla="*/ 3039361 w 3900421"/>
                <a:gd name="connsiteY91" fmla="*/ 2377440 h 4328160"/>
                <a:gd name="connsiteX92" fmla="*/ 3107941 w 3900421"/>
                <a:gd name="connsiteY92" fmla="*/ 2331720 h 4328160"/>
                <a:gd name="connsiteX93" fmla="*/ 3146041 w 3900421"/>
                <a:gd name="connsiteY93" fmla="*/ 2324100 h 4328160"/>
                <a:gd name="connsiteX94" fmla="*/ 3199381 w 3900421"/>
                <a:gd name="connsiteY94" fmla="*/ 2308860 h 4328160"/>
                <a:gd name="connsiteX95" fmla="*/ 3229861 w 3900421"/>
                <a:gd name="connsiteY95" fmla="*/ 2270760 h 4328160"/>
                <a:gd name="connsiteX96" fmla="*/ 3252721 w 3900421"/>
                <a:gd name="connsiteY96" fmla="*/ 2209800 h 4328160"/>
                <a:gd name="connsiteX97" fmla="*/ 3260341 w 3900421"/>
                <a:gd name="connsiteY97" fmla="*/ 2179320 h 4328160"/>
                <a:gd name="connsiteX98" fmla="*/ 3267961 w 3900421"/>
                <a:gd name="connsiteY98" fmla="*/ 2141220 h 4328160"/>
                <a:gd name="connsiteX99" fmla="*/ 3298441 w 3900421"/>
                <a:gd name="connsiteY99" fmla="*/ 2125980 h 4328160"/>
                <a:gd name="connsiteX100" fmla="*/ 3450841 w 3900421"/>
                <a:gd name="connsiteY100" fmla="*/ 2133600 h 4328160"/>
                <a:gd name="connsiteX101" fmla="*/ 3519421 w 3900421"/>
                <a:gd name="connsiteY101" fmla="*/ 2186940 h 4328160"/>
                <a:gd name="connsiteX102" fmla="*/ 3542281 w 3900421"/>
                <a:gd name="connsiteY102" fmla="*/ 2202180 h 4328160"/>
                <a:gd name="connsiteX103" fmla="*/ 3595621 w 3900421"/>
                <a:gd name="connsiteY103" fmla="*/ 2270760 h 4328160"/>
                <a:gd name="connsiteX104" fmla="*/ 3633721 w 3900421"/>
                <a:gd name="connsiteY104" fmla="*/ 2301240 h 4328160"/>
                <a:gd name="connsiteX105" fmla="*/ 3717541 w 3900421"/>
                <a:gd name="connsiteY105" fmla="*/ 2308860 h 4328160"/>
                <a:gd name="connsiteX106" fmla="*/ 3892801 w 3900421"/>
                <a:gd name="connsiteY106" fmla="*/ 2263140 h 4328160"/>
                <a:gd name="connsiteX107" fmla="*/ 3900421 w 3900421"/>
                <a:gd name="connsiteY107" fmla="*/ 2232660 h 4328160"/>
                <a:gd name="connsiteX108" fmla="*/ 3885181 w 3900421"/>
                <a:gd name="connsiteY108" fmla="*/ 2080260 h 4328160"/>
                <a:gd name="connsiteX109" fmla="*/ 3847081 w 3900421"/>
                <a:gd name="connsiteY109" fmla="*/ 1996440 h 4328160"/>
                <a:gd name="connsiteX110" fmla="*/ 3801361 w 3900421"/>
                <a:gd name="connsiteY110" fmla="*/ 1935480 h 4328160"/>
                <a:gd name="connsiteX111" fmla="*/ 3732781 w 3900421"/>
                <a:gd name="connsiteY111" fmla="*/ 1859280 h 4328160"/>
                <a:gd name="connsiteX112" fmla="*/ 3687061 w 3900421"/>
                <a:gd name="connsiteY112" fmla="*/ 1798320 h 4328160"/>
                <a:gd name="connsiteX113" fmla="*/ 3618481 w 3900421"/>
                <a:gd name="connsiteY113" fmla="*/ 1760220 h 4328160"/>
                <a:gd name="connsiteX114" fmla="*/ 3542281 w 3900421"/>
                <a:gd name="connsiteY114" fmla="*/ 1744980 h 4328160"/>
                <a:gd name="connsiteX115" fmla="*/ 3443221 w 3900421"/>
                <a:gd name="connsiteY115" fmla="*/ 1706880 h 4328160"/>
                <a:gd name="connsiteX116" fmla="*/ 3344161 w 3900421"/>
                <a:gd name="connsiteY116" fmla="*/ 1623060 h 4328160"/>
                <a:gd name="connsiteX117" fmla="*/ 3283201 w 3900421"/>
                <a:gd name="connsiteY117" fmla="*/ 1546860 h 4328160"/>
                <a:gd name="connsiteX118" fmla="*/ 3275581 w 3900421"/>
                <a:gd name="connsiteY118" fmla="*/ 1485900 h 4328160"/>
                <a:gd name="connsiteX119" fmla="*/ 3260341 w 3900421"/>
                <a:gd name="connsiteY119" fmla="*/ 1447800 h 4328160"/>
                <a:gd name="connsiteX120" fmla="*/ 3245101 w 3900421"/>
                <a:gd name="connsiteY120" fmla="*/ 1325880 h 4328160"/>
                <a:gd name="connsiteX121" fmla="*/ 3229861 w 3900421"/>
                <a:gd name="connsiteY121" fmla="*/ 1249680 h 4328160"/>
                <a:gd name="connsiteX122" fmla="*/ 3222241 w 3900421"/>
                <a:gd name="connsiteY122" fmla="*/ 952500 h 4328160"/>
                <a:gd name="connsiteX123" fmla="*/ 3199381 w 3900421"/>
                <a:gd name="connsiteY123" fmla="*/ 830580 h 4328160"/>
                <a:gd name="connsiteX124" fmla="*/ 3191761 w 3900421"/>
                <a:gd name="connsiteY124" fmla="*/ 777240 h 4328160"/>
                <a:gd name="connsiteX125" fmla="*/ 3161281 w 3900421"/>
                <a:gd name="connsiteY125" fmla="*/ 701040 h 4328160"/>
                <a:gd name="connsiteX126" fmla="*/ 3130801 w 3900421"/>
                <a:gd name="connsiteY126" fmla="*/ 617220 h 4328160"/>
                <a:gd name="connsiteX127" fmla="*/ 3092701 w 3900421"/>
                <a:gd name="connsiteY127" fmla="*/ 556260 h 4328160"/>
                <a:gd name="connsiteX128" fmla="*/ 3001261 w 3900421"/>
                <a:gd name="connsiteY128" fmla="*/ 510540 h 4328160"/>
                <a:gd name="connsiteX129" fmla="*/ 2932681 w 3900421"/>
                <a:gd name="connsiteY129" fmla="*/ 464820 h 4328160"/>
                <a:gd name="connsiteX130" fmla="*/ 2894581 w 3900421"/>
                <a:gd name="connsiteY130" fmla="*/ 449580 h 4328160"/>
                <a:gd name="connsiteX131" fmla="*/ 2826001 w 3900421"/>
                <a:gd name="connsiteY131" fmla="*/ 396240 h 4328160"/>
                <a:gd name="connsiteX132" fmla="*/ 2787901 w 3900421"/>
                <a:gd name="connsiteY132" fmla="*/ 373380 h 4328160"/>
                <a:gd name="connsiteX133" fmla="*/ 2726941 w 3900421"/>
                <a:gd name="connsiteY133" fmla="*/ 304800 h 4328160"/>
                <a:gd name="connsiteX134" fmla="*/ 2704081 w 3900421"/>
                <a:gd name="connsiteY134" fmla="*/ 274320 h 4328160"/>
                <a:gd name="connsiteX135" fmla="*/ 2665981 w 3900421"/>
                <a:gd name="connsiteY135" fmla="*/ 251460 h 4328160"/>
                <a:gd name="connsiteX136" fmla="*/ 2612641 w 3900421"/>
                <a:gd name="connsiteY136" fmla="*/ 220980 h 4328160"/>
                <a:gd name="connsiteX137" fmla="*/ 2574541 w 3900421"/>
                <a:gd name="connsiteY137" fmla="*/ 213360 h 4328160"/>
                <a:gd name="connsiteX138" fmla="*/ 2452621 w 3900421"/>
                <a:gd name="connsiteY138" fmla="*/ 182880 h 4328160"/>
                <a:gd name="connsiteX139" fmla="*/ 2338321 w 3900421"/>
                <a:gd name="connsiteY139" fmla="*/ 167640 h 4328160"/>
                <a:gd name="connsiteX140" fmla="*/ 2231641 w 3900421"/>
                <a:gd name="connsiteY140" fmla="*/ 144780 h 4328160"/>
                <a:gd name="connsiteX141" fmla="*/ 2193541 w 3900421"/>
                <a:gd name="connsiteY141" fmla="*/ 129540 h 4328160"/>
                <a:gd name="connsiteX142" fmla="*/ 2086861 w 3900421"/>
                <a:gd name="connsiteY142" fmla="*/ 83820 h 4328160"/>
                <a:gd name="connsiteX143" fmla="*/ 2048761 w 3900421"/>
                <a:gd name="connsiteY143" fmla="*/ 53340 h 4328160"/>
                <a:gd name="connsiteX144" fmla="*/ 2010661 w 3900421"/>
                <a:gd name="connsiteY144" fmla="*/ 45720 h 4328160"/>
                <a:gd name="connsiteX145" fmla="*/ 1949701 w 3900421"/>
                <a:gd name="connsiteY145" fmla="*/ 30480 h 4328160"/>
                <a:gd name="connsiteX146" fmla="*/ 1903981 w 3900421"/>
                <a:gd name="connsiteY146" fmla="*/ 22860 h 4328160"/>
                <a:gd name="connsiteX147" fmla="*/ 1766821 w 3900421"/>
                <a:gd name="connsiteY147" fmla="*/ 0 h 4328160"/>
                <a:gd name="connsiteX148" fmla="*/ 532381 w 3900421"/>
                <a:gd name="connsiteY148"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331980 w 3913380"/>
                <a:gd name="connsiteY27" fmla="*/ 3489960 h 4328160"/>
                <a:gd name="connsiteX28" fmla="*/ 400560 w 3913380"/>
                <a:gd name="connsiteY28" fmla="*/ 3497580 h 4328160"/>
                <a:gd name="connsiteX29" fmla="*/ 758700 w 3913380"/>
                <a:gd name="connsiteY29" fmla="*/ 3520440 h 4328160"/>
                <a:gd name="connsiteX30" fmla="*/ 819660 w 3913380"/>
                <a:gd name="connsiteY30" fmla="*/ 3543300 h 4328160"/>
                <a:gd name="connsiteX31" fmla="*/ 865380 w 3913380"/>
                <a:gd name="connsiteY31" fmla="*/ 3581400 h 4328160"/>
                <a:gd name="connsiteX32" fmla="*/ 888240 w 3913380"/>
                <a:gd name="connsiteY32" fmla="*/ 3604260 h 4328160"/>
                <a:gd name="connsiteX33" fmla="*/ 918720 w 3913380"/>
                <a:gd name="connsiteY33" fmla="*/ 3665220 h 4328160"/>
                <a:gd name="connsiteX34" fmla="*/ 933960 w 3913380"/>
                <a:gd name="connsiteY34" fmla="*/ 3710940 h 4328160"/>
                <a:gd name="connsiteX35" fmla="*/ 979680 w 3913380"/>
                <a:gd name="connsiteY35" fmla="*/ 3810000 h 4328160"/>
                <a:gd name="connsiteX36" fmla="*/ 1010160 w 3913380"/>
                <a:gd name="connsiteY36" fmla="*/ 3848100 h 4328160"/>
                <a:gd name="connsiteX37" fmla="*/ 1033020 w 3913380"/>
                <a:gd name="connsiteY37" fmla="*/ 3855720 h 4328160"/>
                <a:gd name="connsiteX38" fmla="*/ 1147320 w 3913380"/>
                <a:gd name="connsiteY38" fmla="*/ 3893820 h 4328160"/>
                <a:gd name="connsiteX39" fmla="*/ 1482600 w 3913380"/>
                <a:gd name="connsiteY39" fmla="*/ 3878580 h 4328160"/>
                <a:gd name="connsiteX40" fmla="*/ 1513080 w 3913380"/>
                <a:gd name="connsiteY40" fmla="*/ 3870960 h 4328160"/>
                <a:gd name="connsiteX41" fmla="*/ 1612140 w 3913380"/>
                <a:gd name="connsiteY41" fmla="*/ 3840480 h 4328160"/>
                <a:gd name="connsiteX42" fmla="*/ 1680720 w 3913380"/>
                <a:gd name="connsiteY42" fmla="*/ 3817620 h 4328160"/>
                <a:gd name="connsiteX43" fmla="*/ 1703580 w 3913380"/>
                <a:gd name="connsiteY43" fmla="*/ 3802380 h 4328160"/>
                <a:gd name="connsiteX44" fmla="*/ 1924560 w 3913380"/>
                <a:gd name="connsiteY44" fmla="*/ 3810000 h 4328160"/>
                <a:gd name="connsiteX45" fmla="*/ 2000760 w 3913380"/>
                <a:gd name="connsiteY45" fmla="*/ 3863340 h 4328160"/>
                <a:gd name="connsiteX46" fmla="*/ 2046480 w 3913380"/>
                <a:gd name="connsiteY46" fmla="*/ 3931920 h 4328160"/>
                <a:gd name="connsiteX47" fmla="*/ 2054100 w 3913380"/>
                <a:gd name="connsiteY47" fmla="*/ 3954780 h 4328160"/>
                <a:gd name="connsiteX48" fmla="*/ 2092200 w 3913380"/>
                <a:gd name="connsiteY48" fmla="*/ 4000500 h 4328160"/>
                <a:gd name="connsiteX49" fmla="*/ 2130300 w 3913380"/>
                <a:gd name="connsiteY49" fmla="*/ 4069080 h 4328160"/>
                <a:gd name="connsiteX50" fmla="*/ 2168400 w 3913380"/>
                <a:gd name="connsiteY50" fmla="*/ 4122420 h 4328160"/>
                <a:gd name="connsiteX51" fmla="*/ 2191260 w 3913380"/>
                <a:gd name="connsiteY51" fmla="*/ 4145280 h 4328160"/>
                <a:gd name="connsiteX52" fmla="*/ 2206500 w 3913380"/>
                <a:gd name="connsiteY52" fmla="*/ 4168140 h 4328160"/>
                <a:gd name="connsiteX53" fmla="*/ 2236980 w 3913380"/>
                <a:gd name="connsiteY53" fmla="*/ 4198620 h 4328160"/>
                <a:gd name="connsiteX54" fmla="*/ 2259840 w 3913380"/>
                <a:gd name="connsiteY54" fmla="*/ 4229100 h 4328160"/>
                <a:gd name="connsiteX55" fmla="*/ 2305560 w 3913380"/>
                <a:gd name="connsiteY55" fmla="*/ 4259580 h 4328160"/>
                <a:gd name="connsiteX56" fmla="*/ 2343660 w 3913380"/>
                <a:gd name="connsiteY56" fmla="*/ 4290060 h 4328160"/>
                <a:gd name="connsiteX57" fmla="*/ 2404620 w 3913380"/>
                <a:gd name="connsiteY57" fmla="*/ 4305300 h 4328160"/>
                <a:gd name="connsiteX58" fmla="*/ 2427480 w 3913380"/>
                <a:gd name="connsiteY58" fmla="*/ 4320540 h 4328160"/>
                <a:gd name="connsiteX59" fmla="*/ 2457960 w 3913380"/>
                <a:gd name="connsiteY59" fmla="*/ 4328160 h 4328160"/>
                <a:gd name="connsiteX60" fmla="*/ 2656080 w 3913380"/>
                <a:gd name="connsiteY60" fmla="*/ 4320540 h 4328160"/>
                <a:gd name="connsiteX61" fmla="*/ 2724660 w 3913380"/>
                <a:gd name="connsiteY61" fmla="*/ 4282440 h 4328160"/>
                <a:gd name="connsiteX62" fmla="*/ 2778000 w 3913380"/>
                <a:gd name="connsiteY62" fmla="*/ 4244340 h 4328160"/>
                <a:gd name="connsiteX63" fmla="*/ 2831340 w 3913380"/>
                <a:gd name="connsiteY63" fmla="*/ 4137660 h 4328160"/>
                <a:gd name="connsiteX64" fmla="*/ 2838960 w 3913380"/>
                <a:gd name="connsiteY64" fmla="*/ 4099560 h 4328160"/>
                <a:gd name="connsiteX65" fmla="*/ 2861820 w 3913380"/>
                <a:gd name="connsiteY65" fmla="*/ 4038600 h 4328160"/>
                <a:gd name="connsiteX66" fmla="*/ 2854200 w 3913380"/>
                <a:gd name="connsiteY66" fmla="*/ 3680460 h 4328160"/>
                <a:gd name="connsiteX67" fmla="*/ 2846580 w 3913380"/>
                <a:gd name="connsiteY67" fmla="*/ 3642360 h 4328160"/>
                <a:gd name="connsiteX68" fmla="*/ 2823720 w 3913380"/>
                <a:gd name="connsiteY68" fmla="*/ 3604260 h 4328160"/>
                <a:gd name="connsiteX69" fmla="*/ 2808480 w 3913380"/>
                <a:gd name="connsiteY69" fmla="*/ 3573780 h 4328160"/>
                <a:gd name="connsiteX70" fmla="*/ 2770380 w 3913380"/>
                <a:gd name="connsiteY70" fmla="*/ 3528060 h 4328160"/>
                <a:gd name="connsiteX71" fmla="*/ 2732280 w 3913380"/>
                <a:gd name="connsiteY71" fmla="*/ 3429000 h 4328160"/>
                <a:gd name="connsiteX72" fmla="*/ 2717040 w 3913380"/>
                <a:gd name="connsiteY72" fmla="*/ 3375660 h 4328160"/>
                <a:gd name="connsiteX73" fmla="*/ 2709420 w 3913380"/>
                <a:gd name="connsiteY73" fmla="*/ 3345180 h 4328160"/>
                <a:gd name="connsiteX74" fmla="*/ 2694180 w 3913380"/>
                <a:gd name="connsiteY74" fmla="*/ 3299460 h 4328160"/>
                <a:gd name="connsiteX75" fmla="*/ 2686560 w 3913380"/>
                <a:gd name="connsiteY75" fmla="*/ 3253740 h 4328160"/>
                <a:gd name="connsiteX76" fmla="*/ 2648460 w 3913380"/>
                <a:gd name="connsiteY76" fmla="*/ 3116580 h 4328160"/>
                <a:gd name="connsiteX77" fmla="*/ 2602740 w 3913380"/>
                <a:gd name="connsiteY77" fmla="*/ 3032760 h 4328160"/>
                <a:gd name="connsiteX78" fmla="*/ 2579880 w 3913380"/>
                <a:gd name="connsiteY78" fmla="*/ 2979420 h 4328160"/>
                <a:gd name="connsiteX79" fmla="*/ 2534160 w 3913380"/>
                <a:gd name="connsiteY79" fmla="*/ 2887980 h 4328160"/>
                <a:gd name="connsiteX80" fmla="*/ 2496060 w 3913380"/>
                <a:gd name="connsiteY80" fmla="*/ 2773680 h 4328160"/>
                <a:gd name="connsiteX81" fmla="*/ 2488440 w 3913380"/>
                <a:gd name="connsiteY81" fmla="*/ 2727960 h 4328160"/>
                <a:gd name="connsiteX82" fmla="*/ 2511300 w 3913380"/>
                <a:gd name="connsiteY82" fmla="*/ 2583180 h 4328160"/>
                <a:gd name="connsiteX83" fmla="*/ 2595120 w 3913380"/>
                <a:gd name="connsiteY83" fmla="*/ 2529840 h 4328160"/>
                <a:gd name="connsiteX84" fmla="*/ 2663700 w 3913380"/>
                <a:gd name="connsiteY84" fmla="*/ 2522220 h 4328160"/>
                <a:gd name="connsiteX85" fmla="*/ 2709420 w 3913380"/>
                <a:gd name="connsiteY85" fmla="*/ 2514600 h 4328160"/>
                <a:gd name="connsiteX86" fmla="*/ 2922780 w 3913380"/>
                <a:gd name="connsiteY86" fmla="*/ 2499360 h 4328160"/>
                <a:gd name="connsiteX87" fmla="*/ 2945640 w 3913380"/>
                <a:gd name="connsiteY87" fmla="*/ 2491740 h 4328160"/>
                <a:gd name="connsiteX88" fmla="*/ 2968500 w 3913380"/>
                <a:gd name="connsiteY88" fmla="*/ 2476500 h 4328160"/>
                <a:gd name="connsiteX89" fmla="*/ 3037080 w 3913380"/>
                <a:gd name="connsiteY89" fmla="*/ 2415540 h 4328160"/>
                <a:gd name="connsiteX90" fmla="*/ 3052320 w 3913380"/>
                <a:gd name="connsiteY90" fmla="*/ 2377440 h 4328160"/>
                <a:gd name="connsiteX91" fmla="*/ 3120900 w 3913380"/>
                <a:gd name="connsiteY91" fmla="*/ 2331720 h 4328160"/>
                <a:gd name="connsiteX92" fmla="*/ 3159000 w 3913380"/>
                <a:gd name="connsiteY92" fmla="*/ 2324100 h 4328160"/>
                <a:gd name="connsiteX93" fmla="*/ 3212340 w 3913380"/>
                <a:gd name="connsiteY93" fmla="*/ 2308860 h 4328160"/>
                <a:gd name="connsiteX94" fmla="*/ 3242820 w 3913380"/>
                <a:gd name="connsiteY94" fmla="*/ 2270760 h 4328160"/>
                <a:gd name="connsiteX95" fmla="*/ 3265680 w 3913380"/>
                <a:gd name="connsiteY95" fmla="*/ 2209800 h 4328160"/>
                <a:gd name="connsiteX96" fmla="*/ 3273300 w 3913380"/>
                <a:gd name="connsiteY96" fmla="*/ 2179320 h 4328160"/>
                <a:gd name="connsiteX97" fmla="*/ 3280920 w 3913380"/>
                <a:gd name="connsiteY97" fmla="*/ 2141220 h 4328160"/>
                <a:gd name="connsiteX98" fmla="*/ 3311400 w 3913380"/>
                <a:gd name="connsiteY98" fmla="*/ 2125980 h 4328160"/>
                <a:gd name="connsiteX99" fmla="*/ 3463800 w 3913380"/>
                <a:gd name="connsiteY99" fmla="*/ 2133600 h 4328160"/>
                <a:gd name="connsiteX100" fmla="*/ 3532380 w 3913380"/>
                <a:gd name="connsiteY100" fmla="*/ 2186940 h 4328160"/>
                <a:gd name="connsiteX101" fmla="*/ 3555240 w 3913380"/>
                <a:gd name="connsiteY101" fmla="*/ 2202180 h 4328160"/>
                <a:gd name="connsiteX102" fmla="*/ 3608580 w 3913380"/>
                <a:gd name="connsiteY102" fmla="*/ 2270760 h 4328160"/>
                <a:gd name="connsiteX103" fmla="*/ 3646680 w 3913380"/>
                <a:gd name="connsiteY103" fmla="*/ 2301240 h 4328160"/>
                <a:gd name="connsiteX104" fmla="*/ 3730500 w 3913380"/>
                <a:gd name="connsiteY104" fmla="*/ 2308860 h 4328160"/>
                <a:gd name="connsiteX105" fmla="*/ 3905760 w 3913380"/>
                <a:gd name="connsiteY105" fmla="*/ 2263140 h 4328160"/>
                <a:gd name="connsiteX106" fmla="*/ 3913380 w 3913380"/>
                <a:gd name="connsiteY106" fmla="*/ 2232660 h 4328160"/>
                <a:gd name="connsiteX107" fmla="*/ 3898140 w 3913380"/>
                <a:gd name="connsiteY107" fmla="*/ 2080260 h 4328160"/>
                <a:gd name="connsiteX108" fmla="*/ 3860040 w 3913380"/>
                <a:gd name="connsiteY108" fmla="*/ 1996440 h 4328160"/>
                <a:gd name="connsiteX109" fmla="*/ 3814320 w 3913380"/>
                <a:gd name="connsiteY109" fmla="*/ 1935480 h 4328160"/>
                <a:gd name="connsiteX110" fmla="*/ 3745740 w 3913380"/>
                <a:gd name="connsiteY110" fmla="*/ 1859280 h 4328160"/>
                <a:gd name="connsiteX111" fmla="*/ 3700020 w 3913380"/>
                <a:gd name="connsiteY111" fmla="*/ 1798320 h 4328160"/>
                <a:gd name="connsiteX112" fmla="*/ 3631440 w 3913380"/>
                <a:gd name="connsiteY112" fmla="*/ 1760220 h 4328160"/>
                <a:gd name="connsiteX113" fmla="*/ 3555240 w 3913380"/>
                <a:gd name="connsiteY113" fmla="*/ 1744980 h 4328160"/>
                <a:gd name="connsiteX114" fmla="*/ 3456180 w 3913380"/>
                <a:gd name="connsiteY114" fmla="*/ 1706880 h 4328160"/>
                <a:gd name="connsiteX115" fmla="*/ 3357120 w 3913380"/>
                <a:gd name="connsiteY115" fmla="*/ 1623060 h 4328160"/>
                <a:gd name="connsiteX116" fmla="*/ 3296160 w 3913380"/>
                <a:gd name="connsiteY116" fmla="*/ 1546860 h 4328160"/>
                <a:gd name="connsiteX117" fmla="*/ 3288540 w 3913380"/>
                <a:gd name="connsiteY117" fmla="*/ 1485900 h 4328160"/>
                <a:gd name="connsiteX118" fmla="*/ 3273300 w 3913380"/>
                <a:gd name="connsiteY118" fmla="*/ 1447800 h 4328160"/>
                <a:gd name="connsiteX119" fmla="*/ 3258060 w 3913380"/>
                <a:gd name="connsiteY119" fmla="*/ 1325880 h 4328160"/>
                <a:gd name="connsiteX120" fmla="*/ 3242820 w 3913380"/>
                <a:gd name="connsiteY120" fmla="*/ 1249680 h 4328160"/>
                <a:gd name="connsiteX121" fmla="*/ 3235200 w 3913380"/>
                <a:gd name="connsiteY121" fmla="*/ 952500 h 4328160"/>
                <a:gd name="connsiteX122" fmla="*/ 3212340 w 3913380"/>
                <a:gd name="connsiteY122" fmla="*/ 830580 h 4328160"/>
                <a:gd name="connsiteX123" fmla="*/ 3204720 w 3913380"/>
                <a:gd name="connsiteY123" fmla="*/ 777240 h 4328160"/>
                <a:gd name="connsiteX124" fmla="*/ 3174240 w 3913380"/>
                <a:gd name="connsiteY124" fmla="*/ 701040 h 4328160"/>
                <a:gd name="connsiteX125" fmla="*/ 3143760 w 3913380"/>
                <a:gd name="connsiteY125" fmla="*/ 617220 h 4328160"/>
                <a:gd name="connsiteX126" fmla="*/ 3105660 w 3913380"/>
                <a:gd name="connsiteY126" fmla="*/ 556260 h 4328160"/>
                <a:gd name="connsiteX127" fmla="*/ 3014220 w 3913380"/>
                <a:gd name="connsiteY127" fmla="*/ 510540 h 4328160"/>
                <a:gd name="connsiteX128" fmla="*/ 2945640 w 3913380"/>
                <a:gd name="connsiteY128" fmla="*/ 464820 h 4328160"/>
                <a:gd name="connsiteX129" fmla="*/ 2907540 w 3913380"/>
                <a:gd name="connsiteY129" fmla="*/ 449580 h 4328160"/>
                <a:gd name="connsiteX130" fmla="*/ 2838960 w 3913380"/>
                <a:gd name="connsiteY130" fmla="*/ 396240 h 4328160"/>
                <a:gd name="connsiteX131" fmla="*/ 2800860 w 3913380"/>
                <a:gd name="connsiteY131" fmla="*/ 373380 h 4328160"/>
                <a:gd name="connsiteX132" fmla="*/ 2739900 w 3913380"/>
                <a:gd name="connsiteY132" fmla="*/ 304800 h 4328160"/>
                <a:gd name="connsiteX133" fmla="*/ 2717040 w 3913380"/>
                <a:gd name="connsiteY133" fmla="*/ 274320 h 4328160"/>
                <a:gd name="connsiteX134" fmla="*/ 2678940 w 3913380"/>
                <a:gd name="connsiteY134" fmla="*/ 251460 h 4328160"/>
                <a:gd name="connsiteX135" fmla="*/ 2625600 w 3913380"/>
                <a:gd name="connsiteY135" fmla="*/ 220980 h 4328160"/>
                <a:gd name="connsiteX136" fmla="*/ 2587500 w 3913380"/>
                <a:gd name="connsiteY136" fmla="*/ 213360 h 4328160"/>
                <a:gd name="connsiteX137" fmla="*/ 2465580 w 3913380"/>
                <a:gd name="connsiteY137" fmla="*/ 182880 h 4328160"/>
                <a:gd name="connsiteX138" fmla="*/ 2351280 w 3913380"/>
                <a:gd name="connsiteY138" fmla="*/ 167640 h 4328160"/>
                <a:gd name="connsiteX139" fmla="*/ 2244600 w 3913380"/>
                <a:gd name="connsiteY139" fmla="*/ 144780 h 4328160"/>
                <a:gd name="connsiteX140" fmla="*/ 2206500 w 3913380"/>
                <a:gd name="connsiteY140" fmla="*/ 129540 h 4328160"/>
                <a:gd name="connsiteX141" fmla="*/ 2099820 w 3913380"/>
                <a:gd name="connsiteY141" fmla="*/ 83820 h 4328160"/>
                <a:gd name="connsiteX142" fmla="*/ 2061720 w 3913380"/>
                <a:gd name="connsiteY142" fmla="*/ 53340 h 4328160"/>
                <a:gd name="connsiteX143" fmla="*/ 2023620 w 3913380"/>
                <a:gd name="connsiteY143" fmla="*/ 45720 h 4328160"/>
                <a:gd name="connsiteX144" fmla="*/ 1962660 w 3913380"/>
                <a:gd name="connsiteY144" fmla="*/ 30480 h 4328160"/>
                <a:gd name="connsiteX145" fmla="*/ 1916940 w 3913380"/>
                <a:gd name="connsiteY145" fmla="*/ 22860 h 4328160"/>
                <a:gd name="connsiteX146" fmla="*/ 1779780 w 3913380"/>
                <a:gd name="connsiteY146" fmla="*/ 0 h 4328160"/>
                <a:gd name="connsiteX147" fmla="*/ 545340 w 3913380"/>
                <a:gd name="connsiteY14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00560 w 3913380"/>
                <a:gd name="connsiteY28" fmla="*/ 3497580 h 4328160"/>
                <a:gd name="connsiteX29" fmla="*/ 758700 w 3913380"/>
                <a:gd name="connsiteY29" fmla="*/ 3520440 h 4328160"/>
                <a:gd name="connsiteX30" fmla="*/ 819660 w 3913380"/>
                <a:gd name="connsiteY30" fmla="*/ 3543300 h 4328160"/>
                <a:gd name="connsiteX31" fmla="*/ 865380 w 3913380"/>
                <a:gd name="connsiteY31" fmla="*/ 3581400 h 4328160"/>
                <a:gd name="connsiteX32" fmla="*/ 888240 w 3913380"/>
                <a:gd name="connsiteY32" fmla="*/ 3604260 h 4328160"/>
                <a:gd name="connsiteX33" fmla="*/ 918720 w 3913380"/>
                <a:gd name="connsiteY33" fmla="*/ 3665220 h 4328160"/>
                <a:gd name="connsiteX34" fmla="*/ 933960 w 3913380"/>
                <a:gd name="connsiteY34" fmla="*/ 3710940 h 4328160"/>
                <a:gd name="connsiteX35" fmla="*/ 979680 w 3913380"/>
                <a:gd name="connsiteY35" fmla="*/ 3810000 h 4328160"/>
                <a:gd name="connsiteX36" fmla="*/ 1010160 w 3913380"/>
                <a:gd name="connsiteY36" fmla="*/ 3848100 h 4328160"/>
                <a:gd name="connsiteX37" fmla="*/ 1033020 w 3913380"/>
                <a:gd name="connsiteY37" fmla="*/ 3855720 h 4328160"/>
                <a:gd name="connsiteX38" fmla="*/ 1147320 w 3913380"/>
                <a:gd name="connsiteY38" fmla="*/ 3893820 h 4328160"/>
                <a:gd name="connsiteX39" fmla="*/ 1482600 w 3913380"/>
                <a:gd name="connsiteY39" fmla="*/ 3878580 h 4328160"/>
                <a:gd name="connsiteX40" fmla="*/ 1513080 w 3913380"/>
                <a:gd name="connsiteY40" fmla="*/ 3870960 h 4328160"/>
                <a:gd name="connsiteX41" fmla="*/ 1612140 w 3913380"/>
                <a:gd name="connsiteY41" fmla="*/ 3840480 h 4328160"/>
                <a:gd name="connsiteX42" fmla="*/ 1680720 w 3913380"/>
                <a:gd name="connsiteY42" fmla="*/ 3817620 h 4328160"/>
                <a:gd name="connsiteX43" fmla="*/ 1703580 w 3913380"/>
                <a:gd name="connsiteY43" fmla="*/ 3802380 h 4328160"/>
                <a:gd name="connsiteX44" fmla="*/ 1924560 w 3913380"/>
                <a:gd name="connsiteY44" fmla="*/ 3810000 h 4328160"/>
                <a:gd name="connsiteX45" fmla="*/ 2000760 w 3913380"/>
                <a:gd name="connsiteY45" fmla="*/ 3863340 h 4328160"/>
                <a:gd name="connsiteX46" fmla="*/ 2046480 w 3913380"/>
                <a:gd name="connsiteY46" fmla="*/ 3931920 h 4328160"/>
                <a:gd name="connsiteX47" fmla="*/ 2054100 w 3913380"/>
                <a:gd name="connsiteY47" fmla="*/ 3954780 h 4328160"/>
                <a:gd name="connsiteX48" fmla="*/ 2092200 w 3913380"/>
                <a:gd name="connsiteY48" fmla="*/ 4000500 h 4328160"/>
                <a:gd name="connsiteX49" fmla="*/ 2130300 w 3913380"/>
                <a:gd name="connsiteY49" fmla="*/ 4069080 h 4328160"/>
                <a:gd name="connsiteX50" fmla="*/ 2168400 w 3913380"/>
                <a:gd name="connsiteY50" fmla="*/ 4122420 h 4328160"/>
                <a:gd name="connsiteX51" fmla="*/ 2191260 w 3913380"/>
                <a:gd name="connsiteY51" fmla="*/ 4145280 h 4328160"/>
                <a:gd name="connsiteX52" fmla="*/ 2206500 w 3913380"/>
                <a:gd name="connsiteY52" fmla="*/ 4168140 h 4328160"/>
                <a:gd name="connsiteX53" fmla="*/ 2236980 w 3913380"/>
                <a:gd name="connsiteY53" fmla="*/ 4198620 h 4328160"/>
                <a:gd name="connsiteX54" fmla="*/ 2259840 w 3913380"/>
                <a:gd name="connsiteY54" fmla="*/ 4229100 h 4328160"/>
                <a:gd name="connsiteX55" fmla="*/ 2305560 w 3913380"/>
                <a:gd name="connsiteY55" fmla="*/ 4259580 h 4328160"/>
                <a:gd name="connsiteX56" fmla="*/ 2343660 w 3913380"/>
                <a:gd name="connsiteY56" fmla="*/ 4290060 h 4328160"/>
                <a:gd name="connsiteX57" fmla="*/ 2404620 w 3913380"/>
                <a:gd name="connsiteY57" fmla="*/ 4305300 h 4328160"/>
                <a:gd name="connsiteX58" fmla="*/ 2427480 w 3913380"/>
                <a:gd name="connsiteY58" fmla="*/ 4320540 h 4328160"/>
                <a:gd name="connsiteX59" fmla="*/ 2457960 w 3913380"/>
                <a:gd name="connsiteY59" fmla="*/ 4328160 h 4328160"/>
                <a:gd name="connsiteX60" fmla="*/ 2656080 w 3913380"/>
                <a:gd name="connsiteY60" fmla="*/ 4320540 h 4328160"/>
                <a:gd name="connsiteX61" fmla="*/ 2724660 w 3913380"/>
                <a:gd name="connsiteY61" fmla="*/ 4282440 h 4328160"/>
                <a:gd name="connsiteX62" fmla="*/ 2778000 w 3913380"/>
                <a:gd name="connsiteY62" fmla="*/ 4244340 h 4328160"/>
                <a:gd name="connsiteX63" fmla="*/ 2831340 w 3913380"/>
                <a:gd name="connsiteY63" fmla="*/ 4137660 h 4328160"/>
                <a:gd name="connsiteX64" fmla="*/ 2838960 w 3913380"/>
                <a:gd name="connsiteY64" fmla="*/ 4099560 h 4328160"/>
                <a:gd name="connsiteX65" fmla="*/ 2861820 w 3913380"/>
                <a:gd name="connsiteY65" fmla="*/ 4038600 h 4328160"/>
                <a:gd name="connsiteX66" fmla="*/ 2854200 w 3913380"/>
                <a:gd name="connsiteY66" fmla="*/ 3680460 h 4328160"/>
                <a:gd name="connsiteX67" fmla="*/ 2846580 w 3913380"/>
                <a:gd name="connsiteY67" fmla="*/ 3642360 h 4328160"/>
                <a:gd name="connsiteX68" fmla="*/ 2823720 w 3913380"/>
                <a:gd name="connsiteY68" fmla="*/ 3604260 h 4328160"/>
                <a:gd name="connsiteX69" fmla="*/ 2808480 w 3913380"/>
                <a:gd name="connsiteY69" fmla="*/ 3573780 h 4328160"/>
                <a:gd name="connsiteX70" fmla="*/ 2770380 w 3913380"/>
                <a:gd name="connsiteY70" fmla="*/ 3528060 h 4328160"/>
                <a:gd name="connsiteX71" fmla="*/ 2732280 w 3913380"/>
                <a:gd name="connsiteY71" fmla="*/ 3429000 h 4328160"/>
                <a:gd name="connsiteX72" fmla="*/ 2717040 w 3913380"/>
                <a:gd name="connsiteY72" fmla="*/ 3375660 h 4328160"/>
                <a:gd name="connsiteX73" fmla="*/ 2709420 w 3913380"/>
                <a:gd name="connsiteY73" fmla="*/ 3345180 h 4328160"/>
                <a:gd name="connsiteX74" fmla="*/ 2694180 w 3913380"/>
                <a:gd name="connsiteY74" fmla="*/ 3299460 h 4328160"/>
                <a:gd name="connsiteX75" fmla="*/ 2686560 w 3913380"/>
                <a:gd name="connsiteY75" fmla="*/ 3253740 h 4328160"/>
                <a:gd name="connsiteX76" fmla="*/ 2648460 w 3913380"/>
                <a:gd name="connsiteY76" fmla="*/ 3116580 h 4328160"/>
                <a:gd name="connsiteX77" fmla="*/ 2602740 w 3913380"/>
                <a:gd name="connsiteY77" fmla="*/ 3032760 h 4328160"/>
                <a:gd name="connsiteX78" fmla="*/ 2579880 w 3913380"/>
                <a:gd name="connsiteY78" fmla="*/ 2979420 h 4328160"/>
                <a:gd name="connsiteX79" fmla="*/ 2534160 w 3913380"/>
                <a:gd name="connsiteY79" fmla="*/ 2887980 h 4328160"/>
                <a:gd name="connsiteX80" fmla="*/ 2496060 w 3913380"/>
                <a:gd name="connsiteY80" fmla="*/ 2773680 h 4328160"/>
                <a:gd name="connsiteX81" fmla="*/ 2488440 w 3913380"/>
                <a:gd name="connsiteY81" fmla="*/ 2727960 h 4328160"/>
                <a:gd name="connsiteX82" fmla="*/ 2511300 w 3913380"/>
                <a:gd name="connsiteY82" fmla="*/ 2583180 h 4328160"/>
                <a:gd name="connsiteX83" fmla="*/ 2595120 w 3913380"/>
                <a:gd name="connsiteY83" fmla="*/ 2529840 h 4328160"/>
                <a:gd name="connsiteX84" fmla="*/ 2663700 w 3913380"/>
                <a:gd name="connsiteY84" fmla="*/ 2522220 h 4328160"/>
                <a:gd name="connsiteX85" fmla="*/ 2709420 w 3913380"/>
                <a:gd name="connsiteY85" fmla="*/ 2514600 h 4328160"/>
                <a:gd name="connsiteX86" fmla="*/ 2922780 w 3913380"/>
                <a:gd name="connsiteY86" fmla="*/ 2499360 h 4328160"/>
                <a:gd name="connsiteX87" fmla="*/ 2945640 w 3913380"/>
                <a:gd name="connsiteY87" fmla="*/ 2491740 h 4328160"/>
                <a:gd name="connsiteX88" fmla="*/ 2968500 w 3913380"/>
                <a:gd name="connsiteY88" fmla="*/ 2476500 h 4328160"/>
                <a:gd name="connsiteX89" fmla="*/ 3037080 w 3913380"/>
                <a:gd name="connsiteY89" fmla="*/ 2415540 h 4328160"/>
                <a:gd name="connsiteX90" fmla="*/ 3052320 w 3913380"/>
                <a:gd name="connsiteY90" fmla="*/ 2377440 h 4328160"/>
                <a:gd name="connsiteX91" fmla="*/ 3120900 w 3913380"/>
                <a:gd name="connsiteY91" fmla="*/ 2331720 h 4328160"/>
                <a:gd name="connsiteX92" fmla="*/ 3159000 w 3913380"/>
                <a:gd name="connsiteY92" fmla="*/ 2324100 h 4328160"/>
                <a:gd name="connsiteX93" fmla="*/ 3212340 w 3913380"/>
                <a:gd name="connsiteY93" fmla="*/ 2308860 h 4328160"/>
                <a:gd name="connsiteX94" fmla="*/ 3242820 w 3913380"/>
                <a:gd name="connsiteY94" fmla="*/ 2270760 h 4328160"/>
                <a:gd name="connsiteX95" fmla="*/ 3265680 w 3913380"/>
                <a:gd name="connsiteY95" fmla="*/ 2209800 h 4328160"/>
                <a:gd name="connsiteX96" fmla="*/ 3273300 w 3913380"/>
                <a:gd name="connsiteY96" fmla="*/ 2179320 h 4328160"/>
                <a:gd name="connsiteX97" fmla="*/ 3280920 w 3913380"/>
                <a:gd name="connsiteY97" fmla="*/ 2141220 h 4328160"/>
                <a:gd name="connsiteX98" fmla="*/ 3311400 w 3913380"/>
                <a:gd name="connsiteY98" fmla="*/ 2125980 h 4328160"/>
                <a:gd name="connsiteX99" fmla="*/ 3463800 w 3913380"/>
                <a:gd name="connsiteY99" fmla="*/ 2133600 h 4328160"/>
                <a:gd name="connsiteX100" fmla="*/ 3532380 w 3913380"/>
                <a:gd name="connsiteY100" fmla="*/ 2186940 h 4328160"/>
                <a:gd name="connsiteX101" fmla="*/ 3555240 w 3913380"/>
                <a:gd name="connsiteY101" fmla="*/ 2202180 h 4328160"/>
                <a:gd name="connsiteX102" fmla="*/ 3608580 w 3913380"/>
                <a:gd name="connsiteY102" fmla="*/ 2270760 h 4328160"/>
                <a:gd name="connsiteX103" fmla="*/ 3646680 w 3913380"/>
                <a:gd name="connsiteY103" fmla="*/ 2301240 h 4328160"/>
                <a:gd name="connsiteX104" fmla="*/ 3730500 w 3913380"/>
                <a:gd name="connsiteY104" fmla="*/ 2308860 h 4328160"/>
                <a:gd name="connsiteX105" fmla="*/ 3905760 w 3913380"/>
                <a:gd name="connsiteY105" fmla="*/ 2263140 h 4328160"/>
                <a:gd name="connsiteX106" fmla="*/ 3913380 w 3913380"/>
                <a:gd name="connsiteY106" fmla="*/ 2232660 h 4328160"/>
                <a:gd name="connsiteX107" fmla="*/ 3898140 w 3913380"/>
                <a:gd name="connsiteY107" fmla="*/ 2080260 h 4328160"/>
                <a:gd name="connsiteX108" fmla="*/ 3860040 w 3913380"/>
                <a:gd name="connsiteY108" fmla="*/ 1996440 h 4328160"/>
                <a:gd name="connsiteX109" fmla="*/ 3814320 w 3913380"/>
                <a:gd name="connsiteY109" fmla="*/ 1935480 h 4328160"/>
                <a:gd name="connsiteX110" fmla="*/ 3745740 w 3913380"/>
                <a:gd name="connsiteY110" fmla="*/ 1859280 h 4328160"/>
                <a:gd name="connsiteX111" fmla="*/ 3700020 w 3913380"/>
                <a:gd name="connsiteY111" fmla="*/ 1798320 h 4328160"/>
                <a:gd name="connsiteX112" fmla="*/ 3631440 w 3913380"/>
                <a:gd name="connsiteY112" fmla="*/ 1760220 h 4328160"/>
                <a:gd name="connsiteX113" fmla="*/ 3555240 w 3913380"/>
                <a:gd name="connsiteY113" fmla="*/ 1744980 h 4328160"/>
                <a:gd name="connsiteX114" fmla="*/ 3456180 w 3913380"/>
                <a:gd name="connsiteY114" fmla="*/ 1706880 h 4328160"/>
                <a:gd name="connsiteX115" fmla="*/ 3357120 w 3913380"/>
                <a:gd name="connsiteY115" fmla="*/ 1623060 h 4328160"/>
                <a:gd name="connsiteX116" fmla="*/ 3296160 w 3913380"/>
                <a:gd name="connsiteY116" fmla="*/ 1546860 h 4328160"/>
                <a:gd name="connsiteX117" fmla="*/ 3288540 w 3913380"/>
                <a:gd name="connsiteY117" fmla="*/ 1485900 h 4328160"/>
                <a:gd name="connsiteX118" fmla="*/ 3273300 w 3913380"/>
                <a:gd name="connsiteY118" fmla="*/ 1447800 h 4328160"/>
                <a:gd name="connsiteX119" fmla="*/ 3258060 w 3913380"/>
                <a:gd name="connsiteY119" fmla="*/ 1325880 h 4328160"/>
                <a:gd name="connsiteX120" fmla="*/ 3242820 w 3913380"/>
                <a:gd name="connsiteY120" fmla="*/ 1249680 h 4328160"/>
                <a:gd name="connsiteX121" fmla="*/ 3235200 w 3913380"/>
                <a:gd name="connsiteY121" fmla="*/ 952500 h 4328160"/>
                <a:gd name="connsiteX122" fmla="*/ 3212340 w 3913380"/>
                <a:gd name="connsiteY122" fmla="*/ 830580 h 4328160"/>
                <a:gd name="connsiteX123" fmla="*/ 3204720 w 3913380"/>
                <a:gd name="connsiteY123" fmla="*/ 777240 h 4328160"/>
                <a:gd name="connsiteX124" fmla="*/ 3174240 w 3913380"/>
                <a:gd name="connsiteY124" fmla="*/ 701040 h 4328160"/>
                <a:gd name="connsiteX125" fmla="*/ 3143760 w 3913380"/>
                <a:gd name="connsiteY125" fmla="*/ 617220 h 4328160"/>
                <a:gd name="connsiteX126" fmla="*/ 3105660 w 3913380"/>
                <a:gd name="connsiteY126" fmla="*/ 556260 h 4328160"/>
                <a:gd name="connsiteX127" fmla="*/ 3014220 w 3913380"/>
                <a:gd name="connsiteY127" fmla="*/ 510540 h 4328160"/>
                <a:gd name="connsiteX128" fmla="*/ 2945640 w 3913380"/>
                <a:gd name="connsiteY128" fmla="*/ 464820 h 4328160"/>
                <a:gd name="connsiteX129" fmla="*/ 2907540 w 3913380"/>
                <a:gd name="connsiteY129" fmla="*/ 449580 h 4328160"/>
                <a:gd name="connsiteX130" fmla="*/ 2838960 w 3913380"/>
                <a:gd name="connsiteY130" fmla="*/ 396240 h 4328160"/>
                <a:gd name="connsiteX131" fmla="*/ 2800860 w 3913380"/>
                <a:gd name="connsiteY131" fmla="*/ 373380 h 4328160"/>
                <a:gd name="connsiteX132" fmla="*/ 2739900 w 3913380"/>
                <a:gd name="connsiteY132" fmla="*/ 304800 h 4328160"/>
                <a:gd name="connsiteX133" fmla="*/ 2717040 w 3913380"/>
                <a:gd name="connsiteY133" fmla="*/ 274320 h 4328160"/>
                <a:gd name="connsiteX134" fmla="*/ 2678940 w 3913380"/>
                <a:gd name="connsiteY134" fmla="*/ 251460 h 4328160"/>
                <a:gd name="connsiteX135" fmla="*/ 2625600 w 3913380"/>
                <a:gd name="connsiteY135" fmla="*/ 220980 h 4328160"/>
                <a:gd name="connsiteX136" fmla="*/ 2587500 w 3913380"/>
                <a:gd name="connsiteY136" fmla="*/ 213360 h 4328160"/>
                <a:gd name="connsiteX137" fmla="*/ 2465580 w 3913380"/>
                <a:gd name="connsiteY137" fmla="*/ 182880 h 4328160"/>
                <a:gd name="connsiteX138" fmla="*/ 2351280 w 3913380"/>
                <a:gd name="connsiteY138" fmla="*/ 167640 h 4328160"/>
                <a:gd name="connsiteX139" fmla="*/ 2244600 w 3913380"/>
                <a:gd name="connsiteY139" fmla="*/ 144780 h 4328160"/>
                <a:gd name="connsiteX140" fmla="*/ 2206500 w 3913380"/>
                <a:gd name="connsiteY140" fmla="*/ 129540 h 4328160"/>
                <a:gd name="connsiteX141" fmla="*/ 2099820 w 3913380"/>
                <a:gd name="connsiteY141" fmla="*/ 83820 h 4328160"/>
                <a:gd name="connsiteX142" fmla="*/ 2061720 w 3913380"/>
                <a:gd name="connsiteY142" fmla="*/ 53340 h 4328160"/>
                <a:gd name="connsiteX143" fmla="*/ 2023620 w 3913380"/>
                <a:gd name="connsiteY143" fmla="*/ 45720 h 4328160"/>
                <a:gd name="connsiteX144" fmla="*/ 1962660 w 3913380"/>
                <a:gd name="connsiteY144" fmla="*/ 30480 h 4328160"/>
                <a:gd name="connsiteX145" fmla="*/ 1916940 w 3913380"/>
                <a:gd name="connsiteY145" fmla="*/ 22860 h 4328160"/>
                <a:gd name="connsiteX146" fmla="*/ 1779780 w 3913380"/>
                <a:gd name="connsiteY146" fmla="*/ 0 h 4328160"/>
                <a:gd name="connsiteX147" fmla="*/ 545340 w 3913380"/>
                <a:gd name="connsiteY14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758700 w 3913380"/>
                <a:gd name="connsiteY29" fmla="*/ 3520440 h 4328160"/>
                <a:gd name="connsiteX30" fmla="*/ 819660 w 3913380"/>
                <a:gd name="connsiteY30" fmla="*/ 3543300 h 4328160"/>
                <a:gd name="connsiteX31" fmla="*/ 865380 w 3913380"/>
                <a:gd name="connsiteY31" fmla="*/ 3581400 h 4328160"/>
                <a:gd name="connsiteX32" fmla="*/ 888240 w 3913380"/>
                <a:gd name="connsiteY32" fmla="*/ 3604260 h 4328160"/>
                <a:gd name="connsiteX33" fmla="*/ 918720 w 3913380"/>
                <a:gd name="connsiteY33" fmla="*/ 3665220 h 4328160"/>
                <a:gd name="connsiteX34" fmla="*/ 933960 w 3913380"/>
                <a:gd name="connsiteY34" fmla="*/ 3710940 h 4328160"/>
                <a:gd name="connsiteX35" fmla="*/ 979680 w 3913380"/>
                <a:gd name="connsiteY35" fmla="*/ 3810000 h 4328160"/>
                <a:gd name="connsiteX36" fmla="*/ 1010160 w 3913380"/>
                <a:gd name="connsiteY36" fmla="*/ 3848100 h 4328160"/>
                <a:gd name="connsiteX37" fmla="*/ 1033020 w 3913380"/>
                <a:gd name="connsiteY37" fmla="*/ 3855720 h 4328160"/>
                <a:gd name="connsiteX38" fmla="*/ 1147320 w 3913380"/>
                <a:gd name="connsiteY38" fmla="*/ 3893820 h 4328160"/>
                <a:gd name="connsiteX39" fmla="*/ 1482600 w 3913380"/>
                <a:gd name="connsiteY39" fmla="*/ 3878580 h 4328160"/>
                <a:gd name="connsiteX40" fmla="*/ 1513080 w 3913380"/>
                <a:gd name="connsiteY40" fmla="*/ 3870960 h 4328160"/>
                <a:gd name="connsiteX41" fmla="*/ 1612140 w 3913380"/>
                <a:gd name="connsiteY41" fmla="*/ 3840480 h 4328160"/>
                <a:gd name="connsiteX42" fmla="*/ 1680720 w 3913380"/>
                <a:gd name="connsiteY42" fmla="*/ 3817620 h 4328160"/>
                <a:gd name="connsiteX43" fmla="*/ 1703580 w 3913380"/>
                <a:gd name="connsiteY43" fmla="*/ 3802380 h 4328160"/>
                <a:gd name="connsiteX44" fmla="*/ 1924560 w 3913380"/>
                <a:gd name="connsiteY44" fmla="*/ 3810000 h 4328160"/>
                <a:gd name="connsiteX45" fmla="*/ 2000760 w 3913380"/>
                <a:gd name="connsiteY45" fmla="*/ 3863340 h 4328160"/>
                <a:gd name="connsiteX46" fmla="*/ 2046480 w 3913380"/>
                <a:gd name="connsiteY46" fmla="*/ 3931920 h 4328160"/>
                <a:gd name="connsiteX47" fmla="*/ 2054100 w 3913380"/>
                <a:gd name="connsiteY47" fmla="*/ 3954780 h 4328160"/>
                <a:gd name="connsiteX48" fmla="*/ 2092200 w 3913380"/>
                <a:gd name="connsiteY48" fmla="*/ 4000500 h 4328160"/>
                <a:gd name="connsiteX49" fmla="*/ 2130300 w 3913380"/>
                <a:gd name="connsiteY49" fmla="*/ 4069080 h 4328160"/>
                <a:gd name="connsiteX50" fmla="*/ 2168400 w 3913380"/>
                <a:gd name="connsiteY50" fmla="*/ 4122420 h 4328160"/>
                <a:gd name="connsiteX51" fmla="*/ 2191260 w 3913380"/>
                <a:gd name="connsiteY51" fmla="*/ 4145280 h 4328160"/>
                <a:gd name="connsiteX52" fmla="*/ 2206500 w 3913380"/>
                <a:gd name="connsiteY52" fmla="*/ 4168140 h 4328160"/>
                <a:gd name="connsiteX53" fmla="*/ 2236980 w 3913380"/>
                <a:gd name="connsiteY53" fmla="*/ 4198620 h 4328160"/>
                <a:gd name="connsiteX54" fmla="*/ 2259840 w 3913380"/>
                <a:gd name="connsiteY54" fmla="*/ 4229100 h 4328160"/>
                <a:gd name="connsiteX55" fmla="*/ 2305560 w 3913380"/>
                <a:gd name="connsiteY55" fmla="*/ 4259580 h 4328160"/>
                <a:gd name="connsiteX56" fmla="*/ 2343660 w 3913380"/>
                <a:gd name="connsiteY56" fmla="*/ 4290060 h 4328160"/>
                <a:gd name="connsiteX57" fmla="*/ 2404620 w 3913380"/>
                <a:gd name="connsiteY57" fmla="*/ 4305300 h 4328160"/>
                <a:gd name="connsiteX58" fmla="*/ 2427480 w 3913380"/>
                <a:gd name="connsiteY58" fmla="*/ 4320540 h 4328160"/>
                <a:gd name="connsiteX59" fmla="*/ 2457960 w 3913380"/>
                <a:gd name="connsiteY59" fmla="*/ 4328160 h 4328160"/>
                <a:gd name="connsiteX60" fmla="*/ 2656080 w 3913380"/>
                <a:gd name="connsiteY60" fmla="*/ 4320540 h 4328160"/>
                <a:gd name="connsiteX61" fmla="*/ 2724660 w 3913380"/>
                <a:gd name="connsiteY61" fmla="*/ 4282440 h 4328160"/>
                <a:gd name="connsiteX62" fmla="*/ 2778000 w 3913380"/>
                <a:gd name="connsiteY62" fmla="*/ 4244340 h 4328160"/>
                <a:gd name="connsiteX63" fmla="*/ 2831340 w 3913380"/>
                <a:gd name="connsiteY63" fmla="*/ 4137660 h 4328160"/>
                <a:gd name="connsiteX64" fmla="*/ 2838960 w 3913380"/>
                <a:gd name="connsiteY64" fmla="*/ 4099560 h 4328160"/>
                <a:gd name="connsiteX65" fmla="*/ 2861820 w 3913380"/>
                <a:gd name="connsiteY65" fmla="*/ 4038600 h 4328160"/>
                <a:gd name="connsiteX66" fmla="*/ 2854200 w 3913380"/>
                <a:gd name="connsiteY66" fmla="*/ 3680460 h 4328160"/>
                <a:gd name="connsiteX67" fmla="*/ 2846580 w 3913380"/>
                <a:gd name="connsiteY67" fmla="*/ 3642360 h 4328160"/>
                <a:gd name="connsiteX68" fmla="*/ 2823720 w 3913380"/>
                <a:gd name="connsiteY68" fmla="*/ 3604260 h 4328160"/>
                <a:gd name="connsiteX69" fmla="*/ 2808480 w 3913380"/>
                <a:gd name="connsiteY69" fmla="*/ 3573780 h 4328160"/>
                <a:gd name="connsiteX70" fmla="*/ 2770380 w 3913380"/>
                <a:gd name="connsiteY70" fmla="*/ 3528060 h 4328160"/>
                <a:gd name="connsiteX71" fmla="*/ 2732280 w 3913380"/>
                <a:gd name="connsiteY71" fmla="*/ 3429000 h 4328160"/>
                <a:gd name="connsiteX72" fmla="*/ 2717040 w 3913380"/>
                <a:gd name="connsiteY72" fmla="*/ 3375660 h 4328160"/>
                <a:gd name="connsiteX73" fmla="*/ 2709420 w 3913380"/>
                <a:gd name="connsiteY73" fmla="*/ 3345180 h 4328160"/>
                <a:gd name="connsiteX74" fmla="*/ 2694180 w 3913380"/>
                <a:gd name="connsiteY74" fmla="*/ 3299460 h 4328160"/>
                <a:gd name="connsiteX75" fmla="*/ 2686560 w 3913380"/>
                <a:gd name="connsiteY75" fmla="*/ 3253740 h 4328160"/>
                <a:gd name="connsiteX76" fmla="*/ 2648460 w 3913380"/>
                <a:gd name="connsiteY76" fmla="*/ 3116580 h 4328160"/>
                <a:gd name="connsiteX77" fmla="*/ 2602740 w 3913380"/>
                <a:gd name="connsiteY77" fmla="*/ 3032760 h 4328160"/>
                <a:gd name="connsiteX78" fmla="*/ 2579880 w 3913380"/>
                <a:gd name="connsiteY78" fmla="*/ 2979420 h 4328160"/>
                <a:gd name="connsiteX79" fmla="*/ 2534160 w 3913380"/>
                <a:gd name="connsiteY79" fmla="*/ 2887980 h 4328160"/>
                <a:gd name="connsiteX80" fmla="*/ 2496060 w 3913380"/>
                <a:gd name="connsiteY80" fmla="*/ 2773680 h 4328160"/>
                <a:gd name="connsiteX81" fmla="*/ 2488440 w 3913380"/>
                <a:gd name="connsiteY81" fmla="*/ 2727960 h 4328160"/>
                <a:gd name="connsiteX82" fmla="*/ 2511300 w 3913380"/>
                <a:gd name="connsiteY82" fmla="*/ 2583180 h 4328160"/>
                <a:gd name="connsiteX83" fmla="*/ 2595120 w 3913380"/>
                <a:gd name="connsiteY83" fmla="*/ 2529840 h 4328160"/>
                <a:gd name="connsiteX84" fmla="*/ 2663700 w 3913380"/>
                <a:gd name="connsiteY84" fmla="*/ 2522220 h 4328160"/>
                <a:gd name="connsiteX85" fmla="*/ 2709420 w 3913380"/>
                <a:gd name="connsiteY85" fmla="*/ 2514600 h 4328160"/>
                <a:gd name="connsiteX86" fmla="*/ 2922780 w 3913380"/>
                <a:gd name="connsiteY86" fmla="*/ 2499360 h 4328160"/>
                <a:gd name="connsiteX87" fmla="*/ 2945640 w 3913380"/>
                <a:gd name="connsiteY87" fmla="*/ 2491740 h 4328160"/>
                <a:gd name="connsiteX88" fmla="*/ 2968500 w 3913380"/>
                <a:gd name="connsiteY88" fmla="*/ 2476500 h 4328160"/>
                <a:gd name="connsiteX89" fmla="*/ 3037080 w 3913380"/>
                <a:gd name="connsiteY89" fmla="*/ 2415540 h 4328160"/>
                <a:gd name="connsiteX90" fmla="*/ 3052320 w 3913380"/>
                <a:gd name="connsiteY90" fmla="*/ 2377440 h 4328160"/>
                <a:gd name="connsiteX91" fmla="*/ 3120900 w 3913380"/>
                <a:gd name="connsiteY91" fmla="*/ 2331720 h 4328160"/>
                <a:gd name="connsiteX92" fmla="*/ 3159000 w 3913380"/>
                <a:gd name="connsiteY92" fmla="*/ 2324100 h 4328160"/>
                <a:gd name="connsiteX93" fmla="*/ 3212340 w 3913380"/>
                <a:gd name="connsiteY93" fmla="*/ 2308860 h 4328160"/>
                <a:gd name="connsiteX94" fmla="*/ 3242820 w 3913380"/>
                <a:gd name="connsiteY94" fmla="*/ 2270760 h 4328160"/>
                <a:gd name="connsiteX95" fmla="*/ 3265680 w 3913380"/>
                <a:gd name="connsiteY95" fmla="*/ 2209800 h 4328160"/>
                <a:gd name="connsiteX96" fmla="*/ 3273300 w 3913380"/>
                <a:gd name="connsiteY96" fmla="*/ 2179320 h 4328160"/>
                <a:gd name="connsiteX97" fmla="*/ 3280920 w 3913380"/>
                <a:gd name="connsiteY97" fmla="*/ 2141220 h 4328160"/>
                <a:gd name="connsiteX98" fmla="*/ 3311400 w 3913380"/>
                <a:gd name="connsiteY98" fmla="*/ 2125980 h 4328160"/>
                <a:gd name="connsiteX99" fmla="*/ 3463800 w 3913380"/>
                <a:gd name="connsiteY99" fmla="*/ 2133600 h 4328160"/>
                <a:gd name="connsiteX100" fmla="*/ 3532380 w 3913380"/>
                <a:gd name="connsiteY100" fmla="*/ 2186940 h 4328160"/>
                <a:gd name="connsiteX101" fmla="*/ 3555240 w 3913380"/>
                <a:gd name="connsiteY101" fmla="*/ 2202180 h 4328160"/>
                <a:gd name="connsiteX102" fmla="*/ 3608580 w 3913380"/>
                <a:gd name="connsiteY102" fmla="*/ 2270760 h 4328160"/>
                <a:gd name="connsiteX103" fmla="*/ 3646680 w 3913380"/>
                <a:gd name="connsiteY103" fmla="*/ 2301240 h 4328160"/>
                <a:gd name="connsiteX104" fmla="*/ 3730500 w 3913380"/>
                <a:gd name="connsiteY104" fmla="*/ 2308860 h 4328160"/>
                <a:gd name="connsiteX105" fmla="*/ 3905760 w 3913380"/>
                <a:gd name="connsiteY105" fmla="*/ 2263140 h 4328160"/>
                <a:gd name="connsiteX106" fmla="*/ 3913380 w 3913380"/>
                <a:gd name="connsiteY106" fmla="*/ 2232660 h 4328160"/>
                <a:gd name="connsiteX107" fmla="*/ 3898140 w 3913380"/>
                <a:gd name="connsiteY107" fmla="*/ 2080260 h 4328160"/>
                <a:gd name="connsiteX108" fmla="*/ 3860040 w 3913380"/>
                <a:gd name="connsiteY108" fmla="*/ 1996440 h 4328160"/>
                <a:gd name="connsiteX109" fmla="*/ 3814320 w 3913380"/>
                <a:gd name="connsiteY109" fmla="*/ 1935480 h 4328160"/>
                <a:gd name="connsiteX110" fmla="*/ 3745740 w 3913380"/>
                <a:gd name="connsiteY110" fmla="*/ 1859280 h 4328160"/>
                <a:gd name="connsiteX111" fmla="*/ 3700020 w 3913380"/>
                <a:gd name="connsiteY111" fmla="*/ 1798320 h 4328160"/>
                <a:gd name="connsiteX112" fmla="*/ 3631440 w 3913380"/>
                <a:gd name="connsiteY112" fmla="*/ 1760220 h 4328160"/>
                <a:gd name="connsiteX113" fmla="*/ 3555240 w 3913380"/>
                <a:gd name="connsiteY113" fmla="*/ 1744980 h 4328160"/>
                <a:gd name="connsiteX114" fmla="*/ 3456180 w 3913380"/>
                <a:gd name="connsiteY114" fmla="*/ 1706880 h 4328160"/>
                <a:gd name="connsiteX115" fmla="*/ 3357120 w 3913380"/>
                <a:gd name="connsiteY115" fmla="*/ 1623060 h 4328160"/>
                <a:gd name="connsiteX116" fmla="*/ 3296160 w 3913380"/>
                <a:gd name="connsiteY116" fmla="*/ 1546860 h 4328160"/>
                <a:gd name="connsiteX117" fmla="*/ 3288540 w 3913380"/>
                <a:gd name="connsiteY117" fmla="*/ 1485900 h 4328160"/>
                <a:gd name="connsiteX118" fmla="*/ 3273300 w 3913380"/>
                <a:gd name="connsiteY118" fmla="*/ 1447800 h 4328160"/>
                <a:gd name="connsiteX119" fmla="*/ 3258060 w 3913380"/>
                <a:gd name="connsiteY119" fmla="*/ 1325880 h 4328160"/>
                <a:gd name="connsiteX120" fmla="*/ 3242820 w 3913380"/>
                <a:gd name="connsiteY120" fmla="*/ 1249680 h 4328160"/>
                <a:gd name="connsiteX121" fmla="*/ 3235200 w 3913380"/>
                <a:gd name="connsiteY121" fmla="*/ 952500 h 4328160"/>
                <a:gd name="connsiteX122" fmla="*/ 3212340 w 3913380"/>
                <a:gd name="connsiteY122" fmla="*/ 830580 h 4328160"/>
                <a:gd name="connsiteX123" fmla="*/ 3204720 w 3913380"/>
                <a:gd name="connsiteY123" fmla="*/ 777240 h 4328160"/>
                <a:gd name="connsiteX124" fmla="*/ 3174240 w 3913380"/>
                <a:gd name="connsiteY124" fmla="*/ 701040 h 4328160"/>
                <a:gd name="connsiteX125" fmla="*/ 3143760 w 3913380"/>
                <a:gd name="connsiteY125" fmla="*/ 617220 h 4328160"/>
                <a:gd name="connsiteX126" fmla="*/ 3105660 w 3913380"/>
                <a:gd name="connsiteY126" fmla="*/ 556260 h 4328160"/>
                <a:gd name="connsiteX127" fmla="*/ 3014220 w 3913380"/>
                <a:gd name="connsiteY127" fmla="*/ 510540 h 4328160"/>
                <a:gd name="connsiteX128" fmla="*/ 2945640 w 3913380"/>
                <a:gd name="connsiteY128" fmla="*/ 464820 h 4328160"/>
                <a:gd name="connsiteX129" fmla="*/ 2907540 w 3913380"/>
                <a:gd name="connsiteY129" fmla="*/ 449580 h 4328160"/>
                <a:gd name="connsiteX130" fmla="*/ 2838960 w 3913380"/>
                <a:gd name="connsiteY130" fmla="*/ 396240 h 4328160"/>
                <a:gd name="connsiteX131" fmla="*/ 2800860 w 3913380"/>
                <a:gd name="connsiteY131" fmla="*/ 373380 h 4328160"/>
                <a:gd name="connsiteX132" fmla="*/ 2739900 w 3913380"/>
                <a:gd name="connsiteY132" fmla="*/ 304800 h 4328160"/>
                <a:gd name="connsiteX133" fmla="*/ 2717040 w 3913380"/>
                <a:gd name="connsiteY133" fmla="*/ 274320 h 4328160"/>
                <a:gd name="connsiteX134" fmla="*/ 2678940 w 3913380"/>
                <a:gd name="connsiteY134" fmla="*/ 251460 h 4328160"/>
                <a:gd name="connsiteX135" fmla="*/ 2625600 w 3913380"/>
                <a:gd name="connsiteY135" fmla="*/ 220980 h 4328160"/>
                <a:gd name="connsiteX136" fmla="*/ 2587500 w 3913380"/>
                <a:gd name="connsiteY136" fmla="*/ 213360 h 4328160"/>
                <a:gd name="connsiteX137" fmla="*/ 2465580 w 3913380"/>
                <a:gd name="connsiteY137" fmla="*/ 182880 h 4328160"/>
                <a:gd name="connsiteX138" fmla="*/ 2351280 w 3913380"/>
                <a:gd name="connsiteY138" fmla="*/ 167640 h 4328160"/>
                <a:gd name="connsiteX139" fmla="*/ 2244600 w 3913380"/>
                <a:gd name="connsiteY139" fmla="*/ 144780 h 4328160"/>
                <a:gd name="connsiteX140" fmla="*/ 2206500 w 3913380"/>
                <a:gd name="connsiteY140" fmla="*/ 129540 h 4328160"/>
                <a:gd name="connsiteX141" fmla="*/ 2099820 w 3913380"/>
                <a:gd name="connsiteY141" fmla="*/ 83820 h 4328160"/>
                <a:gd name="connsiteX142" fmla="*/ 2061720 w 3913380"/>
                <a:gd name="connsiteY142" fmla="*/ 53340 h 4328160"/>
                <a:gd name="connsiteX143" fmla="*/ 2023620 w 3913380"/>
                <a:gd name="connsiteY143" fmla="*/ 45720 h 4328160"/>
                <a:gd name="connsiteX144" fmla="*/ 1962660 w 3913380"/>
                <a:gd name="connsiteY144" fmla="*/ 30480 h 4328160"/>
                <a:gd name="connsiteX145" fmla="*/ 1916940 w 3913380"/>
                <a:gd name="connsiteY145" fmla="*/ 22860 h 4328160"/>
                <a:gd name="connsiteX146" fmla="*/ 1779780 w 3913380"/>
                <a:gd name="connsiteY146" fmla="*/ 0 h 4328160"/>
                <a:gd name="connsiteX147" fmla="*/ 545340 w 3913380"/>
                <a:gd name="connsiteY14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819660 w 3913380"/>
                <a:gd name="connsiteY29" fmla="*/ 3543300 h 4328160"/>
                <a:gd name="connsiteX30" fmla="*/ 865380 w 3913380"/>
                <a:gd name="connsiteY30" fmla="*/ 3581400 h 4328160"/>
                <a:gd name="connsiteX31" fmla="*/ 888240 w 3913380"/>
                <a:gd name="connsiteY31" fmla="*/ 3604260 h 4328160"/>
                <a:gd name="connsiteX32" fmla="*/ 918720 w 3913380"/>
                <a:gd name="connsiteY32" fmla="*/ 3665220 h 4328160"/>
                <a:gd name="connsiteX33" fmla="*/ 933960 w 3913380"/>
                <a:gd name="connsiteY33" fmla="*/ 3710940 h 4328160"/>
                <a:gd name="connsiteX34" fmla="*/ 979680 w 3913380"/>
                <a:gd name="connsiteY34" fmla="*/ 3810000 h 4328160"/>
                <a:gd name="connsiteX35" fmla="*/ 1010160 w 3913380"/>
                <a:gd name="connsiteY35" fmla="*/ 3848100 h 4328160"/>
                <a:gd name="connsiteX36" fmla="*/ 1033020 w 3913380"/>
                <a:gd name="connsiteY36" fmla="*/ 3855720 h 4328160"/>
                <a:gd name="connsiteX37" fmla="*/ 1147320 w 3913380"/>
                <a:gd name="connsiteY37" fmla="*/ 3893820 h 4328160"/>
                <a:gd name="connsiteX38" fmla="*/ 1482600 w 3913380"/>
                <a:gd name="connsiteY38" fmla="*/ 3878580 h 4328160"/>
                <a:gd name="connsiteX39" fmla="*/ 1513080 w 3913380"/>
                <a:gd name="connsiteY39" fmla="*/ 3870960 h 4328160"/>
                <a:gd name="connsiteX40" fmla="*/ 1612140 w 3913380"/>
                <a:gd name="connsiteY40" fmla="*/ 3840480 h 4328160"/>
                <a:gd name="connsiteX41" fmla="*/ 1680720 w 3913380"/>
                <a:gd name="connsiteY41" fmla="*/ 3817620 h 4328160"/>
                <a:gd name="connsiteX42" fmla="*/ 1703580 w 3913380"/>
                <a:gd name="connsiteY42" fmla="*/ 3802380 h 4328160"/>
                <a:gd name="connsiteX43" fmla="*/ 1924560 w 3913380"/>
                <a:gd name="connsiteY43" fmla="*/ 3810000 h 4328160"/>
                <a:gd name="connsiteX44" fmla="*/ 2000760 w 3913380"/>
                <a:gd name="connsiteY44" fmla="*/ 3863340 h 4328160"/>
                <a:gd name="connsiteX45" fmla="*/ 2046480 w 3913380"/>
                <a:gd name="connsiteY45" fmla="*/ 3931920 h 4328160"/>
                <a:gd name="connsiteX46" fmla="*/ 2054100 w 3913380"/>
                <a:gd name="connsiteY46" fmla="*/ 3954780 h 4328160"/>
                <a:gd name="connsiteX47" fmla="*/ 2092200 w 3913380"/>
                <a:gd name="connsiteY47" fmla="*/ 4000500 h 4328160"/>
                <a:gd name="connsiteX48" fmla="*/ 2130300 w 3913380"/>
                <a:gd name="connsiteY48" fmla="*/ 4069080 h 4328160"/>
                <a:gd name="connsiteX49" fmla="*/ 2168400 w 3913380"/>
                <a:gd name="connsiteY49" fmla="*/ 4122420 h 4328160"/>
                <a:gd name="connsiteX50" fmla="*/ 2191260 w 3913380"/>
                <a:gd name="connsiteY50" fmla="*/ 4145280 h 4328160"/>
                <a:gd name="connsiteX51" fmla="*/ 2206500 w 3913380"/>
                <a:gd name="connsiteY51" fmla="*/ 4168140 h 4328160"/>
                <a:gd name="connsiteX52" fmla="*/ 2236980 w 3913380"/>
                <a:gd name="connsiteY52" fmla="*/ 4198620 h 4328160"/>
                <a:gd name="connsiteX53" fmla="*/ 2259840 w 3913380"/>
                <a:gd name="connsiteY53" fmla="*/ 4229100 h 4328160"/>
                <a:gd name="connsiteX54" fmla="*/ 2305560 w 3913380"/>
                <a:gd name="connsiteY54" fmla="*/ 4259580 h 4328160"/>
                <a:gd name="connsiteX55" fmla="*/ 2343660 w 3913380"/>
                <a:gd name="connsiteY55" fmla="*/ 4290060 h 4328160"/>
                <a:gd name="connsiteX56" fmla="*/ 2404620 w 3913380"/>
                <a:gd name="connsiteY56" fmla="*/ 4305300 h 4328160"/>
                <a:gd name="connsiteX57" fmla="*/ 2427480 w 3913380"/>
                <a:gd name="connsiteY57" fmla="*/ 4320540 h 4328160"/>
                <a:gd name="connsiteX58" fmla="*/ 2457960 w 3913380"/>
                <a:gd name="connsiteY58" fmla="*/ 4328160 h 4328160"/>
                <a:gd name="connsiteX59" fmla="*/ 2656080 w 3913380"/>
                <a:gd name="connsiteY59" fmla="*/ 4320540 h 4328160"/>
                <a:gd name="connsiteX60" fmla="*/ 2724660 w 3913380"/>
                <a:gd name="connsiteY60" fmla="*/ 4282440 h 4328160"/>
                <a:gd name="connsiteX61" fmla="*/ 2778000 w 3913380"/>
                <a:gd name="connsiteY61" fmla="*/ 4244340 h 4328160"/>
                <a:gd name="connsiteX62" fmla="*/ 2831340 w 3913380"/>
                <a:gd name="connsiteY62" fmla="*/ 4137660 h 4328160"/>
                <a:gd name="connsiteX63" fmla="*/ 2838960 w 3913380"/>
                <a:gd name="connsiteY63" fmla="*/ 4099560 h 4328160"/>
                <a:gd name="connsiteX64" fmla="*/ 2861820 w 3913380"/>
                <a:gd name="connsiteY64" fmla="*/ 4038600 h 4328160"/>
                <a:gd name="connsiteX65" fmla="*/ 2854200 w 3913380"/>
                <a:gd name="connsiteY65" fmla="*/ 3680460 h 4328160"/>
                <a:gd name="connsiteX66" fmla="*/ 2846580 w 3913380"/>
                <a:gd name="connsiteY66" fmla="*/ 3642360 h 4328160"/>
                <a:gd name="connsiteX67" fmla="*/ 2823720 w 3913380"/>
                <a:gd name="connsiteY67" fmla="*/ 3604260 h 4328160"/>
                <a:gd name="connsiteX68" fmla="*/ 2808480 w 3913380"/>
                <a:gd name="connsiteY68" fmla="*/ 3573780 h 4328160"/>
                <a:gd name="connsiteX69" fmla="*/ 2770380 w 3913380"/>
                <a:gd name="connsiteY69" fmla="*/ 3528060 h 4328160"/>
                <a:gd name="connsiteX70" fmla="*/ 2732280 w 3913380"/>
                <a:gd name="connsiteY70" fmla="*/ 3429000 h 4328160"/>
                <a:gd name="connsiteX71" fmla="*/ 2717040 w 3913380"/>
                <a:gd name="connsiteY71" fmla="*/ 3375660 h 4328160"/>
                <a:gd name="connsiteX72" fmla="*/ 2709420 w 3913380"/>
                <a:gd name="connsiteY72" fmla="*/ 3345180 h 4328160"/>
                <a:gd name="connsiteX73" fmla="*/ 2694180 w 3913380"/>
                <a:gd name="connsiteY73" fmla="*/ 3299460 h 4328160"/>
                <a:gd name="connsiteX74" fmla="*/ 2686560 w 3913380"/>
                <a:gd name="connsiteY74" fmla="*/ 3253740 h 4328160"/>
                <a:gd name="connsiteX75" fmla="*/ 2648460 w 3913380"/>
                <a:gd name="connsiteY75" fmla="*/ 3116580 h 4328160"/>
                <a:gd name="connsiteX76" fmla="*/ 2602740 w 3913380"/>
                <a:gd name="connsiteY76" fmla="*/ 3032760 h 4328160"/>
                <a:gd name="connsiteX77" fmla="*/ 2579880 w 3913380"/>
                <a:gd name="connsiteY77" fmla="*/ 2979420 h 4328160"/>
                <a:gd name="connsiteX78" fmla="*/ 2534160 w 3913380"/>
                <a:gd name="connsiteY78" fmla="*/ 2887980 h 4328160"/>
                <a:gd name="connsiteX79" fmla="*/ 2496060 w 3913380"/>
                <a:gd name="connsiteY79" fmla="*/ 2773680 h 4328160"/>
                <a:gd name="connsiteX80" fmla="*/ 2488440 w 3913380"/>
                <a:gd name="connsiteY80" fmla="*/ 2727960 h 4328160"/>
                <a:gd name="connsiteX81" fmla="*/ 2511300 w 3913380"/>
                <a:gd name="connsiteY81" fmla="*/ 2583180 h 4328160"/>
                <a:gd name="connsiteX82" fmla="*/ 2595120 w 3913380"/>
                <a:gd name="connsiteY82" fmla="*/ 2529840 h 4328160"/>
                <a:gd name="connsiteX83" fmla="*/ 2663700 w 3913380"/>
                <a:gd name="connsiteY83" fmla="*/ 2522220 h 4328160"/>
                <a:gd name="connsiteX84" fmla="*/ 2709420 w 3913380"/>
                <a:gd name="connsiteY84" fmla="*/ 2514600 h 4328160"/>
                <a:gd name="connsiteX85" fmla="*/ 2922780 w 3913380"/>
                <a:gd name="connsiteY85" fmla="*/ 2499360 h 4328160"/>
                <a:gd name="connsiteX86" fmla="*/ 2945640 w 3913380"/>
                <a:gd name="connsiteY86" fmla="*/ 2491740 h 4328160"/>
                <a:gd name="connsiteX87" fmla="*/ 2968500 w 3913380"/>
                <a:gd name="connsiteY87" fmla="*/ 2476500 h 4328160"/>
                <a:gd name="connsiteX88" fmla="*/ 3037080 w 3913380"/>
                <a:gd name="connsiteY88" fmla="*/ 2415540 h 4328160"/>
                <a:gd name="connsiteX89" fmla="*/ 3052320 w 3913380"/>
                <a:gd name="connsiteY89" fmla="*/ 2377440 h 4328160"/>
                <a:gd name="connsiteX90" fmla="*/ 3120900 w 3913380"/>
                <a:gd name="connsiteY90" fmla="*/ 2331720 h 4328160"/>
                <a:gd name="connsiteX91" fmla="*/ 3159000 w 3913380"/>
                <a:gd name="connsiteY91" fmla="*/ 2324100 h 4328160"/>
                <a:gd name="connsiteX92" fmla="*/ 3212340 w 3913380"/>
                <a:gd name="connsiteY92" fmla="*/ 2308860 h 4328160"/>
                <a:gd name="connsiteX93" fmla="*/ 3242820 w 3913380"/>
                <a:gd name="connsiteY93" fmla="*/ 2270760 h 4328160"/>
                <a:gd name="connsiteX94" fmla="*/ 3265680 w 3913380"/>
                <a:gd name="connsiteY94" fmla="*/ 2209800 h 4328160"/>
                <a:gd name="connsiteX95" fmla="*/ 3273300 w 3913380"/>
                <a:gd name="connsiteY95" fmla="*/ 2179320 h 4328160"/>
                <a:gd name="connsiteX96" fmla="*/ 3280920 w 3913380"/>
                <a:gd name="connsiteY96" fmla="*/ 2141220 h 4328160"/>
                <a:gd name="connsiteX97" fmla="*/ 3311400 w 3913380"/>
                <a:gd name="connsiteY97" fmla="*/ 2125980 h 4328160"/>
                <a:gd name="connsiteX98" fmla="*/ 3463800 w 3913380"/>
                <a:gd name="connsiteY98" fmla="*/ 2133600 h 4328160"/>
                <a:gd name="connsiteX99" fmla="*/ 3532380 w 3913380"/>
                <a:gd name="connsiteY99" fmla="*/ 2186940 h 4328160"/>
                <a:gd name="connsiteX100" fmla="*/ 3555240 w 3913380"/>
                <a:gd name="connsiteY100" fmla="*/ 2202180 h 4328160"/>
                <a:gd name="connsiteX101" fmla="*/ 3608580 w 3913380"/>
                <a:gd name="connsiteY101" fmla="*/ 2270760 h 4328160"/>
                <a:gd name="connsiteX102" fmla="*/ 3646680 w 3913380"/>
                <a:gd name="connsiteY102" fmla="*/ 2301240 h 4328160"/>
                <a:gd name="connsiteX103" fmla="*/ 3730500 w 3913380"/>
                <a:gd name="connsiteY103" fmla="*/ 2308860 h 4328160"/>
                <a:gd name="connsiteX104" fmla="*/ 3905760 w 3913380"/>
                <a:gd name="connsiteY104" fmla="*/ 2263140 h 4328160"/>
                <a:gd name="connsiteX105" fmla="*/ 3913380 w 3913380"/>
                <a:gd name="connsiteY105" fmla="*/ 2232660 h 4328160"/>
                <a:gd name="connsiteX106" fmla="*/ 3898140 w 3913380"/>
                <a:gd name="connsiteY106" fmla="*/ 2080260 h 4328160"/>
                <a:gd name="connsiteX107" fmla="*/ 3860040 w 3913380"/>
                <a:gd name="connsiteY107" fmla="*/ 1996440 h 4328160"/>
                <a:gd name="connsiteX108" fmla="*/ 3814320 w 3913380"/>
                <a:gd name="connsiteY108" fmla="*/ 1935480 h 4328160"/>
                <a:gd name="connsiteX109" fmla="*/ 3745740 w 3913380"/>
                <a:gd name="connsiteY109" fmla="*/ 1859280 h 4328160"/>
                <a:gd name="connsiteX110" fmla="*/ 3700020 w 3913380"/>
                <a:gd name="connsiteY110" fmla="*/ 1798320 h 4328160"/>
                <a:gd name="connsiteX111" fmla="*/ 3631440 w 3913380"/>
                <a:gd name="connsiteY111" fmla="*/ 1760220 h 4328160"/>
                <a:gd name="connsiteX112" fmla="*/ 3555240 w 3913380"/>
                <a:gd name="connsiteY112" fmla="*/ 1744980 h 4328160"/>
                <a:gd name="connsiteX113" fmla="*/ 3456180 w 3913380"/>
                <a:gd name="connsiteY113" fmla="*/ 1706880 h 4328160"/>
                <a:gd name="connsiteX114" fmla="*/ 3357120 w 3913380"/>
                <a:gd name="connsiteY114" fmla="*/ 1623060 h 4328160"/>
                <a:gd name="connsiteX115" fmla="*/ 3296160 w 3913380"/>
                <a:gd name="connsiteY115" fmla="*/ 1546860 h 4328160"/>
                <a:gd name="connsiteX116" fmla="*/ 3288540 w 3913380"/>
                <a:gd name="connsiteY116" fmla="*/ 1485900 h 4328160"/>
                <a:gd name="connsiteX117" fmla="*/ 3273300 w 3913380"/>
                <a:gd name="connsiteY117" fmla="*/ 1447800 h 4328160"/>
                <a:gd name="connsiteX118" fmla="*/ 3258060 w 3913380"/>
                <a:gd name="connsiteY118" fmla="*/ 1325880 h 4328160"/>
                <a:gd name="connsiteX119" fmla="*/ 3242820 w 3913380"/>
                <a:gd name="connsiteY119" fmla="*/ 1249680 h 4328160"/>
                <a:gd name="connsiteX120" fmla="*/ 3235200 w 3913380"/>
                <a:gd name="connsiteY120" fmla="*/ 952500 h 4328160"/>
                <a:gd name="connsiteX121" fmla="*/ 3212340 w 3913380"/>
                <a:gd name="connsiteY121" fmla="*/ 830580 h 4328160"/>
                <a:gd name="connsiteX122" fmla="*/ 3204720 w 3913380"/>
                <a:gd name="connsiteY122" fmla="*/ 777240 h 4328160"/>
                <a:gd name="connsiteX123" fmla="*/ 3174240 w 3913380"/>
                <a:gd name="connsiteY123" fmla="*/ 701040 h 4328160"/>
                <a:gd name="connsiteX124" fmla="*/ 3143760 w 3913380"/>
                <a:gd name="connsiteY124" fmla="*/ 617220 h 4328160"/>
                <a:gd name="connsiteX125" fmla="*/ 3105660 w 3913380"/>
                <a:gd name="connsiteY125" fmla="*/ 556260 h 4328160"/>
                <a:gd name="connsiteX126" fmla="*/ 3014220 w 3913380"/>
                <a:gd name="connsiteY126" fmla="*/ 510540 h 4328160"/>
                <a:gd name="connsiteX127" fmla="*/ 2945640 w 3913380"/>
                <a:gd name="connsiteY127" fmla="*/ 464820 h 4328160"/>
                <a:gd name="connsiteX128" fmla="*/ 2907540 w 3913380"/>
                <a:gd name="connsiteY128" fmla="*/ 449580 h 4328160"/>
                <a:gd name="connsiteX129" fmla="*/ 2838960 w 3913380"/>
                <a:gd name="connsiteY129" fmla="*/ 396240 h 4328160"/>
                <a:gd name="connsiteX130" fmla="*/ 2800860 w 3913380"/>
                <a:gd name="connsiteY130" fmla="*/ 373380 h 4328160"/>
                <a:gd name="connsiteX131" fmla="*/ 2739900 w 3913380"/>
                <a:gd name="connsiteY131" fmla="*/ 304800 h 4328160"/>
                <a:gd name="connsiteX132" fmla="*/ 2717040 w 3913380"/>
                <a:gd name="connsiteY132" fmla="*/ 274320 h 4328160"/>
                <a:gd name="connsiteX133" fmla="*/ 2678940 w 3913380"/>
                <a:gd name="connsiteY133" fmla="*/ 251460 h 4328160"/>
                <a:gd name="connsiteX134" fmla="*/ 2625600 w 3913380"/>
                <a:gd name="connsiteY134" fmla="*/ 220980 h 4328160"/>
                <a:gd name="connsiteX135" fmla="*/ 2587500 w 3913380"/>
                <a:gd name="connsiteY135" fmla="*/ 213360 h 4328160"/>
                <a:gd name="connsiteX136" fmla="*/ 2465580 w 3913380"/>
                <a:gd name="connsiteY136" fmla="*/ 182880 h 4328160"/>
                <a:gd name="connsiteX137" fmla="*/ 2351280 w 3913380"/>
                <a:gd name="connsiteY137" fmla="*/ 167640 h 4328160"/>
                <a:gd name="connsiteX138" fmla="*/ 2244600 w 3913380"/>
                <a:gd name="connsiteY138" fmla="*/ 144780 h 4328160"/>
                <a:gd name="connsiteX139" fmla="*/ 2206500 w 3913380"/>
                <a:gd name="connsiteY139" fmla="*/ 129540 h 4328160"/>
                <a:gd name="connsiteX140" fmla="*/ 2099820 w 3913380"/>
                <a:gd name="connsiteY140" fmla="*/ 83820 h 4328160"/>
                <a:gd name="connsiteX141" fmla="*/ 2061720 w 3913380"/>
                <a:gd name="connsiteY141" fmla="*/ 53340 h 4328160"/>
                <a:gd name="connsiteX142" fmla="*/ 2023620 w 3913380"/>
                <a:gd name="connsiteY142" fmla="*/ 45720 h 4328160"/>
                <a:gd name="connsiteX143" fmla="*/ 1962660 w 3913380"/>
                <a:gd name="connsiteY143" fmla="*/ 30480 h 4328160"/>
                <a:gd name="connsiteX144" fmla="*/ 1916940 w 3913380"/>
                <a:gd name="connsiteY144" fmla="*/ 22860 h 4328160"/>
                <a:gd name="connsiteX145" fmla="*/ 1779780 w 3913380"/>
                <a:gd name="connsiteY145" fmla="*/ 0 h 4328160"/>
                <a:gd name="connsiteX146" fmla="*/ 545340 w 3913380"/>
                <a:gd name="connsiteY14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865380 w 3913380"/>
                <a:gd name="connsiteY30" fmla="*/ 3581400 h 4328160"/>
                <a:gd name="connsiteX31" fmla="*/ 888240 w 3913380"/>
                <a:gd name="connsiteY31" fmla="*/ 3604260 h 4328160"/>
                <a:gd name="connsiteX32" fmla="*/ 918720 w 3913380"/>
                <a:gd name="connsiteY32" fmla="*/ 3665220 h 4328160"/>
                <a:gd name="connsiteX33" fmla="*/ 933960 w 3913380"/>
                <a:gd name="connsiteY33" fmla="*/ 3710940 h 4328160"/>
                <a:gd name="connsiteX34" fmla="*/ 979680 w 3913380"/>
                <a:gd name="connsiteY34" fmla="*/ 3810000 h 4328160"/>
                <a:gd name="connsiteX35" fmla="*/ 1010160 w 3913380"/>
                <a:gd name="connsiteY35" fmla="*/ 3848100 h 4328160"/>
                <a:gd name="connsiteX36" fmla="*/ 1033020 w 3913380"/>
                <a:gd name="connsiteY36" fmla="*/ 3855720 h 4328160"/>
                <a:gd name="connsiteX37" fmla="*/ 1147320 w 3913380"/>
                <a:gd name="connsiteY37" fmla="*/ 3893820 h 4328160"/>
                <a:gd name="connsiteX38" fmla="*/ 1482600 w 3913380"/>
                <a:gd name="connsiteY38" fmla="*/ 3878580 h 4328160"/>
                <a:gd name="connsiteX39" fmla="*/ 1513080 w 3913380"/>
                <a:gd name="connsiteY39" fmla="*/ 3870960 h 4328160"/>
                <a:gd name="connsiteX40" fmla="*/ 1612140 w 3913380"/>
                <a:gd name="connsiteY40" fmla="*/ 3840480 h 4328160"/>
                <a:gd name="connsiteX41" fmla="*/ 1680720 w 3913380"/>
                <a:gd name="connsiteY41" fmla="*/ 3817620 h 4328160"/>
                <a:gd name="connsiteX42" fmla="*/ 1703580 w 3913380"/>
                <a:gd name="connsiteY42" fmla="*/ 3802380 h 4328160"/>
                <a:gd name="connsiteX43" fmla="*/ 1924560 w 3913380"/>
                <a:gd name="connsiteY43" fmla="*/ 3810000 h 4328160"/>
                <a:gd name="connsiteX44" fmla="*/ 2000760 w 3913380"/>
                <a:gd name="connsiteY44" fmla="*/ 3863340 h 4328160"/>
                <a:gd name="connsiteX45" fmla="*/ 2046480 w 3913380"/>
                <a:gd name="connsiteY45" fmla="*/ 3931920 h 4328160"/>
                <a:gd name="connsiteX46" fmla="*/ 2054100 w 3913380"/>
                <a:gd name="connsiteY46" fmla="*/ 3954780 h 4328160"/>
                <a:gd name="connsiteX47" fmla="*/ 2092200 w 3913380"/>
                <a:gd name="connsiteY47" fmla="*/ 4000500 h 4328160"/>
                <a:gd name="connsiteX48" fmla="*/ 2130300 w 3913380"/>
                <a:gd name="connsiteY48" fmla="*/ 4069080 h 4328160"/>
                <a:gd name="connsiteX49" fmla="*/ 2168400 w 3913380"/>
                <a:gd name="connsiteY49" fmla="*/ 4122420 h 4328160"/>
                <a:gd name="connsiteX50" fmla="*/ 2191260 w 3913380"/>
                <a:gd name="connsiteY50" fmla="*/ 4145280 h 4328160"/>
                <a:gd name="connsiteX51" fmla="*/ 2206500 w 3913380"/>
                <a:gd name="connsiteY51" fmla="*/ 4168140 h 4328160"/>
                <a:gd name="connsiteX52" fmla="*/ 2236980 w 3913380"/>
                <a:gd name="connsiteY52" fmla="*/ 4198620 h 4328160"/>
                <a:gd name="connsiteX53" fmla="*/ 2259840 w 3913380"/>
                <a:gd name="connsiteY53" fmla="*/ 4229100 h 4328160"/>
                <a:gd name="connsiteX54" fmla="*/ 2305560 w 3913380"/>
                <a:gd name="connsiteY54" fmla="*/ 4259580 h 4328160"/>
                <a:gd name="connsiteX55" fmla="*/ 2343660 w 3913380"/>
                <a:gd name="connsiteY55" fmla="*/ 4290060 h 4328160"/>
                <a:gd name="connsiteX56" fmla="*/ 2404620 w 3913380"/>
                <a:gd name="connsiteY56" fmla="*/ 4305300 h 4328160"/>
                <a:gd name="connsiteX57" fmla="*/ 2427480 w 3913380"/>
                <a:gd name="connsiteY57" fmla="*/ 4320540 h 4328160"/>
                <a:gd name="connsiteX58" fmla="*/ 2457960 w 3913380"/>
                <a:gd name="connsiteY58" fmla="*/ 4328160 h 4328160"/>
                <a:gd name="connsiteX59" fmla="*/ 2656080 w 3913380"/>
                <a:gd name="connsiteY59" fmla="*/ 4320540 h 4328160"/>
                <a:gd name="connsiteX60" fmla="*/ 2724660 w 3913380"/>
                <a:gd name="connsiteY60" fmla="*/ 4282440 h 4328160"/>
                <a:gd name="connsiteX61" fmla="*/ 2778000 w 3913380"/>
                <a:gd name="connsiteY61" fmla="*/ 4244340 h 4328160"/>
                <a:gd name="connsiteX62" fmla="*/ 2831340 w 3913380"/>
                <a:gd name="connsiteY62" fmla="*/ 4137660 h 4328160"/>
                <a:gd name="connsiteX63" fmla="*/ 2838960 w 3913380"/>
                <a:gd name="connsiteY63" fmla="*/ 4099560 h 4328160"/>
                <a:gd name="connsiteX64" fmla="*/ 2861820 w 3913380"/>
                <a:gd name="connsiteY64" fmla="*/ 4038600 h 4328160"/>
                <a:gd name="connsiteX65" fmla="*/ 2854200 w 3913380"/>
                <a:gd name="connsiteY65" fmla="*/ 3680460 h 4328160"/>
                <a:gd name="connsiteX66" fmla="*/ 2846580 w 3913380"/>
                <a:gd name="connsiteY66" fmla="*/ 3642360 h 4328160"/>
                <a:gd name="connsiteX67" fmla="*/ 2823720 w 3913380"/>
                <a:gd name="connsiteY67" fmla="*/ 3604260 h 4328160"/>
                <a:gd name="connsiteX68" fmla="*/ 2808480 w 3913380"/>
                <a:gd name="connsiteY68" fmla="*/ 3573780 h 4328160"/>
                <a:gd name="connsiteX69" fmla="*/ 2770380 w 3913380"/>
                <a:gd name="connsiteY69" fmla="*/ 3528060 h 4328160"/>
                <a:gd name="connsiteX70" fmla="*/ 2732280 w 3913380"/>
                <a:gd name="connsiteY70" fmla="*/ 3429000 h 4328160"/>
                <a:gd name="connsiteX71" fmla="*/ 2717040 w 3913380"/>
                <a:gd name="connsiteY71" fmla="*/ 3375660 h 4328160"/>
                <a:gd name="connsiteX72" fmla="*/ 2709420 w 3913380"/>
                <a:gd name="connsiteY72" fmla="*/ 3345180 h 4328160"/>
                <a:gd name="connsiteX73" fmla="*/ 2694180 w 3913380"/>
                <a:gd name="connsiteY73" fmla="*/ 3299460 h 4328160"/>
                <a:gd name="connsiteX74" fmla="*/ 2686560 w 3913380"/>
                <a:gd name="connsiteY74" fmla="*/ 3253740 h 4328160"/>
                <a:gd name="connsiteX75" fmla="*/ 2648460 w 3913380"/>
                <a:gd name="connsiteY75" fmla="*/ 3116580 h 4328160"/>
                <a:gd name="connsiteX76" fmla="*/ 2602740 w 3913380"/>
                <a:gd name="connsiteY76" fmla="*/ 3032760 h 4328160"/>
                <a:gd name="connsiteX77" fmla="*/ 2579880 w 3913380"/>
                <a:gd name="connsiteY77" fmla="*/ 2979420 h 4328160"/>
                <a:gd name="connsiteX78" fmla="*/ 2534160 w 3913380"/>
                <a:gd name="connsiteY78" fmla="*/ 2887980 h 4328160"/>
                <a:gd name="connsiteX79" fmla="*/ 2496060 w 3913380"/>
                <a:gd name="connsiteY79" fmla="*/ 2773680 h 4328160"/>
                <a:gd name="connsiteX80" fmla="*/ 2488440 w 3913380"/>
                <a:gd name="connsiteY80" fmla="*/ 2727960 h 4328160"/>
                <a:gd name="connsiteX81" fmla="*/ 2511300 w 3913380"/>
                <a:gd name="connsiteY81" fmla="*/ 2583180 h 4328160"/>
                <a:gd name="connsiteX82" fmla="*/ 2595120 w 3913380"/>
                <a:gd name="connsiteY82" fmla="*/ 2529840 h 4328160"/>
                <a:gd name="connsiteX83" fmla="*/ 2663700 w 3913380"/>
                <a:gd name="connsiteY83" fmla="*/ 2522220 h 4328160"/>
                <a:gd name="connsiteX84" fmla="*/ 2709420 w 3913380"/>
                <a:gd name="connsiteY84" fmla="*/ 2514600 h 4328160"/>
                <a:gd name="connsiteX85" fmla="*/ 2922780 w 3913380"/>
                <a:gd name="connsiteY85" fmla="*/ 2499360 h 4328160"/>
                <a:gd name="connsiteX86" fmla="*/ 2945640 w 3913380"/>
                <a:gd name="connsiteY86" fmla="*/ 2491740 h 4328160"/>
                <a:gd name="connsiteX87" fmla="*/ 2968500 w 3913380"/>
                <a:gd name="connsiteY87" fmla="*/ 2476500 h 4328160"/>
                <a:gd name="connsiteX88" fmla="*/ 3037080 w 3913380"/>
                <a:gd name="connsiteY88" fmla="*/ 2415540 h 4328160"/>
                <a:gd name="connsiteX89" fmla="*/ 3052320 w 3913380"/>
                <a:gd name="connsiteY89" fmla="*/ 2377440 h 4328160"/>
                <a:gd name="connsiteX90" fmla="*/ 3120900 w 3913380"/>
                <a:gd name="connsiteY90" fmla="*/ 2331720 h 4328160"/>
                <a:gd name="connsiteX91" fmla="*/ 3159000 w 3913380"/>
                <a:gd name="connsiteY91" fmla="*/ 2324100 h 4328160"/>
                <a:gd name="connsiteX92" fmla="*/ 3212340 w 3913380"/>
                <a:gd name="connsiteY92" fmla="*/ 2308860 h 4328160"/>
                <a:gd name="connsiteX93" fmla="*/ 3242820 w 3913380"/>
                <a:gd name="connsiteY93" fmla="*/ 2270760 h 4328160"/>
                <a:gd name="connsiteX94" fmla="*/ 3265680 w 3913380"/>
                <a:gd name="connsiteY94" fmla="*/ 2209800 h 4328160"/>
                <a:gd name="connsiteX95" fmla="*/ 3273300 w 3913380"/>
                <a:gd name="connsiteY95" fmla="*/ 2179320 h 4328160"/>
                <a:gd name="connsiteX96" fmla="*/ 3280920 w 3913380"/>
                <a:gd name="connsiteY96" fmla="*/ 2141220 h 4328160"/>
                <a:gd name="connsiteX97" fmla="*/ 3311400 w 3913380"/>
                <a:gd name="connsiteY97" fmla="*/ 2125980 h 4328160"/>
                <a:gd name="connsiteX98" fmla="*/ 3463800 w 3913380"/>
                <a:gd name="connsiteY98" fmla="*/ 2133600 h 4328160"/>
                <a:gd name="connsiteX99" fmla="*/ 3532380 w 3913380"/>
                <a:gd name="connsiteY99" fmla="*/ 2186940 h 4328160"/>
                <a:gd name="connsiteX100" fmla="*/ 3555240 w 3913380"/>
                <a:gd name="connsiteY100" fmla="*/ 2202180 h 4328160"/>
                <a:gd name="connsiteX101" fmla="*/ 3608580 w 3913380"/>
                <a:gd name="connsiteY101" fmla="*/ 2270760 h 4328160"/>
                <a:gd name="connsiteX102" fmla="*/ 3646680 w 3913380"/>
                <a:gd name="connsiteY102" fmla="*/ 2301240 h 4328160"/>
                <a:gd name="connsiteX103" fmla="*/ 3730500 w 3913380"/>
                <a:gd name="connsiteY103" fmla="*/ 2308860 h 4328160"/>
                <a:gd name="connsiteX104" fmla="*/ 3905760 w 3913380"/>
                <a:gd name="connsiteY104" fmla="*/ 2263140 h 4328160"/>
                <a:gd name="connsiteX105" fmla="*/ 3913380 w 3913380"/>
                <a:gd name="connsiteY105" fmla="*/ 2232660 h 4328160"/>
                <a:gd name="connsiteX106" fmla="*/ 3898140 w 3913380"/>
                <a:gd name="connsiteY106" fmla="*/ 2080260 h 4328160"/>
                <a:gd name="connsiteX107" fmla="*/ 3860040 w 3913380"/>
                <a:gd name="connsiteY107" fmla="*/ 1996440 h 4328160"/>
                <a:gd name="connsiteX108" fmla="*/ 3814320 w 3913380"/>
                <a:gd name="connsiteY108" fmla="*/ 1935480 h 4328160"/>
                <a:gd name="connsiteX109" fmla="*/ 3745740 w 3913380"/>
                <a:gd name="connsiteY109" fmla="*/ 1859280 h 4328160"/>
                <a:gd name="connsiteX110" fmla="*/ 3700020 w 3913380"/>
                <a:gd name="connsiteY110" fmla="*/ 1798320 h 4328160"/>
                <a:gd name="connsiteX111" fmla="*/ 3631440 w 3913380"/>
                <a:gd name="connsiteY111" fmla="*/ 1760220 h 4328160"/>
                <a:gd name="connsiteX112" fmla="*/ 3555240 w 3913380"/>
                <a:gd name="connsiteY112" fmla="*/ 1744980 h 4328160"/>
                <a:gd name="connsiteX113" fmla="*/ 3456180 w 3913380"/>
                <a:gd name="connsiteY113" fmla="*/ 1706880 h 4328160"/>
                <a:gd name="connsiteX114" fmla="*/ 3357120 w 3913380"/>
                <a:gd name="connsiteY114" fmla="*/ 1623060 h 4328160"/>
                <a:gd name="connsiteX115" fmla="*/ 3296160 w 3913380"/>
                <a:gd name="connsiteY115" fmla="*/ 1546860 h 4328160"/>
                <a:gd name="connsiteX116" fmla="*/ 3288540 w 3913380"/>
                <a:gd name="connsiteY116" fmla="*/ 1485900 h 4328160"/>
                <a:gd name="connsiteX117" fmla="*/ 3273300 w 3913380"/>
                <a:gd name="connsiteY117" fmla="*/ 1447800 h 4328160"/>
                <a:gd name="connsiteX118" fmla="*/ 3258060 w 3913380"/>
                <a:gd name="connsiteY118" fmla="*/ 1325880 h 4328160"/>
                <a:gd name="connsiteX119" fmla="*/ 3242820 w 3913380"/>
                <a:gd name="connsiteY119" fmla="*/ 1249680 h 4328160"/>
                <a:gd name="connsiteX120" fmla="*/ 3235200 w 3913380"/>
                <a:gd name="connsiteY120" fmla="*/ 952500 h 4328160"/>
                <a:gd name="connsiteX121" fmla="*/ 3212340 w 3913380"/>
                <a:gd name="connsiteY121" fmla="*/ 830580 h 4328160"/>
                <a:gd name="connsiteX122" fmla="*/ 3204720 w 3913380"/>
                <a:gd name="connsiteY122" fmla="*/ 777240 h 4328160"/>
                <a:gd name="connsiteX123" fmla="*/ 3174240 w 3913380"/>
                <a:gd name="connsiteY123" fmla="*/ 701040 h 4328160"/>
                <a:gd name="connsiteX124" fmla="*/ 3143760 w 3913380"/>
                <a:gd name="connsiteY124" fmla="*/ 617220 h 4328160"/>
                <a:gd name="connsiteX125" fmla="*/ 3105660 w 3913380"/>
                <a:gd name="connsiteY125" fmla="*/ 556260 h 4328160"/>
                <a:gd name="connsiteX126" fmla="*/ 3014220 w 3913380"/>
                <a:gd name="connsiteY126" fmla="*/ 510540 h 4328160"/>
                <a:gd name="connsiteX127" fmla="*/ 2945640 w 3913380"/>
                <a:gd name="connsiteY127" fmla="*/ 464820 h 4328160"/>
                <a:gd name="connsiteX128" fmla="*/ 2907540 w 3913380"/>
                <a:gd name="connsiteY128" fmla="*/ 449580 h 4328160"/>
                <a:gd name="connsiteX129" fmla="*/ 2838960 w 3913380"/>
                <a:gd name="connsiteY129" fmla="*/ 396240 h 4328160"/>
                <a:gd name="connsiteX130" fmla="*/ 2800860 w 3913380"/>
                <a:gd name="connsiteY130" fmla="*/ 373380 h 4328160"/>
                <a:gd name="connsiteX131" fmla="*/ 2739900 w 3913380"/>
                <a:gd name="connsiteY131" fmla="*/ 304800 h 4328160"/>
                <a:gd name="connsiteX132" fmla="*/ 2717040 w 3913380"/>
                <a:gd name="connsiteY132" fmla="*/ 274320 h 4328160"/>
                <a:gd name="connsiteX133" fmla="*/ 2678940 w 3913380"/>
                <a:gd name="connsiteY133" fmla="*/ 251460 h 4328160"/>
                <a:gd name="connsiteX134" fmla="*/ 2625600 w 3913380"/>
                <a:gd name="connsiteY134" fmla="*/ 220980 h 4328160"/>
                <a:gd name="connsiteX135" fmla="*/ 2587500 w 3913380"/>
                <a:gd name="connsiteY135" fmla="*/ 213360 h 4328160"/>
                <a:gd name="connsiteX136" fmla="*/ 2465580 w 3913380"/>
                <a:gd name="connsiteY136" fmla="*/ 182880 h 4328160"/>
                <a:gd name="connsiteX137" fmla="*/ 2351280 w 3913380"/>
                <a:gd name="connsiteY137" fmla="*/ 167640 h 4328160"/>
                <a:gd name="connsiteX138" fmla="*/ 2244600 w 3913380"/>
                <a:gd name="connsiteY138" fmla="*/ 144780 h 4328160"/>
                <a:gd name="connsiteX139" fmla="*/ 2206500 w 3913380"/>
                <a:gd name="connsiteY139" fmla="*/ 129540 h 4328160"/>
                <a:gd name="connsiteX140" fmla="*/ 2099820 w 3913380"/>
                <a:gd name="connsiteY140" fmla="*/ 83820 h 4328160"/>
                <a:gd name="connsiteX141" fmla="*/ 2061720 w 3913380"/>
                <a:gd name="connsiteY141" fmla="*/ 53340 h 4328160"/>
                <a:gd name="connsiteX142" fmla="*/ 2023620 w 3913380"/>
                <a:gd name="connsiteY142" fmla="*/ 45720 h 4328160"/>
                <a:gd name="connsiteX143" fmla="*/ 1962660 w 3913380"/>
                <a:gd name="connsiteY143" fmla="*/ 30480 h 4328160"/>
                <a:gd name="connsiteX144" fmla="*/ 1916940 w 3913380"/>
                <a:gd name="connsiteY144" fmla="*/ 22860 h 4328160"/>
                <a:gd name="connsiteX145" fmla="*/ 1779780 w 3913380"/>
                <a:gd name="connsiteY145" fmla="*/ 0 h 4328160"/>
                <a:gd name="connsiteX146" fmla="*/ 545340 w 3913380"/>
                <a:gd name="connsiteY14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865380 w 3913380"/>
                <a:gd name="connsiteY30" fmla="*/ 3581400 h 4328160"/>
                <a:gd name="connsiteX31" fmla="*/ 918720 w 3913380"/>
                <a:gd name="connsiteY31" fmla="*/ 3665220 h 4328160"/>
                <a:gd name="connsiteX32" fmla="*/ 933960 w 3913380"/>
                <a:gd name="connsiteY32" fmla="*/ 3710940 h 4328160"/>
                <a:gd name="connsiteX33" fmla="*/ 979680 w 3913380"/>
                <a:gd name="connsiteY33" fmla="*/ 3810000 h 4328160"/>
                <a:gd name="connsiteX34" fmla="*/ 1010160 w 3913380"/>
                <a:gd name="connsiteY34" fmla="*/ 3848100 h 4328160"/>
                <a:gd name="connsiteX35" fmla="*/ 1033020 w 3913380"/>
                <a:gd name="connsiteY35" fmla="*/ 3855720 h 4328160"/>
                <a:gd name="connsiteX36" fmla="*/ 1147320 w 3913380"/>
                <a:gd name="connsiteY36" fmla="*/ 3893820 h 4328160"/>
                <a:gd name="connsiteX37" fmla="*/ 1482600 w 3913380"/>
                <a:gd name="connsiteY37" fmla="*/ 3878580 h 4328160"/>
                <a:gd name="connsiteX38" fmla="*/ 1513080 w 3913380"/>
                <a:gd name="connsiteY38" fmla="*/ 3870960 h 4328160"/>
                <a:gd name="connsiteX39" fmla="*/ 1612140 w 3913380"/>
                <a:gd name="connsiteY39" fmla="*/ 3840480 h 4328160"/>
                <a:gd name="connsiteX40" fmla="*/ 1680720 w 3913380"/>
                <a:gd name="connsiteY40" fmla="*/ 3817620 h 4328160"/>
                <a:gd name="connsiteX41" fmla="*/ 1703580 w 3913380"/>
                <a:gd name="connsiteY41" fmla="*/ 3802380 h 4328160"/>
                <a:gd name="connsiteX42" fmla="*/ 1924560 w 3913380"/>
                <a:gd name="connsiteY42" fmla="*/ 3810000 h 4328160"/>
                <a:gd name="connsiteX43" fmla="*/ 2000760 w 3913380"/>
                <a:gd name="connsiteY43" fmla="*/ 3863340 h 4328160"/>
                <a:gd name="connsiteX44" fmla="*/ 2046480 w 3913380"/>
                <a:gd name="connsiteY44" fmla="*/ 3931920 h 4328160"/>
                <a:gd name="connsiteX45" fmla="*/ 2054100 w 3913380"/>
                <a:gd name="connsiteY45" fmla="*/ 3954780 h 4328160"/>
                <a:gd name="connsiteX46" fmla="*/ 2092200 w 3913380"/>
                <a:gd name="connsiteY46" fmla="*/ 4000500 h 4328160"/>
                <a:gd name="connsiteX47" fmla="*/ 2130300 w 3913380"/>
                <a:gd name="connsiteY47" fmla="*/ 4069080 h 4328160"/>
                <a:gd name="connsiteX48" fmla="*/ 2168400 w 3913380"/>
                <a:gd name="connsiteY48" fmla="*/ 4122420 h 4328160"/>
                <a:gd name="connsiteX49" fmla="*/ 2191260 w 3913380"/>
                <a:gd name="connsiteY49" fmla="*/ 4145280 h 4328160"/>
                <a:gd name="connsiteX50" fmla="*/ 2206500 w 3913380"/>
                <a:gd name="connsiteY50" fmla="*/ 4168140 h 4328160"/>
                <a:gd name="connsiteX51" fmla="*/ 2236980 w 3913380"/>
                <a:gd name="connsiteY51" fmla="*/ 4198620 h 4328160"/>
                <a:gd name="connsiteX52" fmla="*/ 2259840 w 3913380"/>
                <a:gd name="connsiteY52" fmla="*/ 4229100 h 4328160"/>
                <a:gd name="connsiteX53" fmla="*/ 2305560 w 3913380"/>
                <a:gd name="connsiteY53" fmla="*/ 4259580 h 4328160"/>
                <a:gd name="connsiteX54" fmla="*/ 2343660 w 3913380"/>
                <a:gd name="connsiteY54" fmla="*/ 4290060 h 4328160"/>
                <a:gd name="connsiteX55" fmla="*/ 2404620 w 3913380"/>
                <a:gd name="connsiteY55" fmla="*/ 4305300 h 4328160"/>
                <a:gd name="connsiteX56" fmla="*/ 2427480 w 3913380"/>
                <a:gd name="connsiteY56" fmla="*/ 4320540 h 4328160"/>
                <a:gd name="connsiteX57" fmla="*/ 2457960 w 3913380"/>
                <a:gd name="connsiteY57" fmla="*/ 4328160 h 4328160"/>
                <a:gd name="connsiteX58" fmla="*/ 2656080 w 3913380"/>
                <a:gd name="connsiteY58" fmla="*/ 4320540 h 4328160"/>
                <a:gd name="connsiteX59" fmla="*/ 2724660 w 3913380"/>
                <a:gd name="connsiteY59" fmla="*/ 4282440 h 4328160"/>
                <a:gd name="connsiteX60" fmla="*/ 2778000 w 3913380"/>
                <a:gd name="connsiteY60" fmla="*/ 4244340 h 4328160"/>
                <a:gd name="connsiteX61" fmla="*/ 2831340 w 3913380"/>
                <a:gd name="connsiteY61" fmla="*/ 4137660 h 4328160"/>
                <a:gd name="connsiteX62" fmla="*/ 2838960 w 3913380"/>
                <a:gd name="connsiteY62" fmla="*/ 4099560 h 4328160"/>
                <a:gd name="connsiteX63" fmla="*/ 2861820 w 3913380"/>
                <a:gd name="connsiteY63" fmla="*/ 4038600 h 4328160"/>
                <a:gd name="connsiteX64" fmla="*/ 2854200 w 3913380"/>
                <a:gd name="connsiteY64" fmla="*/ 3680460 h 4328160"/>
                <a:gd name="connsiteX65" fmla="*/ 2846580 w 3913380"/>
                <a:gd name="connsiteY65" fmla="*/ 3642360 h 4328160"/>
                <a:gd name="connsiteX66" fmla="*/ 2823720 w 3913380"/>
                <a:gd name="connsiteY66" fmla="*/ 3604260 h 4328160"/>
                <a:gd name="connsiteX67" fmla="*/ 2808480 w 3913380"/>
                <a:gd name="connsiteY67" fmla="*/ 3573780 h 4328160"/>
                <a:gd name="connsiteX68" fmla="*/ 2770380 w 3913380"/>
                <a:gd name="connsiteY68" fmla="*/ 3528060 h 4328160"/>
                <a:gd name="connsiteX69" fmla="*/ 2732280 w 3913380"/>
                <a:gd name="connsiteY69" fmla="*/ 3429000 h 4328160"/>
                <a:gd name="connsiteX70" fmla="*/ 2717040 w 3913380"/>
                <a:gd name="connsiteY70" fmla="*/ 3375660 h 4328160"/>
                <a:gd name="connsiteX71" fmla="*/ 2709420 w 3913380"/>
                <a:gd name="connsiteY71" fmla="*/ 3345180 h 4328160"/>
                <a:gd name="connsiteX72" fmla="*/ 2694180 w 3913380"/>
                <a:gd name="connsiteY72" fmla="*/ 3299460 h 4328160"/>
                <a:gd name="connsiteX73" fmla="*/ 2686560 w 3913380"/>
                <a:gd name="connsiteY73" fmla="*/ 3253740 h 4328160"/>
                <a:gd name="connsiteX74" fmla="*/ 2648460 w 3913380"/>
                <a:gd name="connsiteY74" fmla="*/ 3116580 h 4328160"/>
                <a:gd name="connsiteX75" fmla="*/ 2602740 w 3913380"/>
                <a:gd name="connsiteY75" fmla="*/ 3032760 h 4328160"/>
                <a:gd name="connsiteX76" fmla="*/ 2579880 w 3913380"/>
                <a:gd name="connsiteY76" fmla="*/ 2979420 h 4328160"/>
                <a:gd name="connsiteX77" fmla="*/ 2534160 w 3913380"/>
                <a:gd name="connsiteY77" fmla="*/ 2887980 h 4328160"/>
                <a:gd name="connsiteX78" fmla="*/ 2496060 w 3913380"/>
                <a:gd name="connsiteY78" fmla="*/ 2773680 h 4328160"/>
                <a:gd name="connsiteX79" fmla="*/ 2488440 w 3913380"/>
                <a:gd name="connsiteY79" fmla="*/ 2727960 h 4328160"/>
                <a:gd name="connsiteX80" fmla="*/ 2511300 w 3913380"/>
                <a:gd name="connsiteY80" fmla="*/ 2583180 h 4328160"/>
                <a:gd name="connsiteX81" fmla="*/ 2595120 w 3913380"/>
                <a:gd name="connsiteY81" fmla="*/ 2529840 h 4328160"/>
                <a:gd name="connsiteX82" fmla="*/ 2663700 w 3913380"/>
                <a:gd name="connsiteY82" fmla="*/ 2522220 h 4328160"/>
                <a:gd name="connsiteX83" fmla="*/ 2709420 w 3913380"/>
                <a:gd name="connsiteY83" fmla="*/ 2514600 h 4328160"/>
                <a:gd name="connsiteX84" fmla="*/ 2922780 w 3913380"/>
                <a:gd name="connsiteY84" fmla="*/ 2499360 h 4328160"/>
                <a:gd name="connsiteX85" fmla="*/ 2945640 w 3913380"/>
                <a:gd name="connsiteY85" fmla="*/ 2491740 h 4328160"/>
                <a:gd name="connsiteX86" fmla="*/ 2968500 w 3913380"/>
                <a:gd name="connsiteY86" fmla="*/ 2476500 h 4328160"/>
                <a:gd name="connsiteX87" fmla="*/ 3037080 w 3913380"/>
                <a:gd name="connsiteY87" fmla="*/ 2415540 h 4328160"/>
                <a:gd name="connsiteX88" fmla="*/ 3052320 w 3913380"/>
                <a:gd name="connsiteY88" fmla="*/ 2377440 h 4328160"/>
                <a:gd name="connsiteX89" fmla="*/ 3120900 w 3913380"/>
                <a:gd name="connsiteY89" fmla="*/ 2331720 h 4328160"/>
                <a:gd name="connsiteX90" fmla="*/ 3159000 w 3913380"/>
                <a:gd name="connsiteY90" fmla="*/ 2324100 h 4328160"/>
                <a:gd name="connsiteX91" fmla="*/ 3212340 w 3913380"/>
                <a:gd name="connsiteY91" fmla="*/ 2308860 h 4328160"/>
                <a:gd name="connsiteX92" fmla="*/ 3242820 w 3913380"/>
                <a:gd name="connsiteY92" fmla="*/ 2270760 h 4328160"/>
                <a:gd name="connsiteX93" fmla="*/ 3265680 w 3913380"/>
                <a:gd name="connsiteY93" fmla="*/ 2209800 h 4328160"/>
                <a:gd name="connsiteX94" fmla="*/ 3273300 w 3913380"/>
                <a:gd name="connsiteY94" fmla="*/ 2179320 h 4328160"/>
                <a:gd name="connsiteX95" fmla="*/ 3280920 w 3913380"/>
                <a:gd name="connsiteY95" fmla="*/ 2141220 h 4328160"/>
                <a:gd name="connsiteX96" fmla="*/ 3311400 w 3913380"/>
                <a:gd name="connsiteY96" fmla="*/ 2125980 h 4328160"/>
                <a:gd name="connsiteX97" fmla="*/ 3463800 w 3913380"/>
                <a:gd name="connsiteY97" fmla="*/ 2133600 h 4328160"/>
                <a:gd name="connsiteX98" fmla="*/ 3532380 w 3913380"/>
                <a:gd name="connsiteY98" fmla="*/ 2186940 h 4328160"/>
                <a:gd name="connsiteX99" fmla="*/ 3555240 w 3913380"/>
                <a:gd name="connsiteY99" fmla="*/ 2202180 h 4328160"/>
                <a:gd name="connsiteX100" fmla="*/ 3608580 w 3913380"/>
                <a:gd name="connsiteY100" fmla="*/ 2270760 h 4328160"/>
                <a:gd name="connsiteX101" fmla="*/ 3646680 w 3913380"/>
                <a:gd name="connsiteY101" fmla="*/ 2301240 h 4328160"/>
                <a:gd name="connsiteX102" fmla="*/ 3730500 w 3913380"/>
                <a:gd name="connsiteY102" fmla="*/ 2308860 h 4328160"/>
                <a:gd name="connsiteX103" fmla="*/ 3905760 w 3913380"/>
                <a:gd name="connsiteY103" fmla="*/ 2263140 h 4328160"/>
                <a:gd name="connsiteX104" fmla="*/ 3913380 w 3913380"/>
                <a:gd name="connsiteY104" fmla="*/ 2232660 h 4328160"/>
                <a:gd name="connsiteX105" fmla="*/ 3898140 w 3913380"/>
                <a:gd name="connsiteY105" fmla="*/ 2080260 h 4328160"/>
                <a:gd name="connsiteX106" fmla="*/ 3860040 w 3913380"/>
                <a:gd name="connsiteY106" fmla="*/ 1996440 h 4328160"/>
                <a:gd name="connsiteX107" fmla="*/ 3814320 w 3913380"/>
                <a:gd name="connsiteY107" fmla="*/ 1935480 h 4328160"/>
                <a:gd name="connsiteX108" fmla="*/ 3745740 w 3913380"/>
                <a:gd name="connsiteY108" fmla="*/ 1859280 h 4328160"/>
                <a:gd name="connsiteX109" fmla="*/ 3700020 w 3913380"/>
                <a:gd name="connsiteY109" fmla="*/ 1798320 h 4328160"/>
                <a:gd name="connsiteX110" fmla="*/ 3631440 w 3913380"/>
                <a:gd name="connsiteY110" fmla="*/ 1760220 h 4328160"/>
                <a:gd name="connsiteX111" fmla="*/ 3555240 w 3913380"/>
                <a:gd name="connsiteY111" fmla="*/ 1744980 h 4328160"/>
                <a:gd name="connsiteX112" fmla="*/ 3456180 w 3913380"/>
                <a:gd name="connsiteY112" fmla="*/ 1706880 h 4328160"/>
                <a:gd name="connsiteX113" fmla="*/ 3357120 w 3913380"/>
                <a:gd name="connsiteY113" fmla="*/ 1623060 h 4328160"/>
                <a:gd name="connsiteX114" fmla="*/ 3296160 w 3913380"/>
                <a:gd name="connsiteY114" fmla="*/ 1546860 h 4328160"/>
                <a:gd name="connsiteX115" fmla="*/ 3288540 w 3913380"/>
                <a:gd name="connsiteY115" fmla="*/ 1485900 h 4328160"/>
                <a:gd name="connsiteX116" fmla="*/ 3273300 w 3913380"/>
                <a:gd name="connsiteY116" fmla="*/ 1447800 h 4328160"/>
                <a:gd name="connsiteX117" fmla="*/ 3258060 w 3913380"/>
                <a:gd name="connsiteY117" fmla="*/ 1325880 h 4328160"/>
                <a:gd name="connsiteX118" fmla="*/ 3242820 w 3913380"/>
                <a:gd name="connsiteY118" fmla="*/ 1249680 h 4328160"/>
                <a:gd name="connsiteX119" fmla="*/ 3235200 w 3913380"/>
                <a:gd name="connsiteY119" fmla="*/ 952500 h 4328160"/>
                <a:gd name="connsiteX120" fmla="*/ 3212340 w 3913380"/>
                <a:gd name="connsiteY120" fmla="*/ 830580 h 4328160"/>
                <a:gd name="connsiteX121" fmla="*/ 3204720 w 3913380"/>
                <a:gd name="connsiteY121" fmla="*/ 777240 h 4328160"/>
                <a:gd name="connsiteX122" fmla="*/ 3174240 w 3913380"/>
                <a:gd name="connsiteY122" fmla="*/ 701040 h 4328160"/>
                <a:gd name="connsiteX123" fmla="*/ 3143760 w 3913380"/>
                <a:gd name="connsiteY123" fmla="*/ 617220 h 4328160"/>
                <a:gd name="connsiteX124" fmla="*/ 3105660 w 3913380"/>
                <a:gd name="connsiteY124" fmla="*/ 556260 h 4328160"/>
                <a:gd name="connsiteX125" fmla="*/ 3014220 w 3913380"/>
                <a:gd name="connsiteY125" fmla="*/ 510540 h 4328160"/>
                <a:gd name="connsiteX126" fmla="*/ 2945640 w 3913380"/>
                <a:gd name="connsiteY126" fmla="*/ 464820 h 4328160"/>
                <a:gd name="connsiteX127" fmla="*/ 2907540 w 3913380"/>
                <a:gd name="connsiteY127" fmla="*/ 449580 h 4328160"/>
                <a:gd name="connsiteX128" fmla="*/ 2838960 w 3913380"/>
                <a:gd name="connsiteY128" fmla="*/ 396240 h 4328160"/>
                <a:gd name="connsiteX129" fmla="*/ 2800860 w 3913380"/>
                <a:gd name="connsiteY129" fmla="*/ 373380 h 4328160"/>
                <a:gd name="connsiteX130" fmla="*/ 2739900 w 3913380"/>
                <a:gd name="connsiteY130" fmla="*/ 304800 h 4328160"/>
                <a:gd name="connsiteX131" fmla="*/ 2717040 w 3913380"/>
                <a:gd name="connsiteY131" fmla="*/ 274320 h 4328160"/>
                <a:gd name="connsiteX132" fmla="*/ 2678940 w 3913380"/>
                <a:gd name="connsiteY132" fmla="*/ 251460 h 4328160"/>
                <a:gd name="connsiteX133" fmla="*/ 2625600 w 3913380"/>
                <a:gd name="connsiteY133" fmla="*/ 220980 h 4328160"/>
                <a:gd name="connsiteX134" fmla="*/ 2587500 w 3913380"/>
                <a:gd name="connsiteY134" fmla="*/ 213360 h 4328160"/>
                <a:gd name="connsiteX135" fmla="*/ 2465580 w 3913380"/>
                <a:gd name="connsiteY135" fmla="*/ 182880 h 4328160"/>
                <a:gd name="connsiteX136" fmla="*/ 2351280 w 3913380"/>
                <a:gd name="connsiteY136" fmla="*/ 167640 h 4328160"/>
                <a:gd name="connsiteX137" fmla="*/ 2244600 w 3913380"/>
                <a:gd name="connsiteY137" fmla="*/ 144780 h 4328160"/>
                <a:gd name="connsiteX138" fmla="*/ 2206500 w 3913380"/>
                <a:gd name="connsiteY138" fmla="*/ 129540 h 4328160"/>
                <a:gd name="connsiteX139" fmla="*/ 2099820 w 3913380"/>
                <a:gd name="connsiteY139" fmla="*/ 83820 h 4328160"/>
                <a:gd name="connsiteX140" fmla="*/ 2061720 w 3913380"/>
                <a:gd name="connsiteY140" fmla="*/ 53340 h 4328160"/>
                <a:gd name="connsiteX141" fmla="*/ 2023620 w 3913380"/>
                <a:gd name="connsiteY141" fmla="*/ 45720 h 4328160"/>
                <a:gd name="connsiteX142" fmla="*/ 1962660 w 3913380"/>
                <a:gd name="connsiteY142" fmla="*/ 30480 h 4328160"/>
                <a:gd name="connsiteX143" fmla="*/ 1916940 w 3913380"/>
                <a:gd name="connsiteY143" fmla="*/ 22860 h 4328160"/>
                <a:gd name="connsiteX144" fmla="*/ 1779780 w 3913380"/>
                <a:gd name="connsiteY144" fmla="*/ 0 h 4328160"/>
                <a:gd name="connsiteX145" fmla="*/ 545340 w 3913380"/>
                <a:gd name="connsiteY14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918720 w 3913380"/>
                <a:gd name="connsiteY30" fmla="*/ 3665220 h 4328160"/>
                <a:gd name="connsiteX31" fmla="*/ 933960 w 3913380"/>
                <a:gd name="connsiteY31" fmla="*/ 3710940 h 4328160"/>
                <a:gd name="connsiteX32" fmla="*/ 979680 w 3913380"/>
                <a:gd name="connsiteY32" fmla="*/ 3810000 h 4328160"/>
                <a:gd name="connsiteX33" fmla="*/ 1010160 w 3913380"/>
                <a:gd name="connsiteY33" fmla="*/ 3848100 h 4328160"/>
                <a:gd name="connsiteX34" fmla="*/ 1033020 w 3913380"/>
                <a:gd name="connsiteY34" fmla="*/ 3855720 h 4328160"/>
                <a:gd name="connsiteX35" fmla="*/ 1147320 w 3913380"/>
                <a:gd name="connsiteY35" fmla="*/ 3893820 h 4328160"/>
                <a:gd name="connsiteX36" fmla="*/ 1482600 w 3913380"/>
                <a:gd name="connsiteY36" fmla="*/ 3878580 h 4328160"/>
                <a:gd name="connsiteX37" fmla="*/ 1513080 w 3913380"/>
                <a:gd name="connsiteY37" fmla="*/ 3870960 h 4328160"/>
                <a:gd name="connsiteX38" fmla="*/ 1612140 w 3913380"/>
                <a:gd name="connsiteY38" fmla="*/ 3840480 h 4328160"/>
                <a:gd name="connsiteX39" fmla="*/ 1680720 w 3913380"/>
                <a:gd name="connsiteY39" fmla="*/ 3817620 h 4328160"/>
                <a:gd name="connsiteX40" fmla="*/ 1703580 w 3913380"/>
                <a:gd name="connsiteY40" fmla="*/ 3802380 h 4328160"/>
                <a:gd name="connsiteX41" fmla="*/ 1924560 w 3913380"/>
                <a:gd name="connsiteY41" fmla="*/ 3810000 h 4328160"/>
                <a:gd name="connsiteX42" fmla="*/ 2000760 w 3913380"/>
                <a:gd name="connsiteY42" fmla="*/ 3863340 h 4328160"/>
                <a:gd name="connsiteX43" fmla="*/ 2046480 w 3913380"/>
                <a:gd name="connsiteY43" fmla="*/ 3931920 h 4328160"/>
                <a:gd name="connsiteX44" fmla="*/ 2054100 w 3913380"/>
                <a:gd name="connsiteY44" fmla="*/ 3954780 h 4328160"/>
                <a:gd name="connsiteX45" fmla="*/ 2092200 w 3913380"/>
                <a:gd name="connsiteY45" fmla="*/ 4000500 h 4328160"/>
                <a:gd name="connsiteX46" fmla="*/ 2130300 w 3913380"/>
                <a:gd name="connsiteY46" fmla="*/ 4069080 h 4328160"/>
                <a:gd name="connsiteX47" fmla="*/ 2168400 w 3913380"/>
                <a:gd name="connsiteY47" fmla="*/ 4122420 h 4328160"/>
                <a:gd name="connsiteX48" fmla="*/ 2191260 w 3913380"/>
                <a:gd name="connsiteY48" fmla="*/ 4145280 h 4328160"/>
                <a:gd name="connsiteX49" fmla="*/ 2206500 w 3913380"/>
                <a:gd name="connsiteY49" fmla="*/ 4168140 h 4328160"/>
                <a:gd name="connsiteX50" fmla="*/ 2236980 w 3913380"/>
                <a:gd name="connsiteY50" fmla="*/ 4198620 h 4328160"/>
                <a:gd name="connsiteX51" fmla="*/ 2259840 w 3913380"/>
                <a:gd name="connsiteY51" fmla="*/ 4229100 h 4328160"/>
                <a:gd name="connsiteX52" fmla="*/ 2305560 w 3913380"/>
                <a:gd name="connsiteY52" fmla="*/ 4259580 h 4328160"/>
                <a:gd name="connsiteX53" fmla="*/ 2343660 w 3913380"/>
                <a:gd name="connsiteY53" fmla="*/ 4290060 h 4328160"/>
                <a:gd name="connsiteX54" fmla="*/ 2404620 w 3913380"/>
                <a:gd name="connsiteY54" fmla="*/ 4305300 h 4328160"/>
                <a:gd name="connsiteX55" fmla="*/ 2427480 w 3913380"/>
                <a:gd name="connsiteY55" fmla="*/ 4320540 h 4328160"/>
                <a:gd name="connsiteX56" fmla="*/ 2457960 w 3913380"/>
                <a:gd name="connsiteY56" fmla="*/ 4328160 h 4328160"/>
                <a:gd name="connsiteX57" fmla="*/ 2656080 w 3913380"/>
                <a:gd name="connsiteY57" fmla="*/ 4320540 h 4328160"/>
                <a:gd name="connsiteX58" fmla="*/ 2724660 w 3913380"/>
                <a:gd name="connsiteY58" fmla="*/ 4282440 h 4328160"/>
                <a:gd name="connsiteX59" fmla="*/ 2778000 w 3913380"/>
                <a:gd name="connsiteY59" fmla="*/ 4244340 h 4328160"/>
                <a:gd name="connsiteX60" fmla="*/ 2831340 w 3913380"/>
                <a:gd name="connsiteY60" fmla="*/ 4137660 h 4328160"/>
                <a:gd name="connsiteX61" fmla="*/ 2838960 w 3913380"/>
                <a:gd name="connsiteY61" fmla="*/ 4099560 h 4328160"/>
                <a:gd name="connsiteX62" fmla="*/ 2861820 w 3913380"/>
                <a:gd name="connsiteY62" fmla="*/ 4038600 h 4328160"/>
                <a:gd name="connsiteX63" fmla="*/ 2854200 w 3913380"/>
                <a:gd name="connsiteY63" fmla="*/ 3680460 h 4328160"/>
                <a:gd name="connsiteX64" fmla="*/ 2846580 w 3913380"/>
                <a:gd name="connsiteY64" fmla="*/ 3642360 h 4328160"/>
                <a:gd name="connsiteX65" fmla="*/ 2823720 w 3913380"/>
                <a:gd name="connsiteY65" fmla="*/ 3604260 h 4328160"/>
                <a:gd name="connsiteX66" fmla="*/ 2808480 w 3913380"/>
                <a:gd name="connsiteY66" fmla="*/ 3573780 h 4328160"/>
                <a:gd name="connsiteX67" fmla="*/ 2770380 w 3913380"/>
                <a:gd name="connsiteY67" fmla="*/ 3528060 h 4328160"/>
                <a:gd name="connsiteX68" fmla="*/ 2732280 w 3913380"/>
                <a:gd name="connsiteY68" fmla="*/ 3429000 h 4328160"/>
                <a:gd name="connsiteX69" fmla="*/ 2717040 w 3913380"/>
                <a:gd name="connsiteY69" fmla="*/ 3375660 h 4328160"/>
                <a:gd name="connsiteX70" fmla="*/ 2709420 w 3913380"/>
                <a:gd name="connsiteY70" fmla="*/ 3345180 h 4328160"/>
                <a:gd name="connsiteX71" fmla="*/ 2694180 w 3913380"/>
                <a:gd name="connsiteY71" fmla="*/ 3299460 h 4328160"/>
                <a:gd name="connsiteX72" fmla="*/ 2686560 w 3913380"/>
                <a:gd name="connsiteY72" fmla="*/ 3253740 h 4328160"/>
                <a:gd name="connsiteX73" fmla="*/ 2648460 w 3913380"/>
                <a:gd name="connsiteY73" fmla="*/ 3116580 h 4328160"/>
                <a:gd name="connsiteX74" fmla="*/ 2602740 w 3913380"/>
                <a:gd name="connsiteY74" fmla="*/ 3032760 h 4328160"/>
                <a:gd name="connsiteX75" fmla="*/ 2579880 w 3913380"/>
                <a:gd name="connsiteY75" fmla="*/ 2979420 h 4328160"/>
                <a:gd name="connsiteX76" fmla="*/ 2534160 w 3913380"/>
                <a:gd name="connsiteY76" fmla="*/ 2887980 h 4328160"/>
                <a:gd name="connsiteX77" fmla="*/ 2496060 w 3913380"/>
                <a:gd name="connsiteY77" fmla="*/ 2773680 h 4328160"/>
                <a:gd name="connsiteX78" fmla="*/ 2488440 w 3913380"/>
                <a:gd name="connsiteY78" fmla="*/ 2727960 h 4328160"/>
                <a:gd name="connsiteX79" fmla="*/ 2511300 w 3913380"/>
                <a:gd name="connsiteY79" fmla="*/ 2583180 h 4328160"/>
                <a:gd name="connsiteX80" fmla="*/ 2595120 w 3913380"/>
                <a:gd name="connsiteY80" fmla="*/ 2529840 h 4328160"/>
                <a:gd name="connsiteX81" fmla="*/ 2663700 w 3913380"/>
                <a:gd name="connsiteY81" fmla="*/ 2522220 h 4328160"/>
                <a:gd name="connsiteX82" fmla="*/ 2709420 w 3913380"/>
                <a:gd name="connsiteY82" fmla="*/ 2514600 h 4328160"/>
                <a:gd name="connsiteX83" fmla="*/ 2922780 w 3913380"/>
                <a:gd name="connsiteY83" fmla="*/ 2499360 h 4328160"/>
                <a:gd name="connsiteX84" fmla="*/ 2945640 w 3913380"/>
                <a:gd name="connsiteY84" fmla="*/ 2491740 h 4328160"/>
                <a:gd name="connsiteX85" fmla="*/ 2968500 w 3913380"/>
                <a:gd name="connsiteY85" fmla="*/ 2476500 h 4328160"/>
                <a:gd name="connsiteX86" fmla="*/ 3037080 w 3913380"/>
                <a:gd name="connsiteY86" fmla="*/ 2415540 h 4328160"/>
                <a:gd name="connsiteX87" fmla="*/ 3052320 w 3913380"/>
                <a:gd name="connsiteY87" fmla="*/ 2377440 h 4328160"/>
                <a:gd name="connsiteX88" fmla="*/ 3120900 w 3913380"/>
                <a:gd name="connsiteY88" fmla="*/ 2331720 h 4328160"/>
                <a:gd name="connsiteX89" fmla="*/ 3159000 w 3913380"/>
                <a:gd name="connsiteY89" fmla="*/ 2324100 h 4328160"/>
                <a:gd name="connsiteX90" fmla="*/ 3212340 w 3913380"/>
                <a:gd name="connsiteY90" fmla="*/ 2308860 h 4328160"/>
                <a:gd name="connsiteX91" fmla="*/ 3242820 w 3913380"/>
                <a:gd name="connsiteY91" fmla="*/ 2270760 h 4328160"/>
                <a:gd name="connsiteX92" fmla="*/ 3265680 w 3913380"/>
                <a:gd name="connsiteY92" fmla="*/ 2209800 h 4328160"/>
                <a:gd name="connsiteX93" fmla="*/ 3273300 w 3913380"/>
                <a:gd name="connsiteY93" fmla="*/ 2179320 h 4328160"/>
                <a:gd name="connsiteX94" fmla="*/ 3280920 w 3913380"/>
                <a:gd name="connsiteY94" fmla="*/ 2141220 h 4328160"/>
                <a:gd name="connsiteX95" fmla="*/ 3311400 w 3913380"/>
                <a:gd name="connsiteY95" fmla="*/ 2125980 h 4328160"/>
                <a:gd name="connsiteX96" fmla="*/ 3463800 w 3913380"/>
                <a:gd name="connsiteY96" fmla="*/ 2133600 h 4328160"/>
                <a:gd name="connsiteX97" fmla="*/ 3532380 w 3913380"/>
                <a:gd name="connsiteY97" fmla="*/ 2186940 h 4328160"/>
                <a:gd name="connsiteX98" fmla="*/ 3555240 w 3913380"/>
                <a:gd name="connsiteY98" fmla="*/ 2202180 h 4328160"/>
                <a:gd name="connsiteX99" fmla="*/ 3608580 w 3913380"/>
                <a:gd name="connsiteY99" fmla="*/ 2270760 h 4328160"/>
                <a:gd name="connsiteX100" fmla="*/ 3646680 w 3913380"/>
                <a:gd name="connsiteY100" fmla="*/ 2301240 h 4328160"/>
                <a:gd name="connsiteX101" fmla="*/ 3730500 w 3913380"/>
                <a:gd name="connsiteY101" fmla="*/ 2308860 h 4328160"/>
                <a:gd name="connsiteX102" fmla="*/ 3905760 w 3913380"/>
                <a:gd name="connsiteY102" fmla="*/ 2263140 h 4328160"/>
                <a:gd name="connsiteX103" fmla="*/ 3913380 w 3913380"/>
                <a:gd name="connsiteY103" fmla="*/ 2232660 h 4328160"/>
                <a:gd name="connsiteX104" fmla="*/ 3898140 w 3913380"/>
                <a:gd name="connsiteY104" fmla="*/ 2080260 h 4328160"/>
                <a:gd name="connsiteX105" fmla="*/ 3860040 w 3913380"/>
                <a:gd name="connsiteY105" fmla="*/ 1996440 h 4328160"/>
                <a:gd name="connsiteX106" fmla="*/ 3814320 w 3913380"/>
                <a:gd name="connsiteY106" fmla="*/ 1935480 h 4328160"/>
                <a:gd name="connsiteX107" fmla="*/ 3745740 w 3913380"/>
                <a:gd name="connsiteY107" fmla="*/ 1859280 h 4328160"/>
                <a:gd name="connsiteX108" fmla="*/ 3700020 w 3913380"/>
                <a:gd name="connsiteY108" fmla="*/ 1798320 h 4328160"/>
                <a:gd name="connsiteX109" fmla="*/ 3631440 w 3913380"/>
                <a:gd name="connsiteY109" fmla="*/ 1760220 h 4328160"/>
                <a:gd name="connsiteX110" fmla="*/ 3555240 w 3913380"/>
                <a:gd name="connsiteY110" fmla="*/ 1744980 h 4328160"/>
                <a:gd name="connsiteX111" fmla="*/ 3456180 w 3913380"/>
                <a:gd name="connsiteY111" fmla="*/ 1706880 h 4328160"/>
                <a:gd name="connsiteX112" fmla="*/ 3357120 w 3913380"/>
                <a:gd name="connsiteY112" fmla="*/ 1623060 h 4328160"/>
                <a:gd name="connsiteX113" fmla="*/ 3296160 w 3913380"/>
                <a:gd name="connsiteY113" fmla="*/ 1546860 h 4328160"/>
                <a:gd name="connsiteX114" fmla="*/ 3288540 w 3913380"/>
                <a:gd name="connsiteY114" fmla="*/ 1485900 h 4328160"/>
                <a:gd name="connsiteX115" fmla="*/ 3273300 w 3913380"/>
                <a:gd name="connsiteY115" fmla="*/ 1447800 h 4328160"/>
                <a:gd name="connsiteX116" fmla="*/ 3258060 w 3913380"/>
                <a:gd name="connsiteY116" fmla="*/ 1325880 h 4328160"/>
                <a:gd name="connsiteX117" fmla="*/ 3242820 w 3913380"/>
                <a:gd name="connsiteY117" fmla="*/ 1249680 h 4328160"/>
                <a:gd name="connsiteX118" fmla="*/ 3235200 w 3913380"/>
                <a:gd name="connsiteY118" fmla="*/ 952500 h 4328160"/>
                <a:gd name="connsiteX119" fmla="*/ 3212340 w 3913380"/>
                <a:gd name="connsiteY119" fmla="*/ 830580 h 4328160"/>
                <a:gd name="connsiteX120" fmla="*/ 3204720 w 3913380"/>
                <a:gd name="connsiteY120" fmla="*/ 777240 h 4328160"/>
                <a:gd name="connsiteX121" fmla="*/ 3174240 w 3913380"/>
                <a:gd name="connsiteY121" fmla="*/ 701040 h 4328160"/>
                <a:gd name="connsiteX122" fmla="*/ 3143760 w 3913380"/>
                <a:gd name="connsiteY122" fmla="*/ 617220 h 4328160"/>
                <a:gd name="connsiteX123" fmla="*/ 3105660 w 3913380"/>
                <a:gd name="connsiteY123" fmla="*/ 556260 h 4328160"/>
                <a:gd name="connsiteX124" fmla="*/ 3014220 w 3913380"/>
                <a:gd name="connsiteY124" fmla="*/ 510540 h 4328160"/>
                <a:gd name="connsiteX125" fmla="*/ 2945640 w 3913380"/>
                <a:gd name="connsiteY125" fmla="*/ 464820 h 4328160"/>
                <a:gd name="connsiteX126" fmla="*/ 2907540 w 3913380"/>
                <a:gd name="connsiteY126" fmla="*/ 449580 h 4328160"/>
                <a:gd name="connsiteX127" fmla="*/ 2838960 w 3913380"/>
                <a:gd name="connsiteY127" fmla="*/ 396240 h 4328160"/>
                <a:gd name="connsiteX128" fmla="*/ 2800860 w 3913380"/>
                <a:gd name="connsiteY128" fmla="*/ 373380 h 4328160"/>
                <a:gd name="connsiteX129" fmla="*/ 2739900 w 3913380"/>
                <a:gd name="connsiteY129" fmla="*/ 304800 h 4328160"/>
                <a:gd name="connsiteX130" fmla="*/ 2717040 w 3913380"/>
                <a:gd name="connsiteY130" fmla="*/ 274320 h 4328160"/>
                <a:gd name="connsiteX131" fmla="*/ 2678940 w 3913380"/>
                <a:gd name="connsiteY131" fmla="*/ 251460 h 4328160"/>
                <a:gd name="connsiteX132" fmla="*/ 2625600 w 3913380"/>
                <a:gd name="connsiteY132" fmla="*/ 220980 h 4328160"/>
                <a:gd name="connsiteX133" fmla="*/ 2587500 w 3913380"/>
                <a:gd name="connsiteY133" fmla="*/ 213360 h 4328160"/>
                <a:gd name="connsiteX134" fmla="*/ 2465580 w 3913380"/>
                <a:gd name="connsiteY134" fmla="*/ 182880 h 4328160"/>
                <a:gd name="connsiteX135" fmla="*/ 2351280 w 3913380"/>
                <a:gd name="connsiteY135" fmla="*/ 167640 h 4328160"/>
                <a:gd name="connsiteX136" fmla="*/ 2244600 w 3913380"/>
                <a:gd name="connsiteY136" fmla="*/ 144780 h 4328160"/>
                <a:gd name="connsiteX137" fmla="*/ 2206500 w 3913380"/>
                <a:gd name="connsiteY137" fmla="*/ 129540 h 4328160"/>
                <a:gd name="connsiteX138" fmla="*/ 2099820 w 3913380"/>
                <a:gd name="connsiteY138" fmla="*/ 83820 h 4328160"/>
                <a:gd name="connsiteX139" fmla="*/ 2061720 w 3913380"/>
                <a:gd name="connsiteY139" fmla="*/ 53340 h 4328160"/>
                <a:gd name="connsiteX140" fmla="*/ 2023620 w 3913380"/>
                <a:gd name="connsiteY140" fmla="*/ 45720 h 4328160"/>
                <a:gd name="connsiteX141" fmla="*/ 1962660 w 3913380"/>
                <a:gd name="connsiteY141" fmla="*/ 30480 h 4328160"/>
                <a:gd name="connsiteX142" fmla="*/ 1916940 w 3913380"/>
                <a:gd name="connsiteY142" fmla="*/ 22860 h 4328160"/>
                <a:gd name="connsiteX143" fmla="*/ 1779780 w 3913380"/>
                <a:gd name="connsiteY143" fmla="*/ 0 h 4328160"/>
                <a:gd name="connsiteX144" fmla="*/ 545340 w 3913380"/>
                <a:gd name="connsiteY144"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933960 w 3913380"/>
                <a:gd name="connsiteY30" fmla="*/ 3710940 h 4328160"/>
                <a:gd name="connsiteX31" fmla="*/ 979680 w 3913380"/>
                <a:gd name="connsiteY31" fmla="*/ 3810000 h 4328160"/>
                <a:gd name="connsiteX32" fmla="*/ 1010160 w 3913380"/>
                <a:gd name="connsiteY32" fmla="*/ 3848100 h 4328160"/>
                <a:gd name="connsiteX33" fmla="*/ 1033020 w 3913380"/>
                <a:gd name="connsiteY33" fmla="*/ 3855720 h 4328160"/>
                <a:gd name="connsiteX34" fmla="*/ 1147320 w 3913380"/>
                <a:gd name="connsiteY34" fmla="*/ 3893820 h 4328160"/>
                <a:gd name="connsiteX35" fmla="*/ 1482600 w 3913380"/>
                <a:gd name="connsiteY35" fmla="*/ 3878580 h 4328160"/>
                <a:gd name="connsiteX36" fmla="*/ 1513080 w 3913380"/>
                <a:gd name="connsiteY36" fmla="*/ 3870960 h 4328160"/>
                <a:gd name="connsiteX37" fmla="*/ 1612140 w 3913380"/>
                <a:gd name="connsiteY37" fmla="*/ 3840480 h 4328160"/>
                <a:gd name="connsiteX38" fmla="*/ 1680720 w 3913380"/>
                <a:gd name="connsiteY38" fmla="*/ 3817620 h 4328160"/>
                <a:gd name="connsiteX39" fmla="*/ 1703580 w 3913380"/>
                <a:gd name="connsiteY39" fmla="*/ 3802380 h 4328160"/>
                <a:gd name="connsiteX40" fmla="*/ 1924560 w 3913380"/>
                <a:gd name="connsiteY40" fmla="*/ 3810000 h 4328160"/>
                <a:gd name="connsiteX41" fmla="*/ 2000760 w 3913380"/>
                <a:gd name="connsiteY41" fmla="*/ 3863340 h 4328160"/>
                <a:gd name="connsiteX42" fmla="*/ 2046480 w 3913380"/>
                <a:gd name="connsiteY42" fmla="*/ 3931920 h 4328160"/>
                <a:gd name="connsiteX43" fmla="*/ 2054100 w 3913380"/>
                <a:gd name="connsiteY43" fmla="*/ 3954780 h 4328160"/>
                <a:gd name="connsiteX44" fmla="*/ 2092200 w 3913380"/>
                <a:gd name="connsiteY44" fmla="*/ 4000500 h 4328160"/>
                <a:gd name="connsiteX45" fmla="*/ 2130300 w 3913380"/>
                <a:gd name="connsiteY45" fmla="*/ 4069080 h 4328160"/>
                <a:gd name="connsiteX46" fmla="*/ 2168400 w 3913380"/>
                <a:gd name="connsiteY46" fmla="*/ 4122420 h 4328160"/>
                <a:gd name="connsiteX47" fmla="*/ 2191260 w 3913380"/>
                <a:gd name="connsiteY47" fmla="*/ 4145280 h 4328160"/>
                <a:gd name="connsiteX48" fmla="*/ 2206500 w 3913380"/>
                <a:gd name="connsiteY48" fmla="*/ 4168140 h 4328160"/>
                <a:gd name="connsiteX49" fmla="*/ 2236980 w 3913380"/>
                <a:gd name="connsiteY49" fmla="*/ 4198620 h 4328160"/>
                <a:gd name="connsiteX50" fmla="*/ 2259840 w 3913380"/>
                <a:gd name="connsiteY50" fmla="*/ 4229100 h 4328160"/>
                <a:gd name="connsiteX51" fmla="*/ 2305560 w 3913380"/>
                <a:gd name="connsiteY51" fmla="*/ 4259580 h 4328160"/>
                <a:gd name="connsiteX52" fmla="*/ 2343660 w 3913380"/>
                <a:gd name="connsiteY52" fmla="*/ 4290060 h 4328160"/>
                <a:gd name="connsiteX53" fmla="*/ 2404620 w 3913380"/>
                <a:gd name="connsiteY53" fmla="*/ 4305300 h 4328160"/>
                <a:gd name="connsiteX54" fmla="*/ 2427480 w 3913380"/>
                <a:gd name="connsiteY54" fmla="*/ 4320540 h 4328160"/>
                <a:gd name="connsiteX55" fmla="*/ 2457960 w 3913380"/>
                <a:gd name="connsiteY55" fmla="*/ 4328160 h 4328160"/>
                <a:gd name="connsiteX56" fmla="*/ 2656080 w 3913380"/>
                <a:gd name="connsiteY56" fmla="*/ 4320540 h 4328160"/>
                <a:gd name="connsiteX57" fmla="*/ 2724660 w 3913380"/>
                <a:gd name="connsiteY57" fmla="*/ 4282440 h 4328160"/>
                <a:gd name="connsiteX58" fmla="*/ 2778000 w 3913380"/>
                <a:gd name="connsiteY58" fmla="*/ 4244340 h 4328160"/>
                <a:gd name="connsiteX59" fmla="*/ 2831340 w 3913380"/>
                <a:gd name="connsiteY59" fmla="*/ 4137660 h 4328160"/>
                <a:gd name="connsiteX60" fmla="*/ 2838960 w 3913380"/>
                <a:gd name="connsiteY60" fmla="*/ 4099560 h 4328160"/>
                <a:gd name="connsiteX61" fmla="*/ 2861820 w 3913380"/>
                <a:gd name="connsiteY61" fmla="*/ 4038600 h 4328160"/>
                <a:gd name="connsiteX62" fmla="*/ 2854200 w 3913380"/>
                <a:gd name="connsiteY62" fmla="*/ 3680460 h 4328160"/>
                <a:gd name="connsiteX63" fmla="*/ 2846580 w 3913380"/>
                <a:gd name="connsiteY63" fmla="*/ 3642360 h 4328160"/>
                <a:gd name="connsiteX64" fmla="*/ 2823720 w 3913380"/>
                <a:gd name="connsiteY64" fmla="*/ 3604260 h 4328160"/>
                <a:gd name="connsiteX65" fmla="*/ 2808480 w 3913380"/>
                <a:gd name="connsiteY65" fmla="*/ 3573780 h 4328160"/>
                <a:gd name="connsiteX66" fmla="*/ 2770380 w 3913380"/>
                <a:gd name="connsiteY66" fmla="*/ 3528060 h 4328160"/>
                <a:gd name="connsiteX67" fmla="*/ 2732280 w 3913380"/>
                <a:gd name="connsiteY67" fmla="*/ 3429000 h 4328160"/>
                <a:gd name="connsiteX68" fmla="*/ 2717040 w 3913380"/>
                <a:gd name="connsiteY68" fmla="*/ 3375660 h 4328160"/>
                <a:gd name="connsiteX69" fmla="*/ 2709420 w 3913380"/>
                <a:gd name="connsiteY69" fmla="*/ 3345180 h 4328160"/>
                <a:gd name="connsiteX70" fmla="*/ 2694180 w 3913380"/>
                <a:gd name="connsiteY70" fmla="*/ 3299460 h 4328160"/>
                <a:gd name="connsiteX71" fmla="*/ 2686560 w 3913380"/>
                <a:gd name="connsiteY71" fmla="*/ 3253740 h 4328160"/>
                <a:gd name="connsiteX72" fmla="*/ 2648460 w 3913380"/>
                <a:gd name="connsiteY72" fmla="*/ 3116580 h 4328160"/>
                <a:gd name="connsiteX73" fmla="*/ 2602740 w 3913380"/>
                <a:gd name="connsiteY73" fmla="*/ 3032760 h 4328160"/>
                <a:gd name="connsiteX74" fmla="*/ 2579880 w 3913380"/>
                <a:gd name="connsiteY74" fmla="*/ 2979420 h 4328160"/>
                <a:gd name="connsiteX75" fmla="*/ 2534160 w 3913380"/>
                <a:gd name="connsiteY75" fmla="*/ 2887980 h 4328160"/>
                <a:gd name="connsiteX76" fmla="*/ 2496060 w 3913380"/>
                <a:gd name="connsiteY76" fmla="*/ 2773680 h 4328160"/>
                <a:gd name="connsiteX77" fmla="*/ 2488440 w 3913380"/>
                <a:gd name="connsiteY77" fmla="*/ 2727960 h 4328160"/>
                <a:gd name="connsiteX78" fmla="*/ 2511300 w 3913380"/>
                <a:gd name="connsiteY78" fmla="*/ 2583180 h 4328160"/>
                <a:gd name="connsiteX79" fmla="*/ 2595120 w 3913380"/>
                <a:gd name="connsiteY79" fmla="*/ 2529840 h 4328160"/>
                <a:gd name="connsiteX80" fmla="*/ 2663700 w 3913380"/>
                <a:gd name="connsiteY80" fmla="*/ 2522220 h 4328160"/>
                <a:gd name="connsiteX81" fmla="*/ 2709420 w 3913380"/>
                <a:gd name="connsiteY81" fmla="*/ 2514600 h 4328160"/>
                <a:gd name="connsiteX82" fmla="*/ 2922780 w 3913380"/>
                <a:gd name="connsiteY82" fmla="*/ 2499360 h 4328160"/>
                <a:gd name="connsiteX83" fmla="*/ 2945640 w 3913380"/>
                <a:gd name="connsiteY83" fmla="*/ 2491740 h 4328160"/>
                <a:gd name="connsiteX84" fmla="*/ 2968500 w 3913380"/>
                <a:gd name="connsiteY84" fmla="*/ 2476500 h 4328160"/>
                <a:gd name="connsiteX85" fmla="*/ 3037080 w 3913380"/>
                <a:gd name="connsiteY85" fmla="*/ 2415540 h 4328160"/>
                <a:gd name="connsiteX86" fmla="*/ 3052320 w 3913380"/>
                <a:gd name="connsiteY86" fmla="*/ 2377440 h 4328160"/>
                <a:gd name="connsiteX87" fmla="*/ 3120900 w 3913380"/>
                <a:gd name="connsiteY87" fmla="*/ 2331720 h 4328160"/>
                <a:gd name="connsiteX88" fmla="*/ 3159000 w 3913380"/>
                <a:gd name="connsiteY88" fmla="*/ 2324100 h 4328160"/>
                <a:gd name="connsiteX89" fmla="*/ 3212340 w 3913380"/>
                <a:gd name="connsiteY89" fmla="*/ 2308860 h 4328160"/>
                <a:gd name="connsiteX90" fmla="*/ 3242820 w 3913380"/>
                <a:gd name="connsiteY90" fmla="*/ 2270760 h 4328160"/>
                <a:gd name="connsiteX91" fmla="*/ 3265680 w 3913380"/>
                <a:gd name="connsiteY91" fmla="*/ 2209800 h 4328160"/>
                <a:gd name="connsiteX92" fmla="*/ 3273300 w 3913380"/>
                <a:gd name="connsiteY92" fmla="*/ 2179320 h 4328160"/>
                <a:gd name="connsiteX93" fmla="*/ 3280920 w 3913380"/>
                <a:gd name="connsiteY93" fmla="*/ 2141220 h 4328160"/>
                <a:gd name="connsiteX94" fmla="*/ 3311400 w 3913380"/>
                <a:gd name="connsiteY94" fmla="*/ 2125980 h 4328160"/>
                <a:gd name="connsiteX95" fmla="*/ 3463800 w 3913380"/>
                <a:gd name="connsiteY95" fmla="*/ 2133600 h 4328160"/>
                <a:gd name="connsiteX96" fmla="*/ 3532380 w 3913380"/>
                <a:gd name="connsiteY96" fmla="*/ 2186940 h 4328160"/>
                <a:gd name="connsiteX97" fmla="*/ 3555240 w 3913380"/>
                <a:gd name="connsiteY97" fmla="*/ 2202180 h 4328160"/>
                <a:gd name="connsiteX98" fmla="*/ 3608580 w 3913380"/>
                <a:gd name="connsiteY98" fmla="*/ 2270760 h 4328160"/>
                <a:gd name="connsiteX99" fmla="*/ 3646680 w 3913380"/>
                <a:gd name="connsiteY99" fmla="*/ 2301240 h 4328160"/>
                <a:gd name="connsiteX100" fmla="*/ 3730500 w 3913380"/>
                <a:gd name="connsiteY100" fmla="*/ 2308860 h 4328160"/>
                <a:gd name="connsiteX101" fmla="*/ 3905760 w 3913380"/>
                <a:gd name="connsiteY101" fmla="*/ 2263140 h 4328160"/>
                <a:gd name="connsiteX102" fmla="*/ 3913380 w 3913380"/>
                <a:gd name="connsiteY102" fmla="*/ 2232660 h 4328160"/>
                <a:gd name="connsiteX103" fmla="*/ 3898140 w 3913380"/>
                <a:gd name="connsiteY103" fmla="*/ 2080260 h 4328160"/>
                <a:gd name="connsiteX104" fmla="*/ 3860040 w 3913380"/>
                <a:gd name="connsiteY104" fmla="*/ 1996440 h 4328160"/>
                <a:gd name="connsiteX105" fmla="*/ 3814320 w 3913380"/>
                <a:gd name="connsiteY105" fmla="*/ 1935480 h 4328160"/>
                <a:gd name="connsiteX106" fmla="*/ 3745740 w 3913380"/>
                <a:gd name="connsiteY106" fmla="*/ 1859280 h 4328160"/>
                <a:gd name="connsiteX107" fmla="*/ 3700020 w 3913380"/>
                <a:gd name="connsiteY107" fmla="*/ 1798320 h 4328160"/>
                <a:gd name="connsiteX108" fmla="*/ 3631440 w 3913380"/>
                <a:gd name="connsiteY108" fmla="*/ 1760220 h 4328160"/>
                <a:gd name="connsiteX109" fmla="*/ 3555240 w 3913380"/>
                <a:gd name="connsiteY109" fmla="*/ 1744980 h 4328160"/>
                <a:gd name="connsiteX110" fmla="*/ 3456180 w 3913380"/>
                <a:gd name="connsiteY110" fmla="*/ 1706880 h 4328160"/>
                <a:gd name="connsiteX111" fmla="*/ 3357120 w 3913380"/>
                <a:gd name="connsiteY111" fmla="*/ 1623060 h 4328160"/>
                <a:gd name="connsiteX112" fmla="*/ 3296160 w 3913380"/>
                <a:gd name="connsiteY112" fmla="*/ 1546860 h 4328160"/>
                <a:gd name="connsiteX113" fmla="*/ 3288540 w 3913380"/>
                <a:gd name="connsiteY113" fmla="*/ 1485900 h 4328160"/>
                <a:gd name="connsiteX114" fmla="*/ 3273300 w 3913380"/>
                <a:gd name="connsiteY114" fmla="*/ 1447800 h 4328160"/>
                <a:gd name="connsiteX115" fmla="*/ 3258060 w 3913380"/>
                <a:gd name="connsiteY115" fmla="*/ 1325880 h 4328160"/>
                <a:gd name="connsiteX116" fmla="*/ 3242820 w 3913380"/>
                <a:gd name="connsiteY116" fmla="*/ 1249680 h 4328160"/>
                <a:gd name="connsiteX117" fmla="*/ 3235200 w 3913380"/>
                <a:gd name="connsiteY117" fmla="*/ 952500 h 4328160"/>
                <a:gd name="connsiteX118" fmla="*/ 3212340 w 3913380"/>
                <a:gd name="connsiteY118" fmla="*/ 830580 h 4328160"/>
                <a:gd name="connsiteX119" fmla="*/ 3204720 w 3913380"/>
                <a:gd name="connsiteY119" fmla="*/ 777240 h 4328160"/>
                <a:gd name="connsiteX120" fmla="*/ 3174240 w 3913380"/>
                <a:gd name="connsiteY120" fmla="*/ 701040 h 4328160"/>
                <a:gd name="connsiteX121" fmla="*/ 3143760 w 3913380"/>
                <a:gd name="connsiteY121" fmla="*/ 617220 h 4328160"/>
                <a:gd name="connsiteX122" fmla="*/ 3105660 w 3913380"/>
                <a:gd name="connsiteY122" fmla="*/ 556260 h 4328160"/>
                <a:gd name="connsiteX123" fmla="*/ 3014220 w 3913380"/>
                <a:gd name="connsiteY123" fmla="*/ 510540 h 4328160"/>
                <a:gd name="connsiteX124" fmla="*/ 2945640 w 3913380"/>
                <a:gd name="connsiteY124" fmla="*/ 464820 h 4328160"/>
                <a:gd name="connsiteX125" fmla="*/ 2907540 w 3913380"/>
                <a:gd name="connsiteY125" fmla="*/ 449580 h 4328160"/>
                <a:gd name="connsiteX126" fmla="*/ 2838960 w 3913380"/>
                <a:gd name="connsiteY126" fmla="*/ 396240 h 4328160"/>
                <a:gd name="connsiteX127" fmla="*/ 2800860 w 3913380"/>
                <a:gd name="connsiteY127" fmla="*/ 373380 h 4328160"/>
                <a:gd name="connsiteX128" fmla="*/ 2739900 w 3913380"/>
                <a:gd name="connsiteY128" fmla="*/ 304800 h 4328160"/>
                <a:gd name="connsiteX129" fmla="*/ 2717040 w 3913380"/>
                <a:gd name="connsiteY129" fmla="*/ 274320 h 4328160"/>
                <a:gd name="connsiteX130" fmla="*/ 2678940 w 3913380"/>
                <a:gd name="connsiteY130" fmla="*/ 251460 h 4328160"/>
                <a:gd name="connsiteX131" fmla="*/ 2625600 w 3913380"/>
                <a:gd name="connsiteY131" fmla="*/ 220980 h 4328160"/>
                <a:gd name="connsiteX132" fmla="*/ 2587500 w 3913380"/>
                <a:gd name="connsiteY132" fmla="*/ 213360 h 4328160"/>
                <a:gd name="connsiteX133" fmla="*/ 2465580 w 3913380"/>
                <a:gd name="connsiteY133" fmla="*/ 182880 h 4328160"/>
                <a:gd name="connsiteX134" fmla="*/ 2351280 w 3913380"/>
                <a:gd name="connsiteY134" fmla="*/ 167640 h 4328160"/>
                <a:gd name="connsiteX135" fmla="*/ 2244600 w 3913380"/>
                <a:gd name="connsiteY135" fmla="*/ 144780 h 4328160"/>
                <a:gd name="connsiteX136" fmla="*/ 2206500 w 3913380"/>
                <a:gd name="connsiteY136" fmla="*/ 129540 h 4328160"/>
                <a:gd name="connsiteX137" fmla="*/ 2099820 w 3913380"/>
                <a:gd name="connsiteY137" fmla="*/ 83820 h 4328160"/>
                <a:gd name="connsiteX138" fmla="*/ 2061720 w 3913380"/>
                <a:gd name="connsiteY138" fmla="*/ 53340 h 4328160"/>
                <a:gd name="connsiteX139" fmla="*/ 2023620 w 3913380"/>
                <a:gd name="connsiteY139" fmla="*/ 45720 h 4328160"/>
                <a:gd name="connsiteX140" fmla="*/ 1962660 w 3913380"/>
                <a:gd name="connsiteY140" fmla="*/ 30480 h 4328160"/>
                <a:gd name="connsiteX141" fmla="*/ 1916940 w 3913380"/>
                <a:gd name="connsiteY141" fmla="*/ 22860 h 4328160"/>
                <a:gd name="connsiteX142" fmla="*/ 1779780 w 3913380"/>
                <a:gd name="connsiteY142" fmla="*/ 0 h 4328160"/>
                <a:gd name="connsiteX143" fmla="*/ 545340 w 3913380"/>
                <a:gd name="connsiteY143"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979680 w 3913380"/>
                <a:gd name="connsiteY30" fmla="*/ 3810000 h 4328160"/>
                <a:gd name="connsiteX31" fmla="*/ 1010160 w 3913380"/>
                <a:gd name="connsiteY31" fmla="*/ 3848100 h 4328160"/>
                <a:gd name="connsiteX32" fmla="*/ 1033020 w 3913380"/>
                <a:gd name="connsiteY32" fmla="*/ 3855720 h 4328160"/>
                <a:gd name="connsiteX33" fmla="*/ 1147320 w 3913380"/>
                <a:gd name="connsiteY33" fmla="*/ 3893820 h 4328160"/>
                <a:gd name="connsiteX34" fmla="*/ 1482600 w 3913380"/>
                <a:gd name="connsiteY34" fmla="*/ 3878580 h 4328160"/>
                <a:gd name="connsiteX35" fmla="*/ 1513080 w 3913380"/>
                <a:gd name="connsiteY35" fmla="*/ 3870960 h 4328160"/>
                <a:gd name="connsiteX36" fmla="*/ 1612140 w 3913380"/>
                <a:gd name="connsiteY36" fmla="*/ 3840480 h 4328160"/>
                <a:gd name="connsiteX37" fmla="*/ 1680720 w 3913380"/>
                <a:gd name="connsiteY37" fmla="*/ 3817620 h 4328160"/>
                <a:gd name="connsiteX38" fmla="*/ 1703580 w 3913380"/>
                <a:gd name="connsiteY38" fmla="*/ 3802380 h 4328160"/>
                <a:gd name="connsiteX39" fmla="*/ 1924560 w 3913380"/>
                <a:gd name="connsiteY39" fmla="*/ 3810000 h 4328160"/>
                <a:gd name="connsiteX40" fmla="*/ 2000760 w 3913380"/>
                <a:gd name="connsiteY40" fmla="*/ 3863340 h 4328160"/>
                <a:gd name="connsiteX41" fmla="*/ 2046480 w 3913380"/>
                <a:gd name="connsiteY41" fmla="*/ 3931920 h 4328160"/>
                <a:gd name="connsiteX42" fmla="*/ 2054100 w 3913380"/>
                <a:gd name="connsiteY42" fmla="*/ 3954780 h 4328160"/>
                <a:gd name="connsiteX43" fmla="*/ 2092200 w 3913380"/>
                <a:gd name="connsiteY43" fmla="*/ 4000500 h 4328160"/>
                <a:gd name="connsiteX44" fmla="*/ 2130300 w 3913380"/>
                <a:gd name="connsiteY44" fmla="*/ 4069080 h 4328160"/>
                <a:gd name="connsiteX45" fmla="*/ 2168400 w 3913380"/>
                <a:gd name="connsiteY45" fmla="*/ 4122420 h 4328160"/>
                <a:gd name="connsiteX46" fmla="*/ 2191260 w 3913380"/>
                <a:gd name="connsiteY46" fmla="*/ 4145280 h 4328160"/>
                <a:gd name="connsiteX47" fmla="*/ 2206500 w 3913380"/>
                <a:gd name="connsiteY47" fmla="*/ 4168140 h 4328160"/>
                <a:gd name="connsiteX48" fmla="*/ 2236980 w 3913380"/>
                <a:gd name="connsiteY48" fmla="*/ 4198620 h 4328160"/>
                <a:gd name="connsiteX49" fmla="*/ 2259840 w 3913380"/>
                <a:gd name="connsiteY49" fmla="*/ 4229100 h 4328160"/>
                <a:gd name="connsiteX50" fmla="*/ 2305560 w 3913380"/>
                <a:gd name="connsiteY50" fmla="*/ 4259580 h 4328160"/>
                <a:gd name="connsiteX51" fmla="*/ 2343660 w 3913380"/>
                <a:gd name="connsiteY51" fmla="*/ 4290060 h 4328160"/>
                <a:gd name="connsiteX52" fmla="*/ 2404620 w 3913380"/>
                <a:gd name="connsiteY52" fmla="*/ 4305300 h 4328160"/>
                <a:gd name="connsiteX53" fmla="*/ 2427480 w 3913380"/>
                <a:gd name="connsiteY53" fmla="*/ 4320540 h 4328160"/>
                <a:gd name="connsiteX54" fmla="*/ 2457960 w 3913380"/>
                <a:gd name="connsiteY54" fmla="*/ 4328160 h 4328160"/>
                <a:gd name="connsiteX55" fmla="*/ 2656080 w 3913380"/>
                <a:gd name="connsiteY55" fmla="*/ 4320540 h 4328160"/>
                <a:gd name="connsiteX56" fmla="*/ 2724660 w 3913380"/>
                <a:gd name="connsiteY56" fmla="*/ 4282440 h 4328160"/>
                <a:gd name="connsiteX57" fmla="*/ 2778000 w 3913380"/>
                <a:gd name="connsiteY57" fmla="*/ 4244340 h 4328160"/>
                <a:gd name="connsiteX58" fmla="*/ 2831340 w 3913380"/>
                <a:gd name="connsiteY58" fmla="*/ 4137660 h 4328160"/>
                <a:gd name="connsiteX59" fmla="*/ 2838960 w 3913380"/>
                <a:gd name="connsiteY59" fmla="*/ 4099560 h 4328160"/>
                <a:gd name="connsiteX60" fmla="*/ 2861820 w 3913380"/>
                <a:gd name="connsiteY60" fmla="*/ 4038600 h 4328160"/>
                <a:gd name="connsiteX61" fmla="*/ 2854200 w 3913380"/>
                <a:gd name="connsiteY61" fmla="*/ 3680460 h 4328160"/>
                <a:gd name="connsiteX62" fmla="*/ 2846580 w 3913380"/>
                <a:gd name="connsiteY62" fmla="*/ 3642360 h 4328160"/>
                <a:gd name="connsiteX63" fmla="*/ 2823720 w 3913380"/>
                <a:gd name="connsiteY63" fmla="*/ 3604260 h 4328160"/>
                <a:gd name="connsiteX64" fmla="*/ 2808480 w 3913380"/>
                <a:gd name="connsiteY64" fmla="*/ 3573780 h 4328160"/>
                <a:gd name="connsiteX65" fmla="*/ 2770380 w 3913380"/>
                <a:gd name="connsiteY65" fmla="*/ 3528060 h 4328160"/>
                <a:gd name="connsiteX66" fmla="*/ 2732280 w 3913380"/>
                <a:gd name="connsiteY66" fmla="*/ 3429000 h 4328160"/>
                <a:gd name="connsiteX67" fmla="*/ 2717040 w 3913380"/>
                <a:gd name="connsiteY67" fmla="*/ 3375660 h 4328160"/>
                <a:gd name="connsiteX68" fmla="*/ 2709420 w 3913380"/>
                <a:gd name="connsiteY68" fmla="*/ 3345180 h 4328160"/>
                <a:gd name="connsiteX69" fmla="*/ 2694180 w 3913380"/>
                <a:gd name="connsiteY69" fmla="*/ 3299460 h 4328160"/>
                <a:gd name="connsiteX70" fmla="*/ 2686560 w 3913380"/>
                <a:gd name="connsiteY70" fmla="*/ 3253740 h 4328160"/>
                <a:gd name="connsiteX71" fmla="*/ 2648460 w 3913380"/>
                <a:gd name="connsiteY71" fmla="*/ 3116580 h 4328160"/>
                <a:gd name="connsiteX72" fmla="*/ 2602740 w 3913380"/>
                <a:gd name="connsiteY72" fmla="*/ 3032760 h 4328160"/>
                <a:gd name="connsiteX73" fmla="*/ 2579880 w 3913380"/>
                <a:gd name="connsiteY73" fmla="*/ 2979420 h 4328160"/>
                <a:gd name="connsiteX74" fmla="*/ 2534160 w 3913380"/>
                <a:gd name="connsiteY74" fmla="*/ 2887980 h 4328160"/>
                <a:gd name="connsiteX75" fmla="*/ 2496060 w 3913380"/>
                <a:gd name="connsiteY75" fmla="*/ 2773680 h 4328160"/>
                <a:gd name="connsiteX76" fmla="*/ 2488440 w 3913380"/>
                <a:gd name="connsiteY76" fmla="*/ 2727960 h 4328160"/>
                <a:gd name="connsiteX77" fmla="*/ 2511300 w 3913380"/>
                <a:gd name="connsiteY77" fmla="*/ 2583180 h 4328160"/>
                <a:gd name="connsiteX78" fmla="*/ 2595120 w 3913380"/>
                <a:gd name="connsiteY78" fmla="*/ 2529840 h 4328160"/>
                <a:gd name="connsiteX79" fmla="*/ 2663700 w 3913380"/>
                <a:gd name="connsiteY79" fmla="*/ 2522220 h 4328160"/>
                <a:gd name="connsiteX80" fmla="*/ 2709420 w 3913380"/>
                <a:gd name="connsiteY80" fmla="*/ 2514600 h 4328160"/>
                <a:gd name="connsiteX81" fmla="*/ 2922780 w 3913380"/>
                <a:gd name="connsiteY81" fmla="*/ 2499360 h 4328160"/>
                <a:gd name="connsiteX82" fmla="*/ 2945640 w 3913380"/>
                <a:gd name="connsiteY82" fmla="*/ 2491740 h 4328160"/>
                <a:gd name="connsiteX83" fmla="*/ 2968500 w 3913380"/>
                <a:gd name="connsiteY83" fmla="*/ 2476500 h 4328160"/>
                <a:gd name="connsiteX84" fmla="*/ 3037080 w 3913380"/>
                <a:gd name="connsiteY84" fmla="*/ 2415540 h 4328160"/>
                <a:gd name="connsiteX85" fmla="*/ 3052320 w 3913380"/>
                <a:gd name="connsiteY85" fmla="*/ 2377440 h 4328160"/>
                <a:gd name="connsiteX86" fmla="*/ 3120900 w 3913380"/>
                <a:gd name="connsiteY86" fmla="*/ 2331720 h 4328160"/>
                <a:gd name="connsiteX87" fmla="*/ 3159000 w 3913380"/>
                <a:gd name="connsiteY87" fmla="*/ 2324100 h 4328160"/>
                <a:gd name="connsiteX88" fmla="*/ 3212340 w 3913380"/>
                <a:gd name="connsiteY88" fmla="*/ 2308860 h 4328160"/>
                <a:gd name="connsiteX89" fmla="*/ 3242820 w 3913380"/>
                <a:gd name="connsiteY89" fmla="*/ 2270760 h 4328160"/>
                <a:gd name="connsiteX90" fmla="*/ 3265680 w 3913380"/>
                <a:gd name="connsiteY90" fmla="*/ 2209800 h 4328160"/>
                <a:gd name="connsiteX91" fmla="*/ 3273300 w 3913380"/>
                <a:gd name="connsiteY91" fmla="*/ 2179320 h 4328160"/>
                <a:gd name="connsiteX92" fmla="*/ 3280920 w 3913380"/>
                <a:gd name="connsiteY92" fmla="*/ 2141220 h 4328160"/>
                <a:gd name="connsiteX93" fmla="*/ 3311400 w 3913380"/>
                <a:gd name="connsiteY93" fmla="*/ 2125980 h 4328160"/>
                <a:gd name="connsiteX94" fmla="*/ 3463800 w 3913380"/>
                <a:gd name="connsiteY94" fmla="*/ 2133600 h 4328160"/>
                <a:gd name="connsiteX95" fmla="*/ 3532380 w 3913380"/>
                <a:gd name="connsiteY95" fmla="*/ 2186940 h 4328160"/>
                <a:gd name="connsiteX96" fmla="*/ 3555240 w 3913380"/>
                <a:gd name="connsiteY96" fmla="*/ 2202180 h 4328160"/>
                <a:gd name="connsiteX97" fmla="*/ 3608580 w 3913380"/>
                <a:gd name="connsiteY97" fmla="*/ 2270760 h 4328160"/>
                <a:gd name="connsiteX98" fmla="*/ 3646680 w 3913380"/>
                <a:gd name="connsiteY98" fmla="*/ 2301240 h 4328160"/>
                <a:gd name="connsiteX99" fmla="*/ 3730500 w 3913380"/>
                <a:gd name="connsiteY99" fmla="*/ 2308860 h 4328160"/>
                <a:gd name="connsiteX100" fmla="*/ 3905760 w 3913380"/>
                <a:gd name="connsiteY100" fmla="*/ 2263140 h 4328160"/>
                <a:gd name="connsiteX101" fmla="*/ 3913380 w 3913380"/>
                <a:gd name="connsiteY101" fmla="*/ 2232660 h 4328160"/>
                <a:gd name="connsiteX102" fmla="*/ 3898140 w 3913380"/>
                <a:gd name="connsiteY102" fmla="*/ 2080260 h 4328160"/>
                <a:gd name="connsiteX103" fmla="*/ 3860040 w 3913380"/>
                <a:gd name="connsiteY103" fmla="*/ 1996440 h 4328160"/>
                <a:gd name="connsiteX104" fmla="*/ 3814320 w 3913380"/>
                <a:gd name="connsiteY104" fmla="*/ 1935480 h 4328160"/>
                <a:gd name="connsiteX105" fmla="*/ 3745740 w 3913380"/>
                <a:gd name="connsiteY105" fmla="*/ 1859280 h 4328160"/>
                <a:gd name="connsiteX106" fmla="*/ 3700020 w 3913380"/>
                <a:gd name="connsiteY106" fmla="*/ 1798320 h 4328160"/>
                <a:gd name="connsiteX107" fmla="*/ 3631440 w 3913380"/>
                <a:gd name="connsiteY107" fmla="*/ 1760220 h 4328160"/>
                <a:gd name="connsiteX108" fmla="*/ 3555240 w 3913380"/>
                <a:gd name="connsiteY108" fmla="*/ 1744980 h 4328160"/>
                <a:gd name="connsiteX109" fmla="*/ 3456180 w 3913380"/>
                <a:gd name="connsiteY109" fmla="*/ 1706880 h 4328160"/>
                <a:gd name="connsiteX110" fmla="*/ 3357120 w 3913380"/>
                <a:gd name="connsiteY110" fmla="*/ 1623060 h 4328160"/>
                <a:gd name="connsiteX111" fmla="*/ 3296160 w 3913380"/>
                <a:gd name="connsiteY111" fmla="*/ 1546860 h 4328160"/>
                <a:gd name="connsiteX112" fmla="*/ 3288540 w 3913380"/>
                <a:gd name="connsiteY112" fmla="*/ 1485900 h 4328160"/>
                <a:gd name="connsiteX113" fmla="*/ 3273300 w 3913380"/>
                <a:gd name="connsiteY113" fmla="*/ 1447800 h 4328160"/>
                <a:gd name="connsiteX114" fmla="*/ 3258060 w 3913380"/>
                <a:gd name="connsiteY114" fmla="*/ 1325880 h 4328160"/>
                <a:gd name="connsiteX115" fmla="*/ 3242820 w 3913380"/>
                <a:gd name="connsiteY115" fmla="*/ 1249680 h 4328160"/>
                <a:gd name="connsiteX116" fmla="*/ 3235200 w 3913380"/>
                <a:gd name="connsiteY116" fmla="*/ 952500 h 4328160"/>
                <a:gd name="connsiteX117" fmla="*/ 3212340 w 3913380"/>
                <a:gd name="connsiteY117" fmla="*/ 830580 h 4328160"/>
                <a:gd name="connsiteX118" fmla="*/ 3204720 w 3913380"/>
                <a:gd name="connsiteY118" fmla="*/ 777240 h 4328160"/>
                <a:gd name="connsiteX119" fmla="*/ 3174240 w 3913380"/>
                <a:gd name="connsiteY119" fmla="*/ 701040 h 4328160"/>
                <a:gd name="connsiteX120" fmla="*/ 3143760 w 3913380"/>
                <a:gd name="connsiteY120" fmla="*/ 617220 h 4328160"/>
                <a:gd name="connsiteX121" fmla="*/ 3105660 w 3913380"/>
                <a:gd name="connsiteY121" fmla="*/ 556260 h 4328160"/>
                <a:gd name="connsiteX122" fmla="*/ 3014220 w 3913380"/>
                <a:gd name="connsiteY122" fmla="*/ 510540 h 4328160"/>
                <a:gd name="connsiteX123" fmla="*/ 2945640 w 3913380"/>
                <a:gd name="connsiteY123" fmla="*/ 464820 h 4328160"/>
                <a:gd name="connsiteX124" fmla="*/ 2907540 w 3913380"/>
                <a:gd name="connsiteY124" fmla="*/ 449580 h 4328160"/>
                <a:gd name="connsiteX125" fmla="*/ 2838960 w 3913380"/>
                <a:gd name="connsiteY125" fmla="*/ 396240 h 4328160"/>
                <a:gd name="connsiteX126" fmla="*/ 2800860 w 3913380"/>
                <a:gd name="connsiteY126" fmla="*/ 373380 h 4328160"/>
                <a:gd name="connsiteX127" fmla="*/ 2739900 w 3913380"/>
                <a:gd name="connsiteY127" fmla="*/ 304800 h 4328160"/>
                <a:gd name="connsiteX128" fmla="*/ 2717040 w 3913380"/>
                <a:gd name="connsiteY128" fmla="*/ 274320 h 4328160"/>
                <a:gd name="connsiteX129" fmla="*/ 2678940 w 3913380"/>
                <a:gd name="connsiteY129" fmla="*/ 251460 h 4328160"/>
                <a:gd name="connsiteX130" fmla="*/ 2625600 w 3913380"/>
                <a:gd name="connsiteY130" fmla="*/ 220980 h 4328160"/>
                <a:gd name="connsiteX131" fmla="*/ 2587500 w 3913380"/>
                <a:gd name="connsiteY131" fmla="*/ 213360 h 4328160"/>
                <a:gd name="connsiteX132" fmla="*/ 2465580 w 3913380"/>
                <a:gd name="connsiteY132" fmla="*/ 182880 h 4328160"/>
                <a:gd name="connsiteX133" fmla="*/ 2351280 w 3913380"/>
                <a:gd name="connsiteY133" fmla="*/ 167640 h 4328160"/>
                <a:gd name="connsiteX134" fmla="*/ 2244600 w 3913380"/>
                <a:gd name="connsiteY134" fmla="*/ 144780 h 4328160"/>
                <a:gd name="connsiteX135" fmla="*/ 2206500 w 3913380"/>
                <a:gd name="connsiteY135" fmla="*/ 129540 h 4328160"/>
                <a:gd name="connsiteX136" fmla="*/ 2099820 w 3913380"/>
                <a:gd name="connsiteY136" fmla="*/ 83820 h 4328160"/>
                <a:gd name="connsiteX137" fmla="*/ 2061720 w 3913380"/>
                <a:gd name="connsiteY137" fmla="*/ 53340 h 4328160"/>
                <a:gd name="connsiteX138" fmla="*/ 2023620 w 3913380"/>
                <a:gd name="connsiteY138" fmla="*/ 45720 h 4328160"/>
                <a:gd name="connsiteX139" fmla="*/ 1962660 w 3913380"/>
                <a:gd name="connsiteY139" fmla="*/ 30480 h 4328160"/>
                <a:gd name="connsiteX140" fmla="*/ 1916940 w 3913380"/>
                <a:gd name="connsiteY140" fmla="*/ 22860 h 4328160"/>
                <a:gd name="connsiteX141" fmla="*/ 1779780 w 3913380"/>
                <a:gd name="connsiteY141" fmla="*/ 0 h 4328160"/>
                <a:gd name="connsiteX142" fmla="*/ 545340 w 3913380"/>
                <a:gd name="connsiteY14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1010160 w 3913380"/>
                <a:gd name="connsiteY30" fmla="*/ 3848100 h 4328160"/>
                <a:gd name="connsiteX31" fmla="*/ 1033020 w 3913380"/>
                <a:gd name="connsiteY31" fmla="*/ 3855720 h 4328160"/>
                <a:gd name="connsiteX32" fmla="*/ 1147320 w 3913380"/>
                <a:gd name="connsiteY32" fmla="*/ 3893820 h 4328160"/>
                <a:gd name="connsiteX33" fmla="*/ 1482600 w 3913380"/>
                <a:gd name="connsiteY33" fmla="*/ 3878580 h 4328160"/>
                <a:gd name="connsiteX34" fmla="*/ 1513080 w 3913380"/>
                <a:gd name="connsiteY34" fmla="*/ 3870960 h 4328160"/>
                <a:gd name="connsiteX35" fmla="*/ 1612140 w 3913380"/>
                <a:gd name="connsiteY35" fmla="*/ 3840480 h 4328160"/>
                <a:gd name="connsiteX36" fmla="*/ 1680720 w 3913380"/>
                <a:gd name="connsiteY36" fmla="*/ 3817620 h 4328160"/>
                <a:gd name="connsiteX37" fmla="*/ 1703580 w 3913380"/>
                <a:gd name="connsiteY37" fmla="*/ 3802380 h 4328160"/>
                <a:gd name="connsiteX38" fmla="*/ 1924560 w 3913380"/>
                <a:gd name="connsiteY38" fmla="*/ 3810000 h 4328160"/>
                <a:gd name="connsiteX39" fmla="*/ 2000760 w 3913380"/>
                <a:gd name="connsiteY39" fmla="*/ 3863340 h 4328160"/>
                <a:gd name="connsiteX40" fmla="*/ 2046480 w 3913380"/>
                <a:gd name="connsiteY40" fmla="*/ 3931920 h 4328160"/>
                <a:gd name="connsiteX41" fmla="*/ 2054100 w 3913380"/>
                <a:gd name="connsiteY41" fmla="*/ 3954780 h 4328160"/>
                <a:gd name="connsiteX42" fmla="*/ 2092200 w 3913380"/>
                <a:gd name="connsiteY42" fmla="*/ 4000500 h 4328160"/>
                <a:gd name="connsiteX43" fmla="*/ 2130300 w 3913380"/>
                <a:gd name="connsiteY43" fmla="*/ 4069080 h 4328160"/>
                <a:gd name="connsiteX44" fmla="*/ 2168400 w 3913380"/>
                <a:gd name="connsiteY44" fmla="*/ 4122420 h 4328160"/>
                <a:gd name="connsiteX45" fmla="*/ 2191260 w 3913380"/>
                <a:gd name="connsiteY45" fmla="*/ 4145280 h 4328160"/>
                <a:gd name="connsiteX46" fmla="*/ 2206500 w 3913380"/>
                <a:gd name="connsiteY46" fmla="*/ 4168140 h 4328160"/>
                <a:gd name="connsiteX47" fmla="*/ 2236980 w 3913380"/>
                <a:gd name="connsiteY47" fmla="*/ 4198620 h 4328160"/>
                <a:gd name="connsiteX48" fmla="*/ 2259840 w 3913380"/>
                <a:gd name="connsiteY48" fmla="*/ 4229100 h 4328160"/>
                <a:gd name="connsiteX49" fmla="*/ 2305560 w 3913380"/>
                <a:gd name="connsiteY49" fmla="*/ 4259580 h 4328160"/>
                <a:gd name="connsiteX50" fmla="*/ 2343660 w 3913380"/>
                <a:gd name="connsiteY50" fmla="*/ 4290060 h 4328160"/>
                <a:gd name="connsiteX51" fmla="*/ 2404620 w 3913380"/>
                <a:gd name="connsiteY51" fmla="*/ 4305300 h 4328160"/>
                <a:gd name="connsiteX52" fmla="*/ 2427480 w 3913380"/>
                <a:gd name="connsiteY52" fmla="*/ 4320540 h 4328160"/>
                <a:gd name="connsiteX53" fmla="*/ 2457960 w 3913380"/>
                <a:gd name="connsiteY53" fmla="*/ 4328160 h 4328160"/>
                <a:gd name="connsiteX54" fmla="*/ 2656080 w 3913380"/>
                <a:gd name="connsiteY54" fmla="*/ 4320540 h 4328160"/>
                <a:gd name="connsiteX55" fmla="*/ 2724660 w 3913380"/>
                <a:gd name="connsiteY55" fmla="*/ 4282440 h 4328160"/>
                <a:gd name="connsiteX56" fmla="*/ 2778000 w 3913380"/>
                <a:gd name="connsiteY56" fmla="*/ 4244340 h 4328160"/>
                <a:gd name="connsiteX57" fmla="*/ 2831340 w 3913380"/>
                <a:gd name="connsiteY57" fmla="*/ 4137660 h 4328160"/>
                <a:gd name="connsiteX58" fmla="*/ 2838960 w 3913380"/>
                <a:gd name="connsiteY58" fmla="*/ 4099560 h 4328160"/>
                <a:gd name="connsiteX59" fmla="*/ 2861820 w 3913380"/>
                <a:gd name="connsiteY59" fmla="*/ 4038600 h 4328160"/>
                <a:gd name="connsiteX60" fmla="*/ 2854200 w 3913380"/>
                <a:gd name="connsiteY60" fmla="*/ 3680460 h 4328160"/>
                <a:gd name="connsiteX61" fmla="*/ 2846580 w 3913380"/>
                <a:gd name="connsiteY61" fmla="*/ 3642360 h 4328160"/>
                <a:gd name="connsiteX62" fmla="*/ 2823720 w 3913380"/>
                <a:gd name="connsiteY62" fmla="*/ 3604260 h 4328160"/>
                <a:gd name="connsiteX63" fmla="*/ 2808480 w 3913380"/>
                <a:gd name="connsiteY63" fmla="*/ 3573780 h 4328160"/>
                <a:gd name="connsiteX64" fmla="*/ 2770380 w 3913380"/>
                <a:gd name="connsiteY64" fmla="*/ 3528060 h 4328160"/>
                <a:gd name="connsiteX65" fmla="*/ 2732280 w 3913380"/>
                <a:gd name="connsiteY65" fmla="*/ 3429000 h 4328160"/>
                <a:gd name="connsiteX66" fmla="*/ 2717040 w 3913380"/>
                <a:gd name="connsiteY66" fmla="*/ 3375660 h 4328160"/>
                <a:gd name="connsiteX67" fmla="*/ 2709420 w 3913380"/>
                <a:gd name="connsiteY67" fmla="*/ 3345180 h 4328160"/>
                <a:gd name="connsiteX68" fmla="*/ 2694180 w 3913380"/>
                <a:gd name="connsiteY68" fmla="*/ 3299460 h 4328160"/>
                <a:gd name="connsiteX69" fmla="*/ 2686560 w 3913380"/>
                <a:gd name="connsiteY69" fmla="*/ 3253740 h 4328160"/>
                <a:gd name="connsiteX70" fmla="*/ 2648460 w 3913380"/>
                <a:gd name="connsiteY70" fmla="*/ 3116580 h 4328160"/>
                <a:gd name="connsiteX71" fmla="*/ 2602740 w 3913380"/>
                <a:gd name="connsiteY71" fmla="*/ 3032760 h 4328160"/>
                <a:gd name="connsiteX72" fmla="*/ 2579880 w 3913380"/>
                <a:gd name="connsiteY72" fmla="*/ 2979420 h 4328160"/>
                <a:gd name="connsiteX73" fmla="*/ 2534160 w 3913380"/>
                <a:gd name="connsiteY73" fmla="*/ 2887980 h 4328160"/>
                <a:gd name="connsiteX74" fmla="*/ 2496060 w 3913380"/>
                <a:gd name="connsiteY74" fmla="*/ 2773680 h 4328160"/>
                <a:gd name="connsiteX75" fmla="*/ 2488440 w 3913380"/>
                <a:gd name="connsiteY75" fmla="*/ 2727960 h 4328160"/>
                <a:gd name="connsiteX76" fmla="*/ 2511300 w 3913380"/>
                <a:gd name="connsiteY76" fmla="*/ 2583180 h 4328160"/>
                <a:gd name="connsiteX77" fmla="*/ 2595120 w 3913380"/>
                <a:gd name="connsiteY77" fmla="*/ 2529840 h 4328160"/>
                <a:gd name="connsiteX78" fmla="*/ 2663700 w 3913380"/>
                <a:gd name="connsiteY78" fmla="*/ 2522220 h 4328160"/>
                <a:gd name="connsiteX79" fmla="*/ 2709420 w 3913380"/>
                <a:gd name="connsiteY79" fmla="*/ 2514600 h 4328160"/>
                <a:gd name="connsiteX80" fmla="*/ 2922780 w 3913380"/>
                <a:gd name="connsiteY80" fmla="*/ 2499360 h 4328160"/>
                <a:gd name="connsiteX81" fmla="*/ 2945640 w 3913380"/>
                <a:gd name="connsiteY81" fmla="*/ 2491740 h 4328160"/>
                <a:gd name="connsiteX82" fmla="*/ 2968500 w 3913380"/>
                <a:gd name="connsiteY82" fmla="*/ 2476500 h 4328160"/>
                <a:gd name="connsiteX83" fmla="*/ 3037080 w 3913380"/>
                <a:gd name="connsiteY83" fmla="*/ 2415540 h 4328160"/>
                <a:gd name="connsiteX84" fmla="*/ 3052320 w 3913380"/>
                <a:gd name="connsiteY84" fmla="*/ 2377440 h 4328160"/>
                <a:gd name="connsiteX85" fmla="*/ 3120900 w 3913380"/>
                <a:gd name="connsiteY85" fmla="*/ 2331720 h 4328160"/>
                <a:gd name="connsiteX86" fmla="*/ 3159000 w 3913380"/>
                <a:gd name="connsiteY86" fmla="*/ 2324100 h 4328160"/>
                <a:gd name="connsiteX87" fmla="*/ 3212340 w 3913380"/>
                <a:gd name="connsiteY87" fmla="*/ 2308860 h 4328160"/>
                <a:gd name="connsiteX88" fmla="*/ 3242820 w 3913380"/>
                <a:gd name="connsiteY88" fmla="*/ 2270760 h 4328160"/>
                <a:gd name="connsiteX89" fmla="*/ 3265680 w 3913380"/>
                <a:gd name="connsiteY89" fmla="*/ 2209800 h 4328160"/>
                <a:gd name="connsiteX90" fmla="*/ 3273300 w 3913380"/>
                <a:gd name="connsiteY90" fmla="*/ 2179320 h 4328160"/>
                <a:gd name="connsiteX91" fmla="*/ 3280920 w 3913380"/>
                <a:gd name="connsiteY91" fmla="*/ 2141220 h 4328160"/>
                <a:gd name="connsiteX92" fmla="*/ 3311400 w 3913380"/>
                <a:gd name="connsiteY92" fmla="*/ 2125980 h 4328160"/>
                <a:gd name="connsiteX93" fmla="*/ 3463800 w 3913380"/>
                <a:gd name="connsiteY93" fmla="*/ 2133600 h 4328160"/>
                <a:gd name="connsiteX94" fmla="*/ 3532380 w 3913380"/>
                <a:gd name="connsiteY94" fmla="*/ 2186940 h 4328160"/>
                <a:gd name="connsiteX95" fmla="*/ 3555240 w 3913380"/>
                <a:gd name="connsiteY95" fmla="*/ 2202180 h 4328160"/>
                <a:gd name="connsiteX96" fmla="*/ 3608580 w 3913380"/>
                <a:gd name="connsiteY96" fmla="*/ 2270760 h 4328160"/>
                <a:gd name="connsiteX97" fmla="*/ 3646680 w 3913380"/>
                <a:gd name="connsiteY97" fmla="*/ 2301240 h 4328160"/>
                <a:gd name="connsiteX98" fmla="*/ 3730500 w 3913380"/>
                <a:gd name="connsiteY98" fmla="*/ 2308860 h 4328160"/>
                <a:gd name="connsiteX99" fmla="*/ 3905760 w 3913380"/>
                <a:gd name="connsiteY99" fmla="*/ 2263140 h 4328160"/>
                <a:gd name="connsiteX100" fmla="*/ 3913380 w 3913380"/>
                <a:gd name="connsiteY100" fmla="*/ 2232660 h 4328160"/>
                <a:gd name="connsiteX101" fmla="*/ 3898140 w 3913380"/>
                <a:gd name="connsiteY101" fmla="*/ 2080260 h 4328160"/>
                <a:gd name="connsiteX102" fmla="*/ 3860040 w 3913380"/>
                <a:gd name="connsiteY102" fmla="*/ 1996440 h 4328160"/>
                <a:gd name="connsiteX103" fmla="*/ 3814320 w 3913380"/>
                <a:gd name="connsiteY103" fmla="*/ 1935480 h 4328160"/>
                <a:gd name="connsiteX104" fmla="*/ 3745740 w 3913380"/>
                <a:gd name="connsiteY104" fmla="*/ 1859280 h 4328160"/>
                <a:gd name="connsiteX105" fmla="*/ 3700020 w 3913380"/>
                <a:gd name="connsiteY105" fmla="*/ 1798320 h 4328160"/>
                <a:gd name="connsiteX106" fmla="*/ 3631440 w 3913380"/>
                <a:gd name="connsiteY106" fmla="*/ 1760220 h 4328160"/>
                <a:gd name="connsiteX107" fmla="*/ 3555240 w 3913380"/>
                <a:gd name="connsiteY107" fmla="*/ 1744980 h 4328160"/>
                <a:gd name="connsiteX108" fmla="*/ 3456180 w 3913380"/>
                <a:gd name="connsiteY108" fmla="*/ 1706880 h 4328160"/>
                <a:gd name="connsiteX109" fmla="*/ 3357120 w 3913380"/>
                <a:gd name="connsiteY109" fmla="*/ 1623060 h 4328160"/>
                <a:gd name="connsiteX110" fmla="*/ 3296160 w 3913380"/>
                <a:gd name="connsiteY110" fmla="*/ 1546860 h 4328160"/>
                <a:gd name="connsiteX111" fmla="*/ 3288540 w 3913380"/>
                <a:gd name="connsiteY111" fmla="*/ 1485900 h 4328160"/>
                <a:gd name="connsiteX112" fmla="*/ 3273300 w 3913380"/>
                <a:gd name="connsiteY112" fmla="*/ 1447800 h 4328160"/>
                <a:gd name="connsiteX113" fmla="*/ 3258060 w 3913380"/>
                <a:gd name="connsiteY113" fmla="*/ 1325880 h 4328160"/>
                <a:gd name="connsiteX114" fmla="*/ 3242820 w 3913380"/>
                <a:gd name="connsiteY114" fmla="*/ 1249680 h 4328160"/>
                <a:gd name="connsiteX115" fmla="*/ 3235200 w 3913380"/>
                <a:gd name="connsiteY115" fmla="*/ 952500 h 4328160"/>
                <a:gd name="connsiteX116" fmla="*/ 3212340 w 3913380"/>
                <a:gd name="connsiteY116" fmla="*/ 830580 h 4328160"/>
                <a:gd name="connsiteX117" fmla="*/ 3204720 w 3913380"/>
                <a:gd name="connsiteY117" fmla="*/ 777240 h 4328160"/>
                <a:gd name="connsiteX118" fmla="*/ 3174240 w 3913380"/>
                <a:gd name="connsiteY118" fmla="*/ 701040 h 4328160"/>
                <a:gd name="connsiteX119" fmla="*/ 3143760 w 3913380"/>
                <a:gd name="connsiteY119" fmla="*/ 617220 h 4328160"/>
                <a:gd name="connsiteX120" fmla="*/ 3105660 w 3913380"/>
                <a:gd name="connsiteY120" fmla="*/ 556260 h 4328160"/>
                <a:gd name="connsiteX121" fmla="*/ 3014220 w 3913380"/>
                <a:gd name="connsiteY121" fmla="*/ 510540 h 4328160"/>
                <a:gd name="connsiteX122" fmla="*/ 2945640 w 3913380"/>
                <a:gd name="connsiteY122" fmla="*/ 464820 h 4328160"/>
                <a:gd name="connsiteX123" fmla="*/ 2907540 w 3913380"/>
                <a:gd name="connsiteY123" fmla="*/ 449580 h 4328160"/>
                <a:gd name="connsiteX124" fmla="*/ 2838960 w 3913380"/>
                <a:gd name="connsiteY124" fmla="*/ 396240 h 4328160"/>
                <a:gd name="connsiteX125" fmla="*/ 2800860 w 3913380"/>
                <a:gd name="connsiteY125" fmla="*/ 373380 h 4328160"/>
                <a:gd name="connsiteX126" fmla="*/ 2739900 w 3913380"/>
                <a:gd name="connsiteY126" fmla="*/ 304800 h 4328160"/>
                <a:gd name="connsiteX127" fmla="*/ 2717040 w 3913380"/>
                <a:gd name="connsiteY127" fmla="*/ 274320 h 4328160"/>
                <a:gd name="connsiteX128" fmla="*/ 2678940 w 3913380"/>
                <a:gd name="connsiteY128" fmla="*/ 251460 h 4328160"/>
                <a:gd name="connsiteX129" fmla="*/ 2625600 w 3913380"/>
                <a:gd name="connsiteY129" fmla="*/ 220980 h 4328160"/>
                <a:gd name="connsiteX130" fmla="*/ 2587500 w 3913380"/>
                <a:gd name="connsiteY130" fmla="*/ 213360 h 4328160"/>
                <a:gd name="connsiteX131" fmla="*/ 2465580 w 3913380"/>
                <a:gd name="connsiteY131" fmla="*/ 182880 h 4328160"/>
                <a:gd name="connsiteX132" fmla="*/ 2351280 w 3913380"/>
                <a:gd name="connsiteY132" fmla="*/ 167640 h 4328160"/>
                <a:gd name="connsiteX133" fmla="*/ 2244600 w 3913380"/>
                <a:gd name="connsiteY133" fmla="*/ 144780 h 4328160"/>
                <a:gd name="connsiteX134" fmla="*/ 2206500 w 3913380"/>
                <a:gd name="connsiteY134" fmla="*/ 129540 h 4328160"/>
                <a:gd name="connsiteX135" fmla="*/ 2099820 w 3913380"/>
                <a:gd name="connsiteY135" fmla="*/ 83820 h 4328160"/>
                <a:gd name="connsiteX136" fmla="*/ 2061720 w 3913380"/>
                <a:gd name="connsiteY136" fmla="*/ 53340 h 4328160"/>
                <a:gd name="connsiteX137" fmla="*/ 2023620 w 3913380"/>
                <a:gd name="connsiteY137" fmla="*/ 45720 h 4328160"/>
                <a:gd name="connsiteX138" fmla="*/ 1962660 w 3913380"/>
                <a:gd name="connsiteY138" fmla="*/ 30480 h 4328160"/>
                <a:gd name="connsiteX139" fmla="*/ 1916940 w 3913380"/>
                <a:gd name="connsiteY139" fmla="*/ 22860 h 4328160"/>
                <a:gd name="connsiteX140" fmla="*/ 1779780 w 3913380"/>
                <a:gd name="connsiteY140" fmla="*/ 0 h 4328160"/>
                <a:gd name="connsiteX141" fmla="*/ 545340 w 3913380"/>
                <a:gd name="connsiteY141"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1010160 w 3913380"/>
                <a:gd name="connsiteY30" fmla="*/ 3848100 h 4328160"/>
                <a:gd name="connsiteX31" fmla="*/ 1007620 w 3913380"/>
                <a:gd name="connsiteY31" fmla="*/ 3906520 h 4328160"/>
                <a:gd name="connsiteX32" fmla="*/ 1147320 w 3913380"/>
                <a:gd name="connsiteY32" fmla="*/ 3893820 h 4328160"/>
                <a:gd name="connsiteX33" fmla="*/ 1482600 w 3913380"/>
                <a:gd name="connsiteY33" fmla="*/ 3878580 h 4328160"/>
                <a:gd name="connsiteX34" fmla="*/ 1513080 w 3913380"/>
                <a:gd name="connsiteY34" fmla="*/ 3870960 h 4328160"/>
                <a:gd name="connsiteX35" fmla="*/ 1612140 w 3913380"/>
                <a:gd name="connsiteY35" fmla="*/ 3840480 h 4328160"/>
                <a:gd name="connsiteX36" fmla="*/ 1680720 w 3913380"/>
                <a:gd name="connsiteY36" fmla="*/ 3817620 h 4328160"/>
                <a:gd name="connsiteX37" fmla="*/ 1703580 w 3913380"/>
                <a:gd name="connsiteY37" fmla="*/ 3802380 h 4328160"/>
                <a:gd name="connsiteX38" fmla="*/ 1924560 w 3913380"/>
                <a:gd name="connsiteY38" fmla="*/ 3810000 h 4328160"/>
                <a:gd name="connsiteX39" fmla="*/ 2000760 w 3913380"/>
                <a:gd name="connsiteY39" fmla="*/ 3863340 h 4328160"/>
                <a:gd name="connsiteX40" fmla="*/ 2046480 w 3913380"/>
                <a:gd name="connsiteY40" fmla="*/ 3931920 h 4328160"/>
                <a:gd name="connsiteX41" fmla="*/ 2054100 w 3913380"/>
                <a:gd name="connsiteY41" fmla="*/ 3954780 h 4328160"/>
                <a:gd name="connsiteX42" fmla="*/ 2092200 w 3913380"/>
                <a:gd name="connsiteY42" fmla="*/ 4000500 h 4328160"/>
                <a:gd name="connsiteX43" fmla="*/ 2130300 w 3913380"/>
                <a:gd name="connsiteY43" fmla="*/ 4069080 h 4328160"/>
                <a:gd name="connsiteX44" fmla="*/ 2168400 w 3913380"/>
                <a:gd name="connsiteY44" fmla="*/ 4122420 h 4328160"/>
                <a:gd name="connsiteX45" fmla="*/ 2191260 w 3913380"/>
                <a:gd name="connsiteY45" fmla="*/ 4145280 h 4328160"/>
                <a:gd name="connsiteX46" fmla="*/ 2206500 w 3913380"/>
                <a:gd name="connsiteY46" fmla="*/ 4168140 h 4328160"/>
                <a:gd name="connsiteX47" fmla="*/ 2236980 w 3913380"/>
                <a:gd name="connsiteY47" fmla="*/ 4198620 h 4328160"/>
                <a:gd name="connsiteX48" fmla="*/ 2259840 w 3913380"/>
                <a:gd name="connsiteY48" fmla="*/ 4229100 h 4328160"/>
                <a:gd name="connsiteX49" fmla="*/ 2305560 w 3913380"/>
                <a:gd name="connsiteY49" fmla="*/ 4259580 h 4328160"/>
                <a:gd name="connsiteX50" fmla="*/ 2343660 w 3913380"/>
                <a:gd name="connsiteY50" fmla="*/ 4290060 h 4328160"/>
                <a:gd name="connsiteX51" fmla="*/ 2404620 w 3913380"/>
                <a:gd name="connsiteY51" fmla="*/ 4305300 h 4328160"/>
                <a:gd name="connsiteX52" fmla="*/ 2427480 w 3913380"/>
                <a:gd name="connsiteY52" fmla="*/ 4320540 h 4328160"/>
                <a:gd name="connsiteX53" fmla="*/ 2457960 w 3913380"/>
                <a:gd name="connsiteY53" fmla="*/ 4328160 h 4328160"/>
                <a:gd name="connsiteX54" fmla="*/ 2656080 w 3913380"/>
                <a:gd name="connsiteY54" fmla="*/ 4320540 h 4328160"/>
                <a:gd name="connsiteX55" fmla="*/ 2724660 w 3913380"/>
                <a:gd name="connsiteY55" fmla="*/ 4282440 h 4328160"/>
                <a:gd name="connsiteX56" fmla="*/ 2778000 w 3913380"/>
                <a:gd name="connsiteY56" fmla="*/ 4244340 h 4328160"/>
                <a:gd name="connsiteX57" fmla="*/ 2831340 w 3913380"/>
                <a:gd name="connsiteY57" fmla="*/ 4137660 h 4328160"/>
                <a:gd name="connsiteX58" fmla="*/ 2838960 w 3913380"/>
                <a:gd name="connsiteY58" fmla="*/ 4099560 h 4328160"/>
                <a:gd name="connsiteX59" fmla="*/ 2861820 w 3913380"/>
                <a:gd name="connsiteY59" fmla="*/ 4038600 h 4328160"/>
                <a:gd name="connsiteX60" fmla="*/ 2854200 w 3913380"/>
                <a:gd name="connsiteY60" fmla="*/ 3680460 h 4328160"/>
                <a:gd name="connsiteX61" fmla="*/ 2846580 w 3913380"/>
                <a:gd name="connsiteY61" fmla="*/ 3642360 h 4328160"/>
                <a:gd name="connsiteX62" fmla="*/ 2823720 w 3913380"/>
                <a:gd name="connsiteY62" fmla="*/ 3604260 h 4328160"/>
                <a:gd name="connsiteX63" fmla="*/ 2808480 w 3913380"/>
                <a:gd name="connsiteY63" fmla="*/ 3573780 h 4328160"/>
                <a:gd name="connsiteX64" fmla="*/ 2770380 w 3913380"/>
                <a:gd name="connsiteY64" fmla="*/ 3528060 h 4328160"/>
                <a:gd name="connsiteX65" fmla="*/ 2732280 w 3913380"/>
                <a:gd name="connsiteY65" fmla="*/ 3429000 h 4328160"/>
                <a:gd name="connsiteX66" fmla="*/ 2717040 w 3913380"/>
                <a:gd name="connsiteY66" fmla="*/ 3375660 h 4328160"/>
                <a:gd name="connsiteX67" fmla="*/ 2709420 w 3913380"/>
                <a:gd name="connsiteY67" fmla="*/ 3345180 h 4328160"/>
                <a:gd name="connsiteX68" fmla="*/ 2694180 w 3913380"/>
                <a:gd name="connsiteY68" fmla="*/ 3299460 h 4328160"/>
                <a:gd name="connsiteX69" fmla="*/ 2686560 w 3913380"/>
                <a:gd name="connsiteY69" fmla="*/ 3253740 h 4328160"/>
                <a:gd name="connsiteX70" fmla="*/ 2648460 w 3913380"/>
                <a:gd name="connsiteY70" fmla="*/ 3116580 h 4328160"/>
                <a:gd name="connsiteX71" fmla="*/ 2602740 w 3913380"/>
                <a:gd name="connsiteY71" fmla="*/ 3032760 h 4328160"/>
                <a:gd name="connsiteX72" fmla="*/ 2579880 w 3913380"/>
                <a:gd name="connsiteY72" fmla="*/ 2979420 h 4328160"/>
                <a:gd name="connsiteX73" fmla="*/ 2534160 w 3913380"/>
                <a:gd name="connsiteY73" fmla="*/ 2887980 h 4328160"/>
                <a:gd name="connsiteX74" fmla="*/ 2496060 w 3913380"/>
                <a:gd name="connsiteY74" fmla="*/ 2773680 h 4328160"/>
                <a:gd name="connsiteX75" fmla="*/ 2488440 w 3913380"/>
                <a:gd name="connsiteY75" fmla="*/ 2727960 h 4328160"/>
                <a:gd name="connsiteX76" fmla="*/ 2511300 w 3913380"/>
                <a:gd name="connsiteY76" fmla="*/ 2583180 h 4328160"/>
                <a:gd name="connsiteX77" fmla="*/ 2595120 w 3913380"/>
                <a:gd name="connsiteY77" fmla="*/ 2529840 h 4328160"/>
                <a:gd name="connsiteX78" fmla="*/ 2663700 w 3913380"/>
                <a:gd name="connsiteY78" fmla="*/ 2522220 h 4328160"/>
                <a:gd name="connsiteX79" fmla="*/ 2709420 w 3913380"/>
                <a:gd name="connsiteY79" fmla="*/ 2514600 h 4328160"/>
                <a:gd name="connsiteX80" fmla="*/ 2922780 w 3913380"/>
                <a:gd name="connsiteY80" fmla="*/ 2499360 h 4328160"/>
                <a:gd name="connsiteX81" fmla="*/ 2945640 w 3913380"/>
                <a:gd name="connsiteY81" fmla="*/ 2491740 h 4328160"/>
                <a:gd name="connsiteX82" fmla="*/ 2968500 w 3913380"/>
                <a:gd name="connsiteY82" fmla="*/ 2476500 h 4328160"/>
                <a:gd name="connsiteX83" fmla="*/ 3037080 w 3913380"/>
                <a:gd name="connsiteY83" fmla="*/ 2415540 h 4328160"/>
                <a:gd name="connsiteX84" fmla="*/ 3052320 w 3913380"/>
                <a:gd name="connsiteY84" fmla="*/ 2377440 h 4328160"/>
                <a:gd name="connsiteX85" fmla="*/ 3120900 w 3913380"/>
                <a:gd name="connsiteY85" fmla="*/ 2331720 h 4328160"/>
                <a:gd name="connsiteX86" fmla="*/ 3159000 w 3913380"/>
                <a:gd name="connsiteY86" fmla="*/ 2324100 h 4328160"/>
                <a:gd name="connsiteX87" fmla="*/ 3212340 w 3913380"/>
                <a:gd name="connsiteY87" fmla="*/ 2308860 h 4328160"/>
                <a:gd name="connsiteX88" fmla="*/ 3242820 w 3913380"/>
                <a:gd name="connsiteY88" fmla="*/ 2270760 h 4328160"/>
                <a:gd name="connsiteX89" fmla="*/ 3265680 w 3913380"/>
                <a:gd name="connsiteY89" fmla="*/ 2209800 h 4328160"/>
                <a:gd name="connsiteX90" fmla="*/ 3273300 w 3913380"/>
                <a:gd name="connsiteY90" fmla="*/ 2179320 h 4328160"/>
                <a:gd name="connsiteX91" fmla="*/ 3280920 w 3913380"/>
                <a:gd name="connsiteY91" fmla="*/ 2141220 h 4328160"/>
                <a:gd name="connsiteX92" fmla="*/ 3311400 w 3913380"/>
                <a:gd name="connsiteY92" fmla="*/ 2125980 h 4328160"/>
                <a:gd name="connsiteX93" fmla="*/ 3463800 w 3913380"/>
                <a:gd name="connsiteY93" fmla="*/ 2133600 h 4328160"/>
                <a:gd name="connsiteX94" fmla="*/ 3532380 w 3913380"/>
                <a:gd name="connsiteY94" fmla="*/ 2186940 h 4328160"/>
                <a:gd name="connsiteX95" fmla="*/ 3555240 w 3913380"/>
                <a:gd name="connsiteY95" fmla="*/ 2202180 h 4328160"/>
                <a:gd name="connsiteX96" fmla="*/ 3608580 w 3913380"/>
                <a:gd name="connsiteY96" fmla="*/ 2270760 h 4328160"/>
                <a:gd name="connsiteX97" fmla="*/ 3646680 w 3913380"/>
                <a:gd name="connsiteY97" fmla="*/ 2301240 h 4328160"/>
                <a:gd name="connsiteX98" fmla="*/ 3730500 w 3913380"/>
                <a:gd name="connsiteY98" fmla="*/ 2308860 h 4328160"/>
                <a:gd name="connsiteX99" fmla="*/ 3905760 w 3913380"/>
                <a:gd name="connsiteY99" fmla="*/ 2263140 h 4328160"/>
                <a:gd name="connsiteX100" fmla="*/ 3913380 w 3913380"/>
                <a:gd name="connsiteY100" fmla="*/ 2232660 h 4328160"/>
                <a:gd name="connsiteX101" fmla="*/ 3898140 w 3913380"/>
                <a:gd name="connsiteY101" fmla="*/ 2080260 h 4328160"/>
                <a:gd name="connsiteX102" fmla="*/ 3860040 w 3913380"/>
                <a:gd name="connsiteY102" fmla="*/ 1996440 h 4328160"/>
                <a:gd name="connsiteX103" fmla="*/ 3814320 w 3913380"/>
                <a:gd name="connsiteY103" fmla="*/ 1935480 h 4328160"/>
                <a:gd name="connsiteX104" fmla="*/ 3745740 w 3913380"/>
                <a:gd name="connsiteY104" fmla="*/ 1859280 h 4328160"/>
                <a:gd name="connsiteX105" fmla="*/ 3700020 w 3913380"/>
                <a:gd name="connsiteY105" fmla="*/ 1798320 h 4328160"/>
                <a:gd name="connsiteX106" fmla="*/ 3631440 w 3913380"/>
                <a:gd name="connsiteY106" fmla="*/ 1760220 h 4328160"/>
                <a:gd name="connsiteX107" fmla="*/ 3555240 w 3913380"/>
                <a:gd name="connsiteY107" fmla="*/ 1744980 h 4328160"/>
                <a:gd name="connsiteX108" fmla="*/ 3456180 w 3913380"/>
                <a:gd name="connsiteY108" fmla="*/ 1706880 h 4328160"/>
                <a:gd name="connsiteX109" fmla="*/ 3357120 w 3913380"/>
                <a:gd name="connsiteY109" fmla="*/ 1623060 h 4328160"/>
                <a:gd name="connsiteX110" fmla="*/ 3296160 w 3913380"/>
                <a:gd name="connsiteY110" fmla="*/ 1546860 h 4328160"/>
                <a:gd name="connsiteX111" fmla="*/ 3288540 w 3913380"/>
                <a:gd name="connsiteY111" fmla="*/ 1485900 h 4328160"/>
                <a:gd name="connsiteX112" fmla="*/ 3273300 w 3913380"/>
                <a:gd name="connsiteY112" fmla="*/ 1447800 h 4328160"/>
                <a:gd name="connsiteX113" fmla="*/ 3258060 w 3913380"/>
                <a:gd name="connsiteY113" fmla="*/ 1325880 h 4328160"/>
                <a:gd name="connsiteX114" fmla="*/ 3242820 w 3913380"/>
                <a:gd name="connsiteY114" fmla="*/ 1249680 h 4328160"/>
                <a:gd name="connsiteX115" fmla="*/ 3235200 w 3913380"/>
                <a:gd name="connsiteY115" fmla="*/ 952500 h 4328160"/>
                <a:gd name="connsiteX116" fmla="*/ 3212340 w 3913380"/>
                <a:gd name="connsiteY116" fmla="*/ 830580 h 4328160"/>
                <a:gd name="connsiteX117" fmla="*/ 3204720 w 3913380"/>
                <a:gd name="connsiteY117" fmla="*/ 777240 h 4328160"/>
                <a:gd name="connsiteX118" fmla="*/ 3174240 w 3913380"/>
                <a:gd name="connsiteY118" fmla="*/ 701040 h 4328160"/>
                <a:gd name="connsiteX119" fmla="*/ 3143760 w 3913380"/>
                <a:gd name="connsiteY119" fmla="*/ 617220 h 4328160"/>
                <a:gd name="connsiteX120" fmla="*/ 3105660 w 3913380"/>
                <a:gd name="connsiteY120" fmla="*/ 556260 h 4328160"/>
                <a:gd name="connsiteX121" fmla="*/ 3014220 w 3913380"/>
                <a:gd name="connsiteY121" fmla="*/ 510540 h 4328160"/>
                <a:gd name="connsiteX122" fmla="*/ 2945640 w 3913380"/>
                <a:gd name="connsiteY122" fmla="*/ 464820 h 4328160"/>
                <a:gd name="connsiteX123" fmla="*/ 2907540 w 3913380"/>
                <a:gd name="connsiteY123" fmla="*/ 449580 h 4328160"/>
                <a:gd name="connsiteX124" fmla="*/ 2838960 w 3913380"/>
                <a:gd name="connsiteY124" fmla="*/ 396240 h 4328160"/>
                <a:gd name="connsiteX125" fmla="*/ 2800860 w 3913380"/>
                <a:gd name="connsiteY125" fmla="*/ 373380 h 4328160"/>
                <a:gd name="connsiteX126" fmla="*/ 2739900 w 3913380"/>
                <a:gd name="connsiteY126" fmla="*/ 304800 h 4328160"/>
                <a:gd name="connsiteX127" fmla="*/ 2717040 w 3913380"/>
                <a:gd name="connsiteY127" fmla="*/ 274320 h 4328160"/>
                <a:gd name="connsiteX128" fmla="*/ 2678940 w 3913380"/>
                <a:gd name="connsiteY128" fmla="*/ 251460 h 4328160"/>
                <a:gd name="connsiteX129" fmla="*/ 2625600 w 3913380"/>
                <a:gd name="connsiteY129" fmla="*/ 220980 h 4328160"/>
                <a:gd name="connsiteX130" fmla="*/ 2587500 w 3913380"/>
                <a:gd name="connsiteY130" fmla="*/ 213360 h 4328160"/>
                <a:gd name="connsiteX131" fmla="*/ 2465580 w 3913380"/>
                <a:gd name="connsiteY131" fmla="*/ 182880 h 4328160"/>
                <a:gd name="connsiteX132" fmla="*/ 2351280 w 3913380"/>
                <a:gd name="connsiteY132" fmla="*/ 167640 h 4328160"/>
                <a:gd name="connsiteX133" fmla="*/ 2244600 w 3913380"/>
                <a:gd name="connsiteY133" fmla="*/ 144780 h 4328160"/>
                <a:gd name="connsiteX134" fmla="*/ 2206500 w 3913380"/>
                <a:gd name="connsiteY134" fmla="*/ 129540 h 4328160"/>
                <a:gd name="connsiteX135" fmla="*/ 2099820 w 3913380"/>
                <a:gd name="connsiteY135" fmla="*/ 83820 h 4328160"/>
                <a:gd name="connsiteX136" fmla="*/ 2061720 w 3913380"/>
                <a:gd name="connsiteY136" fmla="*/ 53340 h 4328160"/>
                <a:gd name="connsiteX137" fmla="*/ 2023620 w 3913380"/>
                <a:gd name="connsiteY137" fmla="*/ 45720 h 4328160"/>
                <a:gd name="connsiteX138" fmla="*/ 1962660 w 3913380"/>
                <a:gd name="connsiteY138" fmla="*/ 30480 h 4328160"/>
                <a:gd name="connsiteX139" fmla="*/ 1916940 w 3913380"/>
                <a:gd name="connsiteY139" fmla="*/ 22860 h 4328160"/>
                <a:gd name="connsiteX140" fmla="*/ 1779780 w 3913380"/>
                <a:gd name="connsiteY140" fmla="*/ 0 h 4328160"/>
                <a:gd name="connsiteX141" fmla="*/ 545340 w 3913380"/>
                <a:gd name="connsiteY141"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1007620 w 3913380"/>
                <a:gd name="connsiteY30" fmla="*/ 3906520 h 4328160"/>
                <a:gd name="connsiteX31" fmla="*/ 1147320 w 3913380"/>
                <a:gd name="connsiteY31" fmla="*/ 3893820 h 4328160"/>
                <a:gd name="connsiteX32" fmla="*/ 1482600 w 3913380"/>
                <a:gd name="connsiteY32" fmla="*/ 3878580 h 4328160"/>
                <a:gd name="connsiteX33" fmla="*/ 1513080 w 3913380"/>
                <a:gd name="connsiteY33" fmla="*/ 3870960 h 4328160"/>
                <a:gd name="connsiteX34" fmla="*/ 1612140 w 3913380"/>
                <a:gd name="connsiteY34" fmla="*/ 3840480 h 4328160"/>
                <a:gd name="connsiteX35" fmla="*/ 1680720 w 3913380"/>
                <a:gd name="connsiteY35" fmla="*/ 3817620 h 4328160"/>
                <a:gd name="connsiteX36" fmla="*/ 1703580 w 3913380"/>
                <a:gd name="connsiteY36" fmla="*/ 3802380 h 4328160"/>
                <a:gd name="connsiteX37" fmla="*/ 1924560 w 3913380"/>
                <a:gd name="connsiteY37" fmla="*/ 3810000 h 4328160"/>
                <a:gd name="connsiteX38" fmla="*/ 2000760 w 3913380"/>
                <a:gd name="connsiteY38" fmla="*/ 3863340 h 4328160"/>
                <a:gd name="connsiteX39" fmla="*/ 2046480 w 3913380"/>
                <a:gd name="connsiteY39" fmla="*/ 3931920 h 4328160"/>
                <a:gd name="connsiteX40" fmla="*/ 2054100 w 3913380"/>
                <a:gd name="connsiteY40" fmla="*/ 3954780 h 4328160"/>
                <a:gd name="connsiteX41" fmla="*/ 2092200 w 3913380"/>
                <a:gd name="connsiteY41" fmla="*/ 4000500 h 4328160"/>
                <a:gd name="connsiteX42" fmla="*/ 2130300 w 3913380"/>
                <a:gd name="connsiteY42" fmla="*/ 4069080 h 4328160"/>
                <a:gd name="connsiteX43" fmla="*/ 2168400 w 3913380"/>
                <a:gd name="connsiteY43" fmla="*/ 4122420 h 4328160"/>
                <a:gd name="connsiteX44" fmla="*/ 2191260 w 3913380"/>
                <a:gd name="connsiteY44" fmla="*/ 4145280 h 4328160"/>
                <a:gd name="connsiteX45" fmla="*/ 2206500 w 3913380"/>
                <a:gd name="connsiteY45" fmla="*/ 4168140 h 4328160"/>
                <a:gd name="connsiteX46" fmla="*/ 2236980 w 3913380"/>
                <a:gd name="connsiteY46" fmla="*/ 4198620 h 4328160"/>
                <a:gd name="connsiteX47" fmla="*/ 2259840 w 3913380"/>
                <a:gd name="connsiteY47" fmla="*/ 4229100 h 4328160"/>
                <a:gd name="connsiteX48" fmla="*/ 2305560 w 3913380"/>
                <a:gd name="connsiteY48" fmla="*/ 4259580 h 4328160"/>
                <a:gd name="connsiteX49" fmla="*/ 2343660 w 3913380"/>
                <a:gd name="connsiteY49" fmla="*/ 4290060 h 4328160"/>
                <a:gd name="connsiteX50" fmla="*/ 2404620 w 3913380"/>
                <a:gd name="connsiteY50" fmla="*/ 4305300 h 4328160"/>
                <a:gd name="connsiteX51" fmla="*/ 2427480 w 3913380"/>
                <a:gd name="connsiteY51" fmla="*/ 4320540 h 4328160"/>
                <a:gd name="connsiteX52" fmla="*/ 2457960 w 3913380"/>
                <a:gd name="connsiteY52" fmla="*/ 4328160 h 4328160"/>
                <a:gd name="connsiteX53" fmla="*/ 2656080 w 3913380"/>
                <a:gd name="connsiteY53" fmla="*/ 4320540 h 4328160"/>
                <a:gd name="connsiteX54" fmla="*/ 2724660 w 3913380"/>
                <a:gd name="connsiteY54" fmla="*/ 4282440 h 4328160"/>
                <a:gd name="connsiteX55" fmla="*/ 2778000 w 3913380"/>
                <a:gd name="connsiteY55" fmla="*/ 4244340 h 4328160"/>
                <a:gd name="connsiteX56" fmla="*/ 2831340 w 3913380"/>
                <a:gd name="connsiteY56" fmla="*/ 4137660 h 4328160"/>
                <a:gd name="connsiteX57" fmla="*/ 2838960 w 3913380"/>
                <a:gd name="connsiteY57" fmla="*/ 4099560 h 4328160"/>
                <a:gd name="connsiteX58" fmla="*/ 2861820 w 3913380"/>
                <a:gd name="connsiteY58" fmla="*/ 4038600 h 4328160"/>
                <a:gd name="connsiteX59" fmla="*/ 2854200 w 3913380"/>
                <a:gd name="connsiteY59" fmla="*/ 3680460 h 4328160"/>
                <a:gd name="connsiteX60" fmla="*/ 2846580 w 3913380"/>
                <a:gd name="connsiteY60" fmla="*/ 3642360 h 4328160"/>
                <a:gd name="connsiteX61" fmla="*/ 2823720 w 3913380"/>
                <a:gd name="connsiteY61" fmla="*/ 3604260 h 4328160"/>
                <a:gd name="connsiteX62" fmla="*/ 2808480 w 3913380"/>
                <a:gd name="connsiteY62" fmla="*/ 3573780 h 4328160"/>
                <a:gd name="connsiteX63" fmla="*/ 2770380 w 3913380"/>
                <a:gd name="connsiteY63" fmla="*/ 3528060 h 4328160"/>
                <a:gd name="connsiteX64" fmla="*/ 2732280 w 3913380"/>
                <a:gd name="connsiteY64" fmla="*/ 3429000 h 4328160"/>
                <a:gd name="connsiteX65" fmla="*/ 2717040 w 3913380"/>
                <a:gd name="connsiteY65" fmla="*/ 3375660 h 4328160"/>
                <a:gd name="connsiteX66" fmla="*/ 2709420 w 3913380"/>
                <a:gd name="connsiteY66" fmla="*/ 3345180 h 4328160"/>
                <a:gd name="connsiteX67" fmla="*/ 2694180 w 3913380"/>
                <a:gd name="connsiteY67" fmla="*/ 3299460 h 4328160"/>
                <a:gd name="connsiteX68" fmla="*/ 2686560 w 3913380"/>
                <a:gd name="connsiteY68" fmla="*/ 3253740 h 4328160"/>
                <a:gd name="connsiteX69" fmla="*/ 2648460 w 3913380"/>
                <a:gd name="connsiteY69" fmla="*/ 3116580 h 4328160"/>
                <a:gd name="connsiteX70" fmla="*/ 2602740 w 3913380"/>
                <a:gd name="connsiteY70" fmla="*/ 3032760 h 4328160"/>
                <a:gd name="connsiteX71" fmla="*/ 2579880 w 3913380"/>
                <a:gd name="connsiteY71" fmla="*/ 2979420 h 4328160"/>
                <a:gd name="connsiteX72" fmla="*/ 2534160 w 3913380"/>
                <a:gd name="connsiteY72" fmla="*/ 2887980 h 4328160"/>
                <a:gd name="connsiteX73" fmla="*/ 2496060 w 3913380"/>
                <a:gd name="connsiteY73" fmla="*/ 2773680 h 4328160"/>
                <a:gd name="connsiteX74" fmla="*/ 2488440 w 3913380"/>
                <a:gd name="connsiteY74" fmla="*/ 2727960 h 4328160"/>
                <a:gd name="connsiteX75" fmla="*/ 2511300 w 3913380"/>
                <a:gd name="connsiteY75" fmla="*/ 2583180 h 4328160"/>
                <a:gd name="connsiteX76" fmla="*/ 2595120 w 3913380"/>
                <a:gd name="connsiteY76" fmla="*/ 2529840 h 4328160"/>
                <a:gd name="connsiteX77" fmla="*/ 2663700 w 3913380"/>
                <a:gd name="connsiteY77" fmla="*/ 2522220 h 4328160"/>
                <a:gd name="connsiteX78" fmla="*/ 2709420 w 3913380"/>
                <a:gd name="connsiteY78" fmla="*/ 2514600 h 4328160"/>
                <a:gd name="connsiteX79" fmla="*/ 2922780 w 3913380"/>
                <a:gd name="connsiteY79" fmla="*/ 2499360 h 4328160"/>
                <a:gd name="connsiteX80" fmla="*/ 2945640 w 3913380"/>
                <a:gd name="connsiteY80" fmla="*/ 2491740 h 4328160"/>
                <a:gd name="connsiteX81" fmla="*/ 2968500 w 3913380"/>
                <a:gd name="connsiteY81" fmla="*/ 2476500 h 4328160"/>
                <a:gd name="connsiteX82" fmla="*/ 3037080 w 3913380"/>
                <a:gd name="connsiteY82" fmla="*/ 2415540 h 4328160"/>
                <a:gd name="connsiteX83" fmla="*/ 3052320 w 3913380"/>
                <a:gd name="connsiteY83" fmla="*/ 2377440 h 4328160"/>
                <a:gd name="connsiteX84" fmla="*/ 3120900 w 3913380"/>
                <a:gd name="connsiteY84" fmla="*/ 2331720 h 4328160"/>
                <a:gd name="connsiteX85" fmla="*/ 3159000 w 3913380"/>
                <a:gd name="connsiteY85" fmla="*/ 2324100 h 4328160"/>
                <a:gd name="connsiteX86" fmla="*/ 3212340 w 3913380"/>
                <a:gd name="connsiteY86" fmla="*/ 2308860 h 4328160"/>
                <a:gd name="connsiteX87" fmla="*/ 3242820 w 3913380"/>
                <a:gd name="connsiteY87" fmla="*/ 2270760 h 4328160"/>
                <a:gd name="connsiteX88" fmla="*/ 3265680 w 3913380"/>
                <a:gd name="connsiteY88" fmla="*/ 2209800 h 4328160"/>
                <a:gd name="connsiteX89" fmla="*/ 3273300 w 3913380"/>
                <a:gd name="connsiteY89" fmla="*/ 2179320 h 4328160"/>
                <a:gd name="connsiteX90" fmla="*/ 3280920 w 3913380"/>
                <a:gd name="connsiteY90" fmla="*/ 2141220 h 4328160"/>
                <a:gd name="connsiteX91" fmla="*/ 3311400 w 3913380"/>
                <a:gd name="connsiteY91" fmla="*/ 2125980 h 4328160"/>
                <a:gd name="connsiteX92" fmla="*/ 3463800 w 3913380"/>
                <a:gd name="connsiteY92" fmla="*/ 2133600 h 4328160"/>
                <a:gd name="connsiteX93" fmla="*/ 3532380 w 3913380"/>
                <a:gd name="connsiteY93" fmla="*/ 2186940 h 4328160"/>
                <a:gd name="connsiteX94" fmla="*/ 3555240 w 3913380"/>
                <a:gd name="connsiteY94" fmla="*/ 2202180 h 4328160"/>
                <a:gd name="connsiteX95" fmla="*/ 3608580 w 3913380"/>
                <a:gd name="connsiteY95" fmla="*/ 2270760 h 4328160"/>
                <a:gd name="connsiteX96" fmla="*/ 3646680 w 3913380"/>
                <a:gd name="connsiteY96" fmla="*/ 2301240 h 4328160"/>
                <a:gd name="connsiteX97" fmla="*/ 3730500 w 3913380"/>
                <a:gd name="connsiteY97" fmla="*/ 2308860 h 4328160"/>
                <a:gd name="connsiteX98" fmla="*/ 3905760 w 3913380"/>
                <a:gd name="connsiteY98" fmla="*/ 2263140 h 4328160"/>
                <a:gd name="connsiteX99" fmla="*/ 3913380 w 3913380"/>
                <a:gd name="connsiteY99" fmla="*/ 2232660 h 4328160"/>
                <a:gd name="connsiteX100" fmla="*/ 3898140 w 3913380"/>
                <a:gd name="connsiteY100" fmla="*/ 2080260 h 4328160"/>
                <a:gd name="connsiteX101" fmla="*/ 3860040 w 3913380"/>
                <a:gd name="connsiteY101" fmla="*/ 1996440 h 4328160"/>
                <a:gd name="connsiteX102" fmla="*/ 3814320 w 3913380"/>
                <a:gd name="connsiteY102" fmla="*/ 1935480 h 4328160"/>
                <a:gd name="connsiteX103" fmla="*/ 3745740 w 3913380"/>
                <a:gd name="connsiteY103" fmla="*/ 1859280 h 4328160"/>
                <a:gd name="connsiteX104" fmla="*/ 3700020 w 3913380"/>
                <a:gd name="connsiteY104" fmla="*/ 1798320 h 4328160"/>
                <a:gd name="connsiteX105" fmla="*/ 3631440 w 3913380"/>
                <a:gd name="connsiteY105" fmla="*/ 1760220 h 4328160"/>
                <a:gd name="connsiteX106" fmla="*/ 3555240 w 3913380"/>
                <a:gd name="connsiteY106" fmla="*/ 1744980 h 4328160"/>
                <a:gd name="connsiteX107" fmla="*/ 3456180 w 3913380"/>
                <a:gd name="connsiteY107" fmla="*/ 1706880 h 4328160"/>
                <a:gd name="connsiteX108" fmla="*/ 3357120 w 3913380"/>
                <a:gd name="connsiteY108" fmla="*/ 1623060 h 4328160"/>
                <a:gd name="connsiteX109" fmla="*/ 3296160 w 3913380"/>
                <a:gd name="connsiteY109" fmla="*/ 1546860 h 4328160"/>
                <a:gd name="connsiteX110" fmla="*/ 3288540 w 3913380"/>
                <a:gd name="connsiteY110" fmla="*/ 1485900 h 4328160"/>
                <a:gd name="connsiteX111" fmla="*/ 3273300 w 3913380"/>
                <a:gd name="connsiteY111" fmla="*/ 1447800 h 4328160"/>
                <a:gd name="connsiteX112" fmla="*/ 3258060 w 3913380"/>
                <a:gd name="connsiteY112" fmla="*/ 1325880 h 4328160"/>
                <a:gd name="connsiteX113" fmla="*/ 3242820 w 3913380"/>
                <a:gd name="connsiteY113" fmla="*/ 1249680 h 4328160"/>
                <a:gd name="connsiteX114" fmla="*/ 3235200 w 3913380"/>
                <a:gd name="connsiteY114" fmla="*/ 952500 h 4328160"/>
                <a:gd name="connsiteX115" fmla="*/ 3212340 w 3913380"/>
                <a:gd name="connsiteY115" fmla="*/ 830580 h 4328160"/>
                <a:gd name="connsiteX116" fmla="*/ 3204720 w 3913380"/>
                <a:gd name="connsiteY116" fmla="*/ 777240 h 4328160"/>
                <a:gd name="connsiteX117" fmla="*/ 3174240 w 3913380"/>
                <a:gd name="connsiteY117" fmla="*/ 701040 h 4328160"/>
                <a:gd name="connsiteX118" fmla="*/ 3143760 w 3913380"/>
                <a:gd name="connsiteY118" fmla="*/ 617220 h 4328160"/>
                <a:gd name="connsiteX119" fmla="*/ 3105660 w 3913380"/>
                <a:gd name="connsiteY119" fmla="*/ 556260 h 4328160"/>
                <a:gd name="connsiteX120" fmla="*/ 3014220 w 3913380"/>
                <a:gd name="connsiteY120" fmla="*/ 510540 h 4328160"/>
                <a:gd name="connsiteX121" fmla="*/ 2945640 w 3913380"/>
                <a:gd name="connsiteY121" fmla="*/ 464820 h 4328160"/>
                <a:gd name="connsiteX122" fmla="*/ 2907540 w 3913380"/>
                <a:gd name="connsiteY122" fmla="*/ 449580 h 4328160"/>
                <a:gd name="connsiteX123" fmla="*/ 2838960 w 3913380"/>
                <a:gd name="connsiteY123" fmla="*/ 396240 h 4328160"/>
                <a:gd name="connsiteX124" fmla="*/ 2800860 w 3913380"/>
                <a:gd name="connsiteY124" fmla="*/ 373380 h 4328160"/>
                <a:gd name="connsiteX125" fmla="*/ 2739900 w 3913380"/>
                <a:gd name="connsiteY125" fmla="*/ 304800 h 4328160"/>
                <a:gd name="connsiteX126" fmla="*/ 2717040 w 3913380"/>
                <a:gd name="connsiteY126" fmla="*/ 274320 h 4328160"/>
                <a:gd name="connsiteX127" fmla="*/ 2678940 w 3913380"/>
                <a:gd name="connsiteY127" fmla="*/ 251460 h 4328160"/>
                <a:gd name="connsiteX128" fmla="*/ 2625600 w 3913380"/>
                <a:gd name="connsiteY128" fmla="*/ 220980 h 4328160"/>
                <a:gd name="connsiteX129" fmla="*/ 2587500 w 3913380"/>
                <a:gd name="connsiteY129" fmla="*/ 213360 h 4328160"/>
                <a:gd name="connsiteX130" fmla="*/ 2465580 w 3913380"/>
                <a:gd name="connsiteY130" fmla="*/ 182880 h 4328160"/>
                <a:gd name="connsiteX131" fmla="*/ 2351280 w 3913380"/>
                <a:gd name="connsiteY131" fmla="*/ 167640 h 4328160"/>
                <a:gd name="connsiteX132" fmla="*/ 2244600 w 3913380"/>
                <a:gd name="connsiteY132" fmla="*/ 144780 h 4328160"/>
                <a:gd name="connsiteX133" fmla="*/ 2206500 w 3913380"/>
                <a:gd name="connsiteY133" fmla="*/ 129540 h 4328160"/>
                <a:gd name="connsiteX134" fmla="*/ 2099820 w 3913380"/>
                <a:gd name="connsiteY134" fmla="*/ 83820 h 4328160"/>
                <a:gd name="connsiteX135" fmla="*/ 2061720 w 3913380"/>
                <a:gd name="connsiteY135" fmla="*/ 53340 h 4328160"/>
                <a:gd name="connsiteX136" fmla="*/ 2023620 w 3913380"/>
                <a:gd name="connsiteY136" fmla="*/ 45720 h 4328160"/>
                <a:gd name="connsiteX137" fmla="*/ 1962660 w 3913380"/>
                <a:gd name="connsiteY137" fmla="*/ 30480 h 4328160"/>
                <a:gd name="connsiteX138" fmla="*/ 1916940 w 3913380"/>
                <a:gd name="connsiteY138" fmla="*/ 22860 h 4328160"/>
                <a:gd name="connsiteX139" fmla="*/ 1779780 w 3913380"/>
                <a:gd name="connsiteY139" fmla="*/ 0 h 4328160"/>
                <a:gd name="connsiteX140" fmla="*/ 545340 w 3913380"/>
                <a:gd name="connsiteY140"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007620 w 3913380"/>
                <a:gd name="connsiteY30" fmla="*/ 3906520 h 4328160"/>
                <a:gd name="connsiteX31" fmla="*/ 1147320 w 3913380"/>
                <a:gd name="connsiteY31" fmla="*/ 3893820 h 4328160"/>
                <a:gd name="connsiteX32" fmla="*/ 1482600 w 3913380"/>
                <a:gd name="connsiteY32" fmla="*/ 3878580 h 4328160"/>
                <a:gd name="connsiteX33" fmla="*/ 1513080 w 3913380"/>
                <a:gd name="connsiteY33" fmla="*/ 3870960 h 4328160"/>
                <a:gd name="connsiteX34" fmla="*/ 1612140 w 3913380"/>
                <a:gd name="connsiteY34" fmla="*/ 3840480 h 4328160"/>
                <a:gd name="connsiteX35" fmla="*/ 1680720 w 3913380"/>
                <a:gd name="connsiteY35" fmla="*/ 3817620 h 4328160"/>
                <a:gd name="connsiteX36" fmla="*/ 1703580 w 3913380"/>
                <a:gd name="connsiteY36" fmla="*/ 3802380 h 4328160"/>
                <a:gd name="connsiteX37" fmla="*/ 1924560 w 3913380"/>
                <a:gd name="connsiteY37" fmla="*/ 3810000 h 4328160"/>
                <a:gd name="connsiteX38" fmla="*/ 2000760 w 3913380"/>
                <a:gd name="connsiteY38" fmla="*/ 3863340 h 4328160"/>
                <a:gd name="connsiteX39" fmla="*/ 2046480 w 3913380"/>
                <a:gd name="connsiteY39" fmla="*/ 3931920 h 4328160"/>
                <a:gd name="connsiteX40" fmla="*/ 2054100 w 3913380"/>
                <a:gd name="connsiteY40" fmla="*/ 3954780 h 4328160"/>
                <a:gd name="connsiteX41" fmla="*/ 2092200 w 3913380"/>
                <a:gd name="connsiteY41" fmla="*/ 4000500 h 4328160"/>
                <a:gd name="connsiteX42" fmla="*/ 2130300 w 3913380"/>
                <a:gd name="connsiteY42" fmla="*/ 4069080 h 4328160"/>
                <a:gd name="connsiteX43" fmla="*/ 2168400 w 3913380"/>
                <a:gd name="connsiteY43" fmla="*/ 4122420 h 4328160"/>
                <a:gd name="connsiteX44" fmla="*/ 2191260 w 3913380"/>
                <a:gd name="connsiteY44" fmla="*/ 4145280 h 4328160"/>
                <a:gd name="connsiteX45" fmla="*/ 2206500 w 3913380"/>
                <a:gd name="connsiteY45" fmla="*/ 4168140 h 4328160"/>
                <a:gd name="connsiteX46" fmla="*/ 2236980 w 3913380"/>
                <a:gd name="connsiteY46" fmla="*/ 4198620 h 4328160"/>
                <a:gd name="connsiteX47" fmla="*/ 2259840 w 3913380"/>
                <a:gd name="connsiteY47" fmla="*/ 4229100 h 4328160"/>
                <a:gd name="connsiteX48" fmla="*/ 2305560 w 3913380"/>
                <a:gd name="connsiteY48" fmla="*/ 4259580 h 4328160"/>
                <a:gd name="connsiteX49" fmla="*/ 2343660 w 3913380"/>
                <a:gd name="connsiteY49" fmla="*/ 4290060 h 4328160"/>
                <a:gd name="connsiteX50" fmla="*/ 2404620 w 3913380"/>
                <a:gd name="connsiteY50" fmla="*/ 4305300 h 4328160"/>
                <a:gd name="connsiteX51" fmla="*/ 2427480 w 3913380"/>
                <a:gd name="connsiteY51" fmla="*/ 4320540 h 4328160"/>
                <a:gd name="connsiteX52" fmla="*/ 2457960 w 3913380"/>
                <a:gd name="connsiteY52" fmla="*/ 4328160 h 4328160"/>
                <a:gd name="connsiteX53" fmla="*/ 2656080 w 3913380"/>
                <a:gd name="connsiteY53" fmla="*/ 4320540 h 4328160"/>
                <a:gd name="connsiteX54" fmla="*/ 2724660 w 3913380"/>
                <a:gd name="connsiteY54" fmla="*/ 4282440 h 4328160"/>
                <a:gd name="connsiteX55" fmla="*/ 2778000 w 3913380"/>
                <a:gd name="connsiteY55" fmla="*/ 4244340 h 4328160"/>
                <a:gd name="connsiteX56" fmla="*/ 2831340 w 3913380"/>
                <a:gd name="connsiteY56" fmla="*/ 4137660 h 4328160"/>
                <a:gd name="connsiteX57" fmla="*/ 2838960 w 3913380"/>
                <a:gd name="connsiteY57" fmla="*/ 4099560 h 4328160"/>
                <a:gd name="connsiteX58" fmla="*/ 2861820 w 3913380"/>
                <a:gd name="connsiteY58" fmla="*/ 4038600 h 4328160"/>
                <a:gd name="connsiteX59" fmla="*/ 2854200 w 3913380"/>
                <a:gd name="connsiteY59" fmla="*/ 3680460 h 4328160"/>
                <a:gd name="connsiteX60" fmla="*/ 2846580 w 3913380"/>
                <a:gd name="connsiteY60" fmla="*/ 3642360 h 4328160"/>
                <a:gd name="connsiteX61" fmla="*/ 2823720 w 3913380"/>
                <a:gd name="connsiteY61" fmla="*/ 3604260 h 4328160"/>
                <a:gd name="connsiteX62" fmla="*/ 2808480 w 3913380"/>
                <a:gd name="connsiteY62" fmla="*/ 3573780 h 4328160"/>
                <a:gd name="connsiteX63" fmla="*/ 2770380 w 3913380"/>
                <a:gd name="connsiteY63" fmla="*/ 3528060 h 4328160"/>
                <a:gd name="connsiteX64" fmla="*/ 2732280 w 3913380"/>
                <a:gd name="connsiteY64" fmla="*/ 3429000 h 4328160"/>
                <a:gd name="connsiteX65" fmla="*/ 2717040 w 3913380"/>
                <a:gd name="connsiteY65" fmla="*/ 3375660 h 4328160"/>
                <a:gd name="connsiteX66" fmla="*/ 2709420 w 3913380"/>
                <a:gd name="connsiteY66" fmla="*/ 3345180 h 4328160"/>
                <a:gd name="connsiteX67" fmla="*/ 2694180 w 3913380"/>
                <a:gd name="connsiteY67" fmla="*/ 3299460 h 4328160"/>
                <a:gd name="connsiteX68" fmla="*/ 2686560 w 3913380"/>
                <a:gd name="connsiteY68" fmla="*/ 3253740 h 4328160"/>
                <a:gd name="connsiteX69" fmla="*/ 2648460 w 3913380"/>
                <a:gd name="connsiteY69" fmla="*/ 3116580 h 4328160"/>
                <a:gd name="connsiteX70" fmla="*/ 2602740 w 3913380"/>
                <a:gd name="connsiteY70" fmla="*/ 3032760 h 4328160"/>
                <a:gd name="connsiteX71" fmla="*/ 2579880 w 3913380"/>
                <a:gd name="connsiteY71" fmla="*/ 2979420 h 4328160"/>
                <a:gd name="connsiteX72" fmla="*/ 2534160 w 3913380"/>
                <a:gd name="connsiteY72" fmla="*/ 2887980 h 4328160"/>
                <a:gd name="connsiteX73" fmla="*/ 2496060 w 3913380"/>
                <a:gd name="connsiteY73" fmla="*/ 2773680 h 4328160"/>
                <a:gd name="connsiteX74" fmla="*/ 2488440 w 3913380"/>
                <a:gd name="connsiteY74" fmla="*/ 2727960 h 4328160"/>
                <a:gd name="connsiteX75" fmla="*/ 2511300 w 3913380"/>
                <a:gd name="connsiteY75" fmla="*/ 2583180 h 4328160"/>
                <a:gd name="connsiteX76" fmla="*/ 2595120 w 3913380"/>
                <a:gd name="connsiteY76" fmla="*/ 2529840 h 4328160"/>
                <a:gd name="connsiteX77" fmla="*/ 2663700 w 3913380"/>
                <a:gd name="connsiteY77" fmla="*/ 2522220 h 4328160"/>
                <a:gd name="connsiteX78" fmla="*/ 2709420 w 3913380"/>
                <a:gd name="connsiteY78" fmla="*/ 2514600 h 4328160"/>
                <a:gd name="connsiteX79" fmla="*/ 2922780 w 3913380"/>
                <a:gd name="connsiteY79" fmla="*/ 2499360 h 4328160"/>
                <a:gd name="connsiteX80" fmla="*/ 2945640 w 3913380"/>
                <a:gd name="connsiteY80" fmla="*/ 2491740 h 4328160"/>
                <a:gd name="connsiteX81" fmla="*/ 2968500 w 3913380"/>
                <a:gd name="connsiteY81" fmla="*/ 2476500 h 4328160"/>
                <a:gd name="connsiteX82" fmla="*/ 3037080 w 3913380"/>
                <a:gd name="connsiteY82" fmla="*/ 2415540 h 4328160"/>
                <a:gd name="connsiteX83" fmla="*/ 3052320 w 3913380"/>
                <a:gd name="connsiteY83" fmla="*/ 2377440 h 4328160"/>
                <a:gd name="connsiteX84" fmla="*/ 3120900 w 3913380"/>
                <a:gd name="connsiteY84" fmla="*/ 2331720 h 4328160"/>
                <a:gd name="connsiteX85" fmla="*/ 3159000 w 3913380"/>
                <a:gd name="connsiteY85" fmla="*/ 2324100 h 4328160"/>
                <a:gd name="connsiteX86" fmla="*/ 3212340 w 3913380"/>
                <a:gd name="connsiteY86" fmla="*/ 2308860 h 4328160"/>
                <a:gd name="connsiteX87" fmla="*/ 3242820 w 3913380"/>
                <a:gd name="connsiteY87" fmla="*/ 2270760 h 4328160"/>
                <a:gd name="connsiteX88" fmla="*/ 3265680 w 3913380"/>
                <a:gd name="connsiteY88" fmla="*/ 2209800 h 4328160"/>
                <a:gd name="connsiteX89" fmla="*/ 3273300 w 3913380"/>
                <a:gd name="connsiteY89" fmla="*/ 2179320 h 4328160"/>
                <a:gd name="connsiteX90" fmla="*/ 3280920 w 3913380"/>
                <a:gd name="connsiteY90" fmla="*/ 2141220 h 4328160"/>
                <a:gd name="connsiteX91" fmla="*/ 3311400 w 3913380"/>
                <a:gd name="connsiteY91" fmla="*/ 2125980 h 4328160"/>
                <a:gd name="connsiteX92" fmla="*/ 3463800 w 3913380"/>
                <a:gd name="connsiteY92" fmla="*/ 2133600 h 4328160"/>
                <a:gd name="connsiteX93" fmla="*/ 3532380 w 3913380"/>
                <a:gd name="connsiteY93" fmla="*/ 2186940 h 4328160"/>
                <a:gd name="connsiteX94" fmla="*/ 3555240 w 3913380"/>
                <a:gd name="connsiteY94" fmla="*/ 2202180 h 4328160"/>
                <a:gd name="connsiteX95" fmla="*/ 3608580 w 3913380"/>
                <a:gd name="connsiteY95" fmla="*/ 2270760 h 4328160"/>
                <a:gd name="connsiteX96" fmla="*/ 3646680 w 3913380"/>
                <a:gd name="connsiteY96" fmla="*/ 2301240 h 4328160"/>
                <a:gd name="connsiteX97" fmla="*/ 3730500 w 3913380"/>
                <a:gd name="connsiteY97" fmla="*/ 2308860 h 4328160"/>
                <a:gd name="connsiteX98" fmla="*/ 3905760 w 3913380"/>
                <a:gd name="connsiteY98" fmla="*/ 2263140 h 4328160"/>
                <a:gd name="connsiteX99" fmla="*/ 3913380 w 3913380"/>
                <a:gd name="connsiteY99" fmla="*/ 2232660 h 4328160"/>
                <a:gd name="connsiteX100" fmla="*/ 3898140 w 3913380"/>
                <a:gd name="connsiteY100" fmla="*/ 2080260 h 4328160"/>
                <a:gd name="connsiteX101" fmla="*/ 3860040 w 3913380"/>
                <a:gd name="connsiteY101" fmla="*/ 1996440 h 4328160"/>
                <a:gd name="connsiteX102" fmla="*/ 3814320 w 3913380"/>
                <a:gd name="connsiteY102" fmla="*/ 1935480 h 4328160"/>
                <a:gd name="connsiteX103" fmla="*/ 3745740 w 3913380"/>
                <a:gd name="connsiteY103" fmla="*/ 1859280 h 4328160"/>
                <a:gd name="connsiteX104" fmla="*/ 3700020 w 3913380"/>
                <a:gd name="connsiteY104" fmla="*/ 1798320 h 4328160"/>
                <a:gd name="connsiteX105" fmla="*/ 3631440 w 3913380"/>
                <a:gd name="connsiteY105" fmla="*/ 1760220 h 4328160"/>
                <a:gd name="connsiteX106" fmla="*/ 3555240 w 3913380"/>
                <a:gd name="connsiteY106" fmla="*/ 1744980 h 4328160"/>
                <a:gd name="connsiteX107" fmla="*/ 3456180 w 3913380"/>
                <a:gd name="connsiteY107" fmla="*/ 1706880 h 4328160"/>
                <a:gd name="connsiteX108" fmla="*/ 3357120 w 3913380"/>
                <a:gd name="connsiteY108" fmla="*/ 1623060 h 4328160"/>
                <a:gd name="connsiteX109" fmla="*/ 3296160 w 3913380"/>
                <a:gd name="connsiteY109" fmla="*/ 1546860 h 4328160"/>
                <a:gd name="connsiteX110" fmla="*/ 3288540 w 3913380"/>
                <a:gd name="connsiteY110" fmla="*/ 1485900 h 4328160"/>
                <a:gd name="connsiteX111" fmla="*/ 3273300 w 3913380"/>
                <a:gd name="connsiteY111" fmla="*/ 1447800 h 4328160"/>
                <a:gd name="connsiteX112" fmla="*/ 3258060 w 3913380"/>
                <a:gd name="connsiteY112" fmla="*/ 1325880 h 4328160"/>
                <a:gd name="connsiteX113" fmla="*/ 3242820 w 3913380"/>
                <a:gd name="connsiteY113" fmla="*/ 1249680 h 4328160"/>
                <a:gd name="connsiteX114" fmla="*/ 3235200 w 3913380"/>
                <a:gd name="connsiteY114" fmla="*/ 952500 h 4328160"/>
                <a:gd name="connsiteX115" fmla="*/ 3212340 w 3913380"/>
                <a:gd name="connsiteY115" fmla="*/ 830580 h 4328160"/>
                <a:gd name="connsiteX116" fmla="*/ 3204720 w 3913380"/>
                <a:gd name="connsiteY116" fmla="*/ 777240 h 4328160"/>
                <a:gd name="connsiteX117" fmla="*/ 3174240 w 3913380"/>
                <a:gd name="connsiteY117" fmla="*/ 701040 h 4328160"/>
                <a:gd name="connsiteX118" fmla="*/ 3143760 w 3913380"/>
                <a:gd name="connsiteY118" fmla="*/ 617220 h 4328160"/>
                <a:gd name="connsiteX119" fmla="*/ 3105660 w 3913380"/>
                <a:gd name="connsiteY119" fmla="*/ 556260 h 4328160"/>
                <a:gd name="connsiteX120" fmla="*/ 3014220 w 3913380"/>
                <a:gd name="connsiteY120" fmla="*/ 510540 h 4328160"/>
                <a:gd name="connsiteX121" fmla="*/ 2945640 w 3913380"/>
                <a:gd name="connsiteY121" fmla="*/ 464820 h 4328160"/>
                <a:gd name="connsiteX122" fmla="*/ 2907540 w 3913380"/>
                <a:gd name="connsiteY122" fmla="*/ 449580 h 4328160"/>
                <a:gd name="connsiteX123" fmla="*/ 2838960 w 3913380"/>
                <a:gd name="connsiteY123" fmla="*/ 396240 h 4328160"/>
                <a:gd name="connsiteX124" fmla="*/ 2800860 w 3913380"/>
                <a:gd name="connsiteY124" fmla="*/ 373380 h 4328160"/>
                <a:gd name="connsiteX125" fmla="*/ 2739900 w 3913380"/>
                <a:gd name="connsiteY125" fmla="*/ 304800 h 4328160"/>
                <a:gd name="connsiteX126" fmla="*/ 2717040 w 3913380"/>
                <a:gd name="connsiteY126" fmla="*/ 274320 h 4328160"/>
                <a:gd name="connsiteX127" fmla="*/ 2678940 w 3913380"/>
                <a:gd name="connsiteY127" fmla="*/ 251460 h 4328160"/>
                <a:gd name="connsiteX128" fmla="*/ 2625600 w 3913380"/>
                <a:gd name="connsiteY128" fmla="*/ 220980 h 4328160"/>
                <a:gd name="connsiteX129" fmla="*/ 2587500 w 3913380"/>
                <a:gd name="connsiteY129" fmla="*/ 213360 h 4328160"/>
                <a:gd name="connsiteX130" fmla="*/ 2465580 w 3913380"/>
                <a:gd name="connsiteY130" fmla="*/ 182880 h 4328160"/>
                <a:gd name="connsiteX131" fmla="*/ 2351280 w 3913380"/>
                <a:gd name="connsiteY131" fmla="*/ 167640 h 4328160"/>
                <a:gd name="connsiteX132" fmla="*/ 2244600 w 3913380"/>
                <a:gd name="connsiteY132" fmla="*/ 144780 h 4328160"/>
                <a:gd name="connsiteX133" fmla="*/ 2206500 w 3913380"/>
                <a:gd name="connsiteY133" fmla="*/ 129540 h 4328160"/>
                <a:gd name="connsiteX134" fmla="*/ 2099820 w 3913380"/>
                <a:gd name="connsiteY134" fmla="*/ 83820 h 4328160"/>
                <a:gd name="connsiteX135" fmla="*/ 2061720 w 3913380"/>
                <a:gd name="connsiteY135" fmla="*/ 53340 h 4328160"/>
                <a:gd name="connsiteX136" fmla="*/ 2023620 w 3913380"/>
                <a:gd name="connsiteY136" fmla="*/ 45720 h 4328160"/>
                <a:gd name="connsiteX137" fmla="*/ 1962660 w 3913380"/>
                <a:gd name="connsiteY137" fmla="*/ 30480 h 4328160"/>
                <a:gd name="connsiteX138" fmla="*/ 1916940 w 3913380"/>
                <a:gd name="connsiteY138" fmla="*/ 22860 h 4328160"/>
                <a:gd name="connsiteX139" fmla="*/ 1779780 w 3913380"/>
                <a:gd name="connsiteY139" fmla="*/ 0 h 4328160"/>
                <a:gd name="connsiteX140" fmla="*/ 545340 w 3913380"/>
                <a:gd name="connsiteY140"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47320 w 3913380"/>
                <a:gd name="connsiteY30" fmla="*/ 3893820 h 4328160"/>
                <a:gd name="connsiteX31" fmla="*/ 1482600 w 3913380"/>
                <a:gd name="connsiteY31" fmla="*/ 3878580 h 4328160"/>
                <a:gd name="connsiteX32" fmla="*/ 1513080 w 3913380"/>
                <a:gd name="connsiteY32" fmla="*/ 3870960 h 4328160"/>
                <a:gd name="connsiteX33" fmla="*/ 1612140 w 3913380"/>
                <a:gd name="connsiteY33" fmla="*/ 3840480 h 4328160"/>
                <a:gd name="connsiteX34" fmla="*/ 1680720 w 3913380"/>
                <a:gd name="connsiteY34" fmla="*/ 3817620 h 4328160"/>
                <a:gd name="connsiteX35" fmla="*/ 1703580 w 3913380"/>
                <a:gd name="connsiteY35" fmla="*/ 3802380 h 4328160"/>
                <a:gd name="connsiteX36" fmla="*/ 1924560 w 3913380"/>
                <a:gd name="connsiteY36" fmla="*/ 3810000 h 4328160"/>
                <a:gd name="connsiteX37" fmla="*/ 2000760 w 3913380"/>
                <a:gd name="connsiteY37" fmla="*/ 3863340 h 4328160"/>
                <a:gd name="connsiteX38" fmla="*/ 2046480 w 3913380"/>
                <a:gd name="connsiteY38" fmla="*/ 3931920 h 4328160"/>
                <a:gd name="connsiteX39" fmla="*/ 2054100 w 3913380"/>
                <a:gd name="connsiteY39" fmla="*/ 3954780 h 4328160"/>
                <a:gd name="connsiteX40" fmla="*/ 2092200 w 3913380"/>
                <a:gd name="connsiteY40" fmla="*/ 4000500 h 4328160"/>
                <a:gd name="connsiteX41" fmla="*/ 2130300 w 3913380"/>
                <a:gd name="connsiteY41" fmla="*/ 4069080 h 4328160"/>
                <a:gd name="connsiteX42" fmla="*/ 2168400 w 3913380"/>
                <a:gd name="connsiteY42" fmla="*/ 4122420 h 4328160"/>
                <a:gd name="connsiteX43" fmla="*/ 2191260 w 3913380"/>
                <a:gd name="connsiteY43" fmla="*/ 4145280 h 4328160"/>
                <a:gd name="connsiteX44" fmla="*/ 2206500 w 3913380"/>
                <a:gd name="connsiteY44" fmla="*/ 4168140 h 4328160"/>
                <a:gd name="connsiteX45" fmla="*/ 2236980 w 3913380"/>
                <a:gd name="connsiteY45" fmla="*/ 4198620 h 4328160"/>
                <a:gd name="connsiteX46" fmla="*/ 2259840 w 3913380"/>
                <a:gd name="connsiteY46" fmla="*/ 4229100 h 4328160"/>
                <a:gd name="connsiteX47" fmla="*/ 2305560 w 3913380"/>
                <a:gd name="connsiteY47" fmla="*/ 4259580 h 4328160"/>
                <a:gd name="connsiteX48" fmla="*/ 2343660 w 3913380"/>
                <a:gd name="connsiteY48" fmla="*/ 4290060 h 4328160"/>
                <a:gd name="connsiteX49" fmla="*/ 2404620 w 3913380"/>
                <a:gd name="connsiteY49" fmla="*/ 4305300 h 4328160"/>
                <a:gd name="connsiteX50" fmla="*/ 2427480 w 3913380"/>
                <a:gd name="connsiteY50" fmla="*/ 4320540 h 4328160"/>
                <a:gd name="connsiteX51" fmla="*/ 2457960 w 3913380"/>
                <a:gd name="connsiteY51" fmla="*/ 4328160 h 4328160"/>
                <a:gd name="connsiteX52" fmla="*/ 2656080 w 3913380"/>
                <a:gd name="connsiteY52" fmla="*/ 4320540 h 4328160"/>
                <a:gd name="connsiteX53" fmla="*/ 2724660 w 3913380"/>
                <a:gd name="connsiteY53" fmla="*/ 4282440 h 4328160"/>
                <a:gd name="connsiteX54" fmla="*/ 2778000 w 3913380"/>
                <a:gd name="connsiteY54" fmla="*/ 4244340 h 4328160"/>
                <a:gd name="connsiteX55" fmla="*/ 2831340 w 3913380"/>
                <a:gd name="connsiteY55" fmla="*/ 4137660 h 4328160"/>
                <a:gd name="connsiteX56" fmla="*/ 2838960 w 3913380"/>
                <a:gd name="connsiteY56" fmla="*/ 4099560 h 4328160"/>
                <a:gd name="connsiteX57" fmla="*/ 2861820 w 3913380"/>
                <a:gd name="connsiteY57" fmla="*/ 4038600 h 4328160"/>
                <a:gd name="connsiteX58" fmla="*/ 2854200 w 3913380"/>
                <a:gd name="connsiteY58" fmla="*/ 3680460 h 4328160"/>
                <a:gd name="connsiteX59" fmla="*/ 2846580 w 3913380"/>
                <a:gd name="connsiteY59" fmla="*/ 3642360 h 4328160"/>
                <a:gd name="connsiteX60" fmla="*/ 2823720 w 3913380"/>
                <a:gd name="connsiteY60" fmla="*/ 3604260 h 4328160"/>
                <a:gd name="connsiteX61" fmla="*/ 2808480 w 3913380"/>
                <a:gd name="connsiteY61" fmla="*/ 3573780 h 4328160"/>
                <a:gd name="connsiteX62" fmla="*/ 2770380 w 3913380"/>
                <a:gd name="connsiteY62" fmla="*/ 3528060 h 4328160"/>
                <a:gd name="connsiteX63" fmla="*/ 2732280 w 3913380"/>
                <a:gd name="connsiteY63" fmla="*/ 3429000 h 4328160"/>
                <a:gd name="connsiteX64" fmla="*/ 2717040 w 3913380"/>
                <a:gd name="connsiteY64" fmla="*/ 3375660 h 4328160"/>
                <a:gd name="connsiteX65" fmla="*/ 2709420 w 3913380"/>
                <a:gd name="connsiteY65" fmla="*/ 3345180 h 4328160"/>
                <a:gd name="connsiteX66" fmla="*/ 2694180 w 3913380"/>
                <a:gd name="connsiteY66" fmla="*/ 3299460 h 4328160"/>
                <a:gd name="connsiteX67" fmla="*/ 2686560 w 3913380"/>
                <a:gd name="connsiteY67" fmla="*/ 3253740 h 4328160"/>
                <a:gd name="connsiteX68" fmla="*/ 2648460 w 3913380"/>
                <a:gd name="connsiteY68" fmla="*/ 3116580 h 4328160"/>
                <a:gd name="connsiteX69" fmla="*/ 2602740 w 3913380"/>
                <a:gd name="connsiteY69" fmla="*/ 3032760 h 4328160"/>
                <a:gd name="connsiteX70" fmla="*/ 2579880 w 3913380"/>
                <a:gd name="connsiteY70" fmla="*/ 2979420 h 4328160"/>
                <a:gd name="connsiteX71" fmla="*/ 2534160 w 3913380"/>
                <a:gd name="connsiteY71" fmla="*/ 2887980 h 4328160"/>
                <a:gd name="connsiteX72" fmla="*/ 2496060 w 3913380"/>
                <a:gd name="connsiteY72" fmla="*/ 2773680 h 4328160"/>
                <a:gd name="connsiteX73" fmla="*/ 2488440 w 3913380"/>
                <a:gd name="connsiteY73" fmla="*/ 2727960 h 4328160"/>
                <a:gd name="connsiteX74" fmla="*/ 2511300 w 3913380"/>
                <a:gd name="connsiteY74" fmla="*/ 2583180 h 4328160"/>
                <a:gd name="connsiteX75" fmla="*/ 2595120 w 3913380"/>
                <a:gd name="connsiteY75" fmla="*/ 2529840 h 4328160"/>
                <a:gd name="connsiteX76" fmla="*/ 2663700 w 3913380"/>
                <a:gd name="connsiteY76" fmla="*/ 2522220 h 4328160"/>
                <a:gd name="connsiteX77" fmla="*/ 2709420 w 3913380"/>
                <a:gd name="connsiteY77" fmla="*/ 2514600 h 4328160"/>
                <a:gd name="connsiteX78" fmla="*/ 2922780 w 3913380"/>
                <a:gd name="connsiteY78" fmla="*/ 2499360 h 4328160"/>
                <a:gd name="connsiteX79" fmla="*/ 2945640 w 3913380"/>
                <a:gd name="connsiteY79" fmla="*/ 2491740 h 4328160"/>
                <a:gd name="connsiteX80" fmla="*/ 2968500 w 3913380"/>
                <a:gd name="connsiteY80" fmla="*/ 2476500 h 4328160"/>
                <a:gd name="connsiteX81" fmla="*/ 3037080 w 3913380"/>
                <a:gd name="connsiteY81" fmla="*/ 2415540 h 4328160"/>
                <a:gd name="connsiteX82" fmla="*/ 3052320 w 3913380"/>
                <a:gd name="connsiteY82" fmla="*/ 2377440 h 4328160"/>
                <a:gd name="connsiteX83" fmla="*/ 3120900 w 3913380"/>
                <a:gd name="connsiteY83" fmla="*/ 2331720 h 4328160"/>
                <a:gd name="connsiteX84" fmla="*/ 3159000 w 3913380"/>
                <a:gd name="connsiteY84" fmla="*/ 2324100 h 4328160"/>
                <a:gd name="connsiteX85" fmla="*/ 3212340 w 3913380"/>
                <a:gd name="connsiteY85" fmla="*/ 2308860 h 4328160"/>
                <a:gd name="connsiteX86" fmla="*/ 3242820 w 3913380"/>
                <a:gd name="connsiteY86" fmla="*/ 2270760 h 4328160"/>
                <a:gd name="connsiteX87" fmla="*/ 3265680 w 3913380"/>
                <a:gd name="connsiteY87" fmla="*/ 2209800 h 4328160"/>
                <a:gd name="connsiteX88" fmla="*/ 3273300 w 3913380"/>
                <a:gd name="connsiteY88" fmla="*/ 2179320 h 4328160"/>
                <a:gd name="connsiteX89" fmla="*/ 3280920 w 3913380"/>
                <a:gd name="connsiteY89" fmla="*/ 2141220 h 4328160"/>
                <a:gd name="connsiteX90" fmla="*/ 3311400 w 3913380"/>
                <a:gd name="connsiteY90" fmla="*/ 2125980 h 4328160"/>
                <a:gd name="connsiteX91" fmla="*/ 3463800 w 3913380"/>
                <a:gd name="connsiteY91" fmla="*/ 2133600 h 4328160"/>
                <a:gd name="connsiteX92" fmla="*/ 3532380 w 3913380"/>
                <a:gd name="connsiteY92" fmla="*/ 2186940 h 4328160"/>
                <a:gd name="connsiteX93" fmla="*/ 3555240 w 3913380"/>
                <a:gd name="connsiteY93" fmla="*/ 2202180 h 4328160"/>
                <a:gd name="connsiteX94" fmla="*/ 3608580 w 3913380"/>
                <a:gd name="connsiteY94" fmla="*/ 2270760 h 4328160"/>
                <a:gd name="connsiteX95" fmla="*/ 3646680 w 3913380"/>
                <a:gd name="connsiteY95" fmla="*/ 2301240 h 4328160"/>
                <a:gd name="connsiteX96" fmla="*/ 3730500 w 3913380"/>
                <a:gd name="connsiteY96" fmla="*/ 2308860 h 4328160"/>
                <a:gd name="connsiteX97" fmla="*/ 3905760 w 3913380"/>
                <a:gd name="connsiteY97" fmla="*/ 2263140 h 4328160"/>
                <a:gd name="connsiteX98" fmla="*/ 3913380 w 3913380"/>
                <a:gd name="connsiteY98" fmla="*/ 2232660 h 4328160"/>
                <a:gd name="connsiteX99" fmla="*/ 3898140 w 3913380"/>
                <a:gd name="connsiteY99" fmla="*/ 2080260 h 4328160"/>
                <a:gd name="connsiteX100" fmla="*/ 3860040 w 3913380"/>
                <a:gd name="connsiteY100" fmla="*/ 1996440 h 4328160"/>
                <a:gd name="connsiteX101" fmla="*/ 3814320 w 3913380"/>
                <a:gd name="connsiteY101" fmla="*/ 1935480 h 4328160"/>
                <a:gd name="connsiteX102" fmla="*/ 3745740 w 3913380"/>
                <a:gd name="connsiteY102" fmla="*/ 1859280 h 4328160"/>
                <a:gd name="connsiteX103" fmla="*/ 3700020 w 3913380"/>
                <a:gd name="connsiteY103" fmla="*/ 1798320 h 4328160"/>
                <a:gd name="connsiteX104" fmla="*/ 3631440 w 3913380"/>
                <a:gd name="connsiteY104" fmla="*/ 1760220 h 4328160"/>
                <a:gd name="connsiteX105" fmla="*/ 3555240 w 3913380"/>
                <a:gd name="connsiteY105" fmla="*/ 1744980 h 4328160"/>
                <a:gd name="connsiteX106" fmla="*/ 3456180 w 3913380"/>
                <a:gd name="connsiteY106" fmla="*/ 1706880 h 4328160"/>
                <a:gd name="connsiteX107" fmla="*/ 3357120 w 3913380"/>
                <a:gd name="connsiteY107" fmla="*/ 1623060 h 4328160"/>
                <a:gd name="connsiteX108" fmla="*/ 3296160 w 3913380"/>
                <a:gd name="connsiteY108" fmla="*/ 1546860 h 4328160"/>
                <a:gd name="connsiteX109" fmla="*/ 3288540 w 3913380"/>
                <a:gd name="connsiteY109" fmla="*/ 1485900 h 4328160"/>
                <a:gd name="connsiteX110" fmla="*/ 3273300 w 3913380"/>
                <a:gd name="connsiteY110" fmla="*/ 1447800 h 4328160"/>
                <a:gd name="connsiteX111" fmla="*/ 3258060 w 3913380"/>
                <a:gd name="connsiteY111" fmla="*/ 1325880 h 4328160"/>
                <a:gd name="connsiteX112" fmla="*/ 3242820 w 3913380"/>
                <a:gd name="connsiteY112" fmla="*/ 1249680 h 4328160"/>
                <a:gd name="connsiteX113" fmla="*/ 3235200 w 3913380"/>
                <a:gd name="connsiteY113" fmla="*/ 952500 h 4328160"/>
                <a:gd name="connsiteX114" fmla="*/ 3212340 w 3913380"/>
                <a:gd name="connsiteY114" fmla="*/ 830580 h 4328160"/>
                <a:gd name="connsiteX115" fmla="*/ 3204720 w 3913380"/>
                <a:gd name="connsiteY115" fmla="*/ 777240 h 4328160"/>
                <a:gd name="connsiteX116" fmla="*/ 3174240 w 3913380"/>
                <a:gd name="connsiteY116" fmla="*/ 701040 h 4328160"/>
                <a:gd name="connsiteX117" fmla="*/ 3143760 w 3913380"/>
                <a:gd name="connsiteY117" fmla="*/ 617220 h 4328160"/>
                <a:gd name="connsiteX118" fmla="*/ 3105660 w 3913380"/>
                <a:gd name="connsiteY118" fmla="*/ 556260 h 4328160"/>
                <a:gd name="connsiteX119" fmla="*/ 3014220 w 3913380"/>
                <a:gd name="connsiteY119" fmla="*/ 510540 h 4328160"/>
                <a:gd name="connsiteX120" fmla="*/ 2945640 w 3913380"/>
                <a:gd name="connsiteY120" fmla="*/ 464820 h 4328160"/>
                <a:gd name="connsiteX121" fmla="*/ 2907540 w 3913380"/>
                <a:gd name="connsiteY121" fmla="*/ 449580 h 4328160"/>
                <a:gd name="connsiteX122" fmla="*/ 2838960 w 3913380"/>
                <a:gd name="connsiteY122" fmla="*/ 396240 h 4328160"/>
                <a:gd name="connsiteX123" fmla="*/ 2800860 w 3913380"/>
                <a:gd name="connsiteY123" fmla="*/ 373380 h 4328160"/>
                <a:gd name="connsiteX124" fmla="*/ 2739900 w 3913380"/>
                <a:gd name="connsiteY124" fmla="*/ 304800 h 4328160"/>
                <a:gd name="connsiteX125" fmla="*/ 2717040 w 3913380"/>
                <a:gd name="connsiteY125" fmla="*/ 274320 h 4328160"/>
                <a:gd name="connsiteX126" fmla="*/ 2678940 w 3913380"/>
                <a:gd name="connsiteY126" fmla="*/ 251460 h 4328160"/>
                <a:gd name="connsiteX127" fmla="*/ 2625600 w 3913380"/>
                <a:gd name="connsiteY127" fmla="*/ 220980 h 4328160"/>
                <a:gd name="connsiteX128" fmla="*/ 2587500 w 3913380"/>
                <a:gd name="connsiteY128" fmla="*/ 213360 h 4328160"/>
                <a:gd name="connsiteX129" fmla="*/ 2465580 w 3913380"/>
                <a:gd name="connsiteY129" fmla="*/ 182880 h 4328160"/>
                <a:gd name="connsiteX130" fmla="*/ 2351280 w 3913380"/>
                <a:gd name="connsiteY130" fmla="*/ 167640 h 4328160"/>
                <a:gd name="connsiteX131" fmla="*/ 2244600 w 3913380"/>
                <a:gd name="connsiteY131" fmla="*/ 144780 h 4328160"/>
                <a:gd name="connsiteX132" fmla="*/ 2206500 w 3913380"/>
                <a:gd name="connsiteY132" fmla="*/ 129540 h 4328160"/>
                <a:gd name="connsiteX133" fmla="*/ 2099820 w 3913380"/>
                <a:gd name="connsiteY133" fmla="*/ 83820 h 4328160"/>
                <a:gd name="connsiteX134" fmla="*/ 2061720 w 3913380"/>
                <a:gd name="connsiteY134" fmla="*/ 53340 h 4328160"/>
                <a:gd name="connsiteX135" fmla="*/ 2023620 w 3913380"/>
                <a:gd name="connsiteY135" fmla="*/ 45720 h 4328160"/>
                <a:gd name="connsiteX136" fmla="*/ 1962660 w 3913380"/>
                <a:gd name="connsiteY136" fmla="*/ 30480 h 4328160"/>
                <a:gd name="connsiteX137" fmla="*/ 1916940 w 3913380"/>
                <a:gd name="connsiteY137" fmla="*/ 22860 h 4328160"/>
                <a:gd name="connsiteX138" fmla="*/ 1779780 w 3913380"/>
                <a:gd name="connsiteY138" fmla="*/ 0 h 4328160"/>
                <a:gd name="connsiteX139" fmla="*/ 545340 w 3913380"/>
                <a:gd name="connsiteY13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513080 w 3913380"/>
                <a:gd name="connsiteY32" fmla="*/ 3870960 h 4328160"/>
                <a:gd name="connsiteX33" fmla="*/ 1612140 w 3913380"/>
                <a:gd name="connsiteY33" fmla="*/ 3840480 h 4328160"/>
                <a:gd name="connsiteX34" fmla="*/ 1680720 w 3913380"/>
                <a:gd name="connsiteY34" fmla="*/ 3817620 h 4328160"/>
                <a:gd name="connsiteX35" fmla="*/ 1703580 w 3913380"/>
                <a:gd name="connsiteY35" fmla="*/ 3802380 h 4328160"/>
                <a:gd name="connsiteX36" fmla="*/ 1924560 w 3913380"/>
                <a:gd name="connsiteY36" fmla="*/ 3810000 h 4328160"/>
                <a:gd name="connsiteX37" fmla="*/ 2000760 w 3913380"/>
                <a:gd name="connsiteY37" fmla="*/ 3863340 h 4328160"/>
                <a:gd name="connsiteX38" fmla="*/ 2046480 w 3913380"/>
                <a:gd name="connsiteY38" fmla="*/ 3931920 h 4328160"/>
                <a:gd name="connsiteX39" fmla="*/ 2054100 w 3913380"/>
                <a:gd name="connsiteY39" fmla="*/ 3954780 h 4328160"/>
                <a:gd name="connsiteX40" fmla="*/ 2092200 w 3913380"/>
                <a:gd name="connsiteY40" fmla="*/ 4000500 h 4328160"/>
                <a:gd name="connsiteX41" fmla="*/ 2130300 w 3913380"/>
                <a:gd name="connsiteY41" fmla="*/ 4069080 h 4328160"/>
                <a:gd name="connsiteX42" fmla="*/ 2168400 w 3913380"/>
                <a:gd name="connsiteY42" fmla="*/ 4122420 h 4328160"/>
                <a:gd name="connsiteX43" fmla="*/ 2191260 w 3913380"/>
                <a:gd name="connsiteY43" fmla="*/ 4145280 h 4328160"/>
                <a:gd name="connsiteX44" fmla="*/ 2206500 w 3913380"/>
                <a:gd name="connsiteY44" fmla="*/ 4168140 h 4328160"/>
                <a:gd name="connsiteX45" fmla="*/ 2236980 w 3913380"/>
                <a:gd name="connsiteY45" fmla="*/ 4198620 h 4328160"/>
                <a:gd name="connsiteX46" fmla="*/ 2259840 w 3913380"/>
                <a:gd name="connsiteY46" fmla="*/ 4229100 h 4328160"/>
                <a:gd name="connsiteX47" fmla="*/ 2305560 w 3913380"/>
                <a:gd name="connsiteY47" fmla="*/ 4259580 h 4328160"/>
                <a:gd name="connsiteX48" fmla="*/ 2343660 w 3913380"/>
                <a:gd name="connsiteY48" fmla="*/ 4290060 h 4328160"/>
                <a:gd name="connsiteX49" fmla="*/ 2404620 w 3913380"/>
                <a:gd name="connsiteY49" fmla="*/ 4305300 h 4328160"/>
                <a:gd name="connsiteX50" fmla="*/ 2427480 w 3913380"/>
                <a:gd name="connsiteY50" fmla="*/ 4320540 h 4328160"/>
                <a:gd name="connsiteX51" fmla="*/ 2457960 w 3913380"/>
                <a:gd name="connsiteY51" fmla="*/ 4328160 h 4328160"/>
                <a:gd name="connsiteX52" fmla="*/ 2656080 w 3913380"/>
                <a:gd name="connsiteY52" fmla="*/ 4320540 h 4328160"/>
                <a:gd name="connsiteX53" fmla="*/ 2724660 w 3913380"/>
                <a:gd name="connsiteY53" fmla="*/ 4282440 h 4328160"/>
                <a:gd name="connsiteX54" fmla="*/ 2778000 w 3913380"/>
                <a:gd name="connsiteY54" fmla="*/ 4244340 h 4328160"/>
                <a:gd name="connsiteX55" fmla="*/ 2831340 w 3913380"/>
                <a:gd name="connsiteY55" fmla="*/ 4137660 h 4328160"/>
                <a:gd name="connsiteX56" fmla="*/ 2838960 w 3913380"/>
                <a:gd name="connsiteY56" fmla="*/ 4099560 h 4328160"/>
                <a:gd name="connsiteX57" fmla="*/ 2861820 w 3913380"/>
                <a:gd name="connsiteY57" fmla="*/ 4038600 h 4328160"/>
                <a:gd name="connsiteX58" fmla="*/ 2854200 w 3913380"/>
                <a:gd name="connsiteY58" fmla="*/ 3680460 h 4328160"/>
                <a:gd name="connsiteX59" fmla="*/ 2846580 w 3913380"/>
                <a:gd name="connsiteY59" fmla="*/ 3642360 h 4328160"/>
                <a:gd name="connsiteX60" fmla="*/ 2823720 w 3913380"/>
                <a:gd name="connsiteY60" fmla="*/ 3604260 h 4328160"/>
                <a:gd name="connsiteX61" fmla="*/ 2808480 w 3913380"/>
                <a:gd name="connsiteY61" fmla="*/ 3573780 h 4328160"/>
                <a:gd name="connsiteX62" fmla="*/ 2770380 w 3913380"/>
                <a:gd name="connsiteY62" fmla="*/ 3528060 h 4328160"/>
                <a:gd name="connsiteX63" fmla="*/ 2732280 w 3913380"/>
                <a:gd name="connsiteY63" fmla="*/ 3429000 h 4328160"/>
                <a:gd name="connsiteX64" fmla="*/ 2717040 w 3913380"/>
                <a:gd name="connsiteY64" fmla="*/ 3375660 h 4328160"/>
                <a:gd name="connsiteX65" fmla="*/ 2709420 w 3913380"/>
                <a:gd name="connsiteY65" fmla="*/ 3345180 h 4328160"/>
                <a:gd name="connsiteX66" fmla="*/ 2694180 w 3913380"/>
                <a:gd name="connsiteY66" fmla="*/ 3299460 h 4328160"/>
                <a:gd name="connsiteX67" fmla="*/ 2686560 w 3913380"/>
                <a:gd name="connsiteY67" fmla="*/ 3253740 h 4328160"/>
                <a:gd name="connsiteX68" fmla="*/ 2648460 w 3913380"/>
                <a:gd name="connsiteY68" fmla="*/ 3116580 h 4328160"/>
                <a:gd name="connsiteX69" fmla="*/ 2602740 w 3913380"/>
                <a:gd name="connsiteY69" fmla="*/ 3032760 h 4328160"/>
                <a:gd name="connsiteX70" fmla="*/ 2579880 w 3913380"/>
                <a:gd name="connsiteY70" fmla="*/ 2979420 h 4328160"/>
                <a:gd name="connsiteX71" fmla="*/ 2534160 w 3913380"/>
                <a:gd name="connsiteY71" fmla="*/ 2887980 h 4328160"/>
                <a:gd name="connsiteX72" fmla="*/ 2496060 w 3913380"/>
                <a:gd name="connsiteY72" fmla="*/ 2773680 h 4328160"/>
                <a:gd name="connsiteX73" fmla="*/ 2488440 w 3913380"/>
                <a:gd name="connsiteY73" fmla="*/ 2727960 h 4328160"/>
                <a:gd name="connsiteX74" fmla="*/ 2511300 w 3913380"/>
                <a:gd name="connsiteY74" fmla="*/ 2583180 h 4328160"/>
                <a:gd name="connsiteX75" fmla="*/ 2595120 w 3913380"/>
                <a:gd name="connsiteY75" fmla="*/ 2529840 h 4328160"/>
                <a:gd name="connsiteX76" fmla="*/ 2663700 w 3913380"/>
                <a:gd name="connsiteY76" fmla="*/ 2522220 h 4328160"/>
                <a:gd name="connsiteX77" fmla="*/ 2709420 w 3913380"/>
                <a:gd name="connsiteY77" fmla="*/ 2514600 h 4328160"/>
                <a:gd name="connsiteX78" fmla="*/ 2922780 w 3913380"/>
                <a:gd name="connsiteY78" fmla="*/ 2499360 h 4328160"/>
                <a:gd name="connsiteX79" fmla="*/ 2945640 w 3913380"/>
                <a:gd name="connsiteY79" fmla="*/ 2491740 h 4328160"/>
                <a:gd name="connsiteX80" fmla="*/ 2968500 w 3913380"/>
                <a:gd name="connsiteY80" fmla="*/ 2476500 h 4328160"/>
                <a:gd name="connsiteX81" fmla="*/ 3037080 w 3913380"/>
                <a:gd name="connsiteY81" fmla="*/ 2415540 h 4328160"/>
                <a:gd name="connsiteX82" fmla="*/ 3052320 w 3913380"/>
                <a:gd name="connsiteY82" fmla="*/ 2377440 h 4328160"/>
                <a:gd name="connsiteX83" fmla="*/ 3120900 w 3913380"/>
                <a:gd name="connsiteY83" fmla="*/ 2331720 h 4328160"/>
                <a:gd name="connsiteX84" fmla="*/ 3159000 w 3913380"/>
                <a:gd name="connsiteY84" fmla="*/ 2324100 h 4328160"/>
                <a:gd name="connsiteX85" fmla="*/ 3212340 w 3913380"/>
                <a:gd name="connsiteY85" fmla="*/ 2308860 h 4328160"/>
                <a:gd name="connsiteX86" fmla="*/ 3242820 w 3913380"/>
                <a:gd name="connsiteY86" fmla="*/ 2270760 h 4328160"/>
                <a:gd name="connsiteX87" fmla="*/ 3265680 w 3913380"/>
                <a:gd name="connsiteY87" fmla="*/ 2209800 h 4328160"/>
                <a:gd name="connsiteX88" fmla="*/ 3273300 w 3913380"/>
                <a:gd name="connsiteY88" fmla="*/ 2179320 h 4328160"/>
                <a:gd name="connsiteX89" fmla="*/ 3280920 w 3913380"/>
                <a:gd name="connsiteY89" fmla="*/ 2141220 h 4328160"/>
                <a:gd name="connsiteX90" fmla="*/ 3311400 w 3913380"/>
                <a:gd name="connsiteY90" fmla="*/ 2125980 h 4328160"/>
                <a:gd name="connsiteX91" fmla="*/ 3463800 w 3913380"/>
                <a:gd name="connsiteY91" fmla="*/ 2133600 h 4328160"/>
                <a:gd name="connsiteX92" fmla="*/ 3532380 w 3913380"/>
                <a:gd name="connsiteY92" fmla="*/ 2186940 h 4328160"/>
                <a:gd name="connsiteX93" fmla="*/ 3555240 w 3913380"/>
                <a:gd name="connsiteY93" fmla="*/ 2202180 h 4328160"/>
                <a:gd name="connsiteX94" fmla="*/ 3608580 w 3913380"/>
                <a:gd name="connsiteY94" fmla="*/ 2270760 h 4328160"/>
                <a:gd name="connsiteX95" fmla="*/ 3646680 w 3913380"/>
                <a:gd name="connsiteY95" fmla="*/ 2301240 h 4328160"/>
                <a:gd name="connsiteX96" fmla="*/ 3730500 w 3913380"/>
                <a:gd name="connsiteY96" fmla="*/ 2308860 h 4328160"/>
                <a:gd name="connsiteX97" fmla="*/ 3905760 w 3913380"/>
                <a:gd name="connsiteY97" fmla="*/ 2263140 h 4328160"/>
                <a:gd name="connsiteX98" fmla="*/ 3913380 w 3913380"/>
                <a:gd name="connsiteY98" fmla="*/ 2232660 h 4328160"/>
                <a:gd name="connsiteX99" fmla="*/ 3898140 w 3913380"/>
                <a:gd name="connsiteY99" fmla="*/ 2080260 h 4328160"/>
                <a:gd name="connsiteX100" fmla="*/ 3860040 w 3913380"/>
                <a:gd name="connsiteY100" fmla="*/ 1996440 h 4328160"/>
                <a:gd name="connsiteX101" fmla="*/ 3814320 w 3913380"/>
                <a:gd name="connsiteY101" fmla="*/ 1935480 h 4328160"/>
                <a:gd name="connsiteX102" fmla="*/ 3745740 w 3913380"/>
                <a:gd name="connsiteY102" fmla="*/ 1859280 h 4328160"/>
                <a:gd name="connsiteX103" fmla="*/ 3700020 w 3913380"/>
                <a:gd name="connsiteY103" fmla="*/ 1798320 h 4328160"/>
                <a:gd name="connsiteX104" fmla="*/ 3631440 w 3913380"/>
                <a:gd name="connsiteY104" fmla="*/ 1760220 h 4328160"/>
                <a:gd name="connsiteX105" fmla="*/ 3555240 w 3913380"/>
                <a:gd name="connsiteY105" fmla="*/ 1744980 h 4328160"/>
                <a:gd name="connsiteX106" fmla="*/ 3456180 w 3913380"/>
                <a:gd name="connsiteY106" fmla="*/ 1706880 h 4328160"/>
                <a:gd name="connsiteX107" fmla="*/ 3357120 w 3913380"/>
                <a:gd name="connsiteY107" fmla="*/ 1623060 h 4328160"/>
                <a:gd name="connsiteX108" fmla="*/ 3296160 w 3913380"/>
                <a:gd name="connsiteY108" fmla="*/ 1546860 h 4328160"/>
                <a:gd name="connsiteX109" fmla="*/ 3288540 w 3913380"/>
                <a:gd name="connsiteY109" fmla="*/ 1485900 h 4328160"/>
                <a:gd name="connsiteX110" fmla="*/ 3273300 w 3913380"/>
                <a:gd name="connsiteY110" fmla="*/ 1447800 h 4328160"/>
                <a:gd name="connsiteX111" fmla="*/ 3258060 w 3913380"/>
                <a:gd name="connsiteY111" fmla="*/ 1325880 h 4328160"/>
                <a:gd name="connsiteX112" fmla="*/ 3242820 w 3913380"/>
                <a:gd name="connsiteY112" fmla="*/ 1249680 h 4328160"/>
                <a:gd name="connsiteX113" fmla="*/ 3235200 w 3913380"/>
                <a:gd name="connsiteY113" fmla="*/ 952500 h 4328160"/>
                <a:gd name="connsiteX114" fmla="*/ 3212340 w 3913380"/>
                <a:gd name="connsiteY114" fmla="*/ 830580 h 4328160"/>
                <a:gd name="connsiteX115" fmla="*/ 3204720 w 3913380"/>
                <a:gd name="connsiteY115" fmla="*/ 777240 h 4328160"/>
                <a:gd name="connsiteX116" fmla="*/ 3174240 w 3913380"/>
                <a:gd name="connsiteY116" fmla="*/ 701040 h 4328160"/>
                <a:gd name="connsiteX117" fmla="*/ 3143760 w 3913380"/>
                <a:gd name="connsiteY117" fmla="*/ 617220 h 4328160"/>
                <a:gd name="connsiteX118" fmla="*/ 3105660 w 3913380"/>
                <a:gd name="connsiteY118" fmla="*/ 556260 h 4328160"/>
                <a:gd name="connsiteX119" fmla="*/ 3014220 w 3913380"/>
                <a:gd name="connsiteY119" fmla="*/ 510540 h 4328160"/>
                <a:gd name="connsiteX120" fmla="*/ 2945640 w 3913380"/>
                <a:gd name="connsiteY120" fmla="*/ 464820 h 4328160"/>
                <a:gd name="connsiteX121" fmla="*/ 2907540 w 3913380"/>
                <a:gd name="connsiteY121" fmla="*/ 449580 h 4328160"/>
                <a:gd name="connsiteX122" fmla="*/ 2838960 w 3913380"/>
                <a:gd name="connsiteY122" fmla="*/ 396240 h 4328160"/>
                <a:gd name="connsiteX123" fmla="*/ 2800860 w 3913380"/>
                <a:gd name="connsiteY123" fmla="*/ 373380 h 4328160"/>
                <a:gd name="connsiteX124" fmla="*/ 2739900 w 3913380"/>
                <a:gd name="connsiteY124" fmla="*/ 304800 h 4328160"/>
                <a:gd name="connsiteX125" fmla="*/ 2717040 w 3913380"/>
                <a:gd name="connsiteY125" fmla="*/ 274320 h 4328160"/>
                <a:gd name="connsiteX126" fmla="*/ 2678940 w 3913380"/>
                <a:gd name="connsiteY126" fmla="*/ 251460 h 4328160"/>
                <a:gd name="connsiteX127" fmla="*/ 2625600 w 3913380"/>
                <a:gd name="connsiteY127" fmla="*/ 220980 h 4328160"/>
                <a:gd name="connsiteX128" fmla="*/ 2587500 w 3913380"/>
                <a:gd name="connsiteY128" fmla="*/ 213360 h 4328160"/>
                <a:gd name="connsiteX129" fmla="*/ 2465580 w 3913380"/>
                <a:gd name="connsiteY129" fmla="*/ 182880 h 4328160"/>
                <a:gd name="connsiteX130" fmla="*/ 2351280 w 3913380"/>
                <a:gd name="connsiteY130" fmla="*/ 167640 h 4328160"/>
                <a:gd name="connsiteX131" fmla="*/ 2244600 w 3913380"/>
                <a:gd name="connsiteY131" fmla="*/ 144780 h 4328160"/>
                <a:gd name="connsiteX132" fmla="*/ 2206500 w 3913380"/>
                <a:gd name="connsiteY132" fmla="*/ 129540 h 4328160"/>
                <a:gd name="connsiteX133" fmla="*/ 2099820 w 3913380"/>
                <a:gd name="connsiteY133" fmla="*/ 83820 h 4328160"/>
                <a:gd name="connsiteX134" fmla="*/ 2061720 w 3913380"/>
                <a:gd name="connsiteY134" fmla="*/ 53340 h 4328160"/>
                <a:gd name="connsiteX135" fmla="*/ 2023620 w 3913380"/>
                <a:gd name="connsiteY135" fmla="*/ 45720 h 4328160"/>
                <a:gd name="connsiteX136" fmla="*/ 1962660 w 3913380"/>
                <a:gd name="connsiteY136" fmla="*/ 30480 h 4328160"/>
                <a:gd name="connsiteX137" fmla="*/ 1916940 w 3913380"/>
                <a:gd name="connsiteY137" fmla="*/ 22860 h 4328160"/>
                <a:gd name="connsiteX138" fmla="*/ 1779780 w 3913380"/>
                <a:gd name="connsiteY138" fmla="*/ 0 h 4328160"/>
                <a:gd name="connsiteX139" fmla="*/ 545340 w 3913380"/>
                <a:gd name="connsiteY13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513080 w 3913380"/>
                <a:gd name="connsiteY32" fmla="*/ 3870960 h 4328160"/>
                <a:gd name="connsiteX33" fmla="*/ 1612140 w 3913380"/>
                <a:gd name="connsiteY33" fmla="*/ 3840480 h 4328160"/>
                <a:gd name="connsiteX34" fmla="*/ 1680720 w 3913380"/>
                <a:gd name="connsiteY34" fmla="*/ 3817620 h 4328160"/>
                <a:gd name="connsiteX35" fmla="*/ 1703580 w 3913380"/>
                <a:gd name="connsiteY35" fmla="*/ 3802380 h 4328160"/>
                <a:gd name="connsiteX36" fmla="*/ 1924560 w 3913380"/>
                <a:gd name="connsiteY36" fmla="*/ 3810000 h 4328160"/>
                <a:gd name="connsiteX37" fmla="*/ 2000760 w 3913380"/>
                <a:gd name="connsiteY37" fmla="*/ 3863340 h 4328160"/>
                <a:gd name="connsiteX38" fmla="*/ 2046480 w 3913380"/>
                <a:gd name="connsiteY38" fmla="*/ 3931920 h 4328160"/>
                <a:gd name="connsiteX39" fmla="*/ 2054100 w 3913380"/>
                <a:gd name="connsiteY39" fmla="*/ 3954780 h 4328160"/>
                <a:gd name="connsiteX40" fmla="*/ 2092200 w 3913380"/>
                <a:gd name="connsiteY40" fmla="*/ 4000500 h 4328160"/>
                <a:gd name="connsiteX41" fmla="*/ 2130300 w 3913380"/>
                <a:gd name="connsiteY41" fmla="*/ 4069080 h 4328160"/>
                <a:gd name="connsiteX42" fmla="*/ 2168400 w 3913380"/>
                <a:gd name="connsiteY42" fmla="*/ 4122420 h 4328160"/>
                <a:gd name="connsiteX43" fmla="*/ 2191260 w 3913380"/>
                <a:gd name="connsiteY43" fmla="*/ 4145280 h 4328160"/>
                <a:gd name="connsiteX44" fmla="*/ 2206500 w 3913380"/>
                <a:gd name="connsiteY44" fmla="*/ 4168140 h 4328160"/>
                <a:gd name="connsiteX45" fmla="*/ 2236980 w 3913380"/>
                <a:gd name="connsiteY45" fmla="*/ 4198620 h 4328160"/>
                <a:gd name="connsiteX46" fmla="*/ 2259840 w 3913380"/>
                <a:gd name="connsiteY46" fmla="*/ 4229100 h 4328160"/>
                <a:gd name="connsiteX47" fmla="*/ 2305560 w 3913380"/>
                <a:gd name="connsiteY47" fmla="*/ 4259580 h 4328160"/>
                <a:gd name="connsiteX48" fmla="*/ 2343660 w 3913380"/>
                <a:gd name="connsiteY48" fmla="*/ 4290060 h 4328160"/>
                <a:gd name="connsiteX49" fmla="*/ 2404620 w 3913380"/>
                <a:gd name="connsiteY49" fmla="*/ 4305300 h 4328160"/>
                <a:gd name="connsiteX50" fmla="*/ 2427480 w 3913380"/>
                <a:gd name="connsiteY50" fmla="*/ 4320540 h 4328160"/>
                <a:gd name="connsiteX51" fmla="*/ 2457960 w 3913380"/>
                <a:gd name="connsiteY51" fmla="*/ 4328160 h 4328160"/>
                <a:gd name="connsiteX52" fmla="*/ 2656080 w 3913380"/>
                <a:gd name="connsiteY52" fmla="*/ 4320540 h 4328160"/>
                <a:gd name="connsiteX53" fmla="*/ 2724660 w 3913380"/>
                <a:gd name="connsiteY53" fmla="*/ 4282440 h 4328160"/>
                <a:gd name="connsiteX54" fmla="*/ 2778000 w 3913380"/>
                <a:gd name="connsiteY54" fmla="*/ 4244340 h 4328160"/>
                <a:gd name="connsiteX55" fmla="*/ 2831340 w 3913380"/>
                <a:gd name="connsiteY55" fmla="*/ 4137660 h 4328160"/>
                <a:gd name="connsiteX56" fmla="*/ 2838960 w 3913380"/>
                <a:gd name="connsiteY56" fmla="*/ 4099560 h 4328160"/>
                <a:gd name="connsiteX57" fmla="*/ 2861820 w 3913380"/>
                <a:gd name="connsiteY57" fmla="*/ 4038600 h 4328160"/>
                <a:gd name="connsiteX58" fmla="*/ 2854200 w 3913380"/>
                <a:gd name="connsiteY58" fmla="*/ 3680460 h 4328160"/>
                <a:gd name="connsiteX59" fmla="*/ 2846580 w 3913380"/>
                <a:gd name="connsiteY59" fmla="*/ 3642360 h 4328160"/>
                <a:gd name="connsiteX60" fmla="*/ 2823720 w 3913380"/>
                <a:gd name="connsiteY60" fmla="*/ 3604260 h 4328160"/>
                <a:gd name="connsiteX61" fmla="*/ 2808480 w 3913380"/>
                <a:gd name="connsiteY61" fmla="*/ 3573780 h 4328160"/>
                <a:gd name="connsiteX62" fmla="*/ 2770380 w 3913380"/>
                <a:gd name="connsiteY62" fmla="*/ 3528060 h 4328160"/>
                <a:gd name="connsiteX63" fmla="*/ 2732280 w 3913380"/>
                <a:gd name="connsiteY63" fmla="*/ 3429000 h 4328160"/>
                <a:gd name="connsiteX64" fmla="*/ 2717040 w 3913380"/>
                <a:gd name="connsiteY64" fmla="*/ 3375660 h 4328160"/>
                <a:gd name="connsiteX65" fmla="*/ 2709420 w 3913380"/>
                <a:gd name="connsiteY65" fmla="*/ 3345180 h 4328160"/>
                <a:gd name="connsiteX66" fmla="*/ 2694180 w 3913380"/>
                <a:gd name="connsiteY66" fmla="*/ 3299460 h 4328160"/>
                <a:gd name="connsiteX67" fmla="*/ 2686560 w 3913380"/>
                <a:gd name="connsiteY67" fmla="*/ 3253740 h 4328160"/>
                <a:gd name="connsiteX68" fmla="*/ 2648460 w 3913380"/>
                <a:gd name="connsiteY68" fmla="*/ 3116580 h 4328160"/>
                <a:gd name="connsiteX69" fmla="*/ 2602740 w 3913380"/>
                <a:gd name="connsiteY69" fmla="*/ 3032760 h 4328160"/>
                <a:gd name="connsiteX70" fmla="*/ 2579880 w 3913380"/>
                <a:gd name="connsiteY70" fmla="*/ 2979420 h 4328160"/>
                <a:gd name="connsiteX71" fmla="*/ 2534160 w 3913380"/>
                <a:gd name="connsiteY71" fmla="*/ 2887980 h 4328160"/>
                <a:gd name="connsiteX72" fmla="*/ 2496060 w 3913380"/>
                <a:gd name="connsiteY72" fmla="*/ 2773680 h 4328160"/>
                <a:gd name="connsiteX73" fmla="*/ 2488440 w 3913380"/>
                <a:gd name="connsiteY73" fmla="*/ 2727960 h 4328160"/>
                <a:gd name="connsiteX74" fmla="*/ 2511300 w 3913380"/>
                <a:gd name="connsiteY74" fmla="*/ 2583180 h 4328160"/>
                <a:gd name="connsiteX75" fmla="*/ 2595120 w 3913380"/>
                <a:gd name="connsiteY75" fmla="*/ 2529840 h 4328160"/>
                <a:gd name="connsiteX76" fmla="*/ 2663700 w 3913380"/>
                <a:gd name="connsiteY76" fmla="*/ 2522220 h 4328160"/>
                <a:gd name="connsiteX77" fmla="*/ 2709420 w 3913380"/>
                <a:gd name="connsiteY77" fmla="*/ 2514600 h 4328160"/>
                <a:gd name="connsiteX78" fmla="*/ 2922780 w 3913380"/>
                <a:gd name="connsiteY78" fmla="*/ 2499360 h 4328160"/>
                <a:gd name="connsiteX79" fmla="*/ 2945640 w 3913380"/>
                <a:gd name="connsiteY79" fmla="*/ 2491740 h 4328160"/>
                <a:gd name="connsiteX80" fmla="*/ 2968500 w 3913380"/>
                <a:gd name="connsiteY80" fmla="*/ 2476500 h 4328160"/>
                <a:gd name="connsiteX81" fmla="*/ 3037080 w 3913380"/>
                <a:gd name="connsiteY81" fmla="*/ 2415540 h 4328160"/>
                <a:gd name="connsiteX82" fmla="*/ 3052320 w 3913380"/>
                <a:gd name="connsiteY82" fmla="*/ 2377440 h 4328160"/>
                <a:gd name="connsiteX83" fmla="*/ 3120900 w 3913380"/>
                <a:gd name="connsiteY83" fmla="*/ 2331720 h 4328160"/>
                <a:gd name="connsiteX84" fmla="*/ 3159000 w 3913380"/>
                <a:gd name="connsiteY84" fmla="*/ 2324100 h 4328160"/>
                <a:gd name="connsiteX85" fmla="*/ 3212340 w 3913380"/>
                <a:gd name="connsiteY85" fmla="*/ 2308860 h 4328160"/>
                <a:gd name="connsiteX86" fmla="*/ 3242820 w 3913380"/>
                <a:gd name="connsiteY86" fmla="*/ 2270760 h 4328160"/>
                <a:gd name="connsiteX87" fmla="*/ 3265680 w 3913380"/>
                <a:gd name="connsiteY87" fmla="*/ 2209800 h 4328160"/>
                <a:gd name="connsiteX88" fmla="*/ 3273300 w 3913380"/>
                <a:gd name="connsiteY88" fmla="*/ 2179320 h 4328160"/>
                <a:gd name="connsiteX89" fmla="*/ 3280920 w 3913380"/>
                <a:gd name="connsiteY89" fmla="*/ 2141220 h 4328160"/>
                <a:gd name="connsiteX90" fmla="*/ 3311400 w 3913380"/>
                <a:gd name="connsiteY90" fmla="*/ 2125980 h 4328160"/>
                <a:gd name="connsiteX91" fmla="*/ 3463800 w 3913380"/>
                <a:gd name="connsiteY91" fmla="*/ 2133600 h 4328160"/>
                <a:gd name="connsiteX92" fmla="*/ 3532380 w 3913380"/>
                <a:gd name="connsiteY92" fmla="*/ 2186940 h 4328160"/>
                <a:gd name="connsiteX93" fmla="*/ 3555240 w 3913380"/>
                <a:gd name="connsiteY93" fmla="*/ 2202180 h 4328160"/>
                <a:gd name="connsiteX94" fmla="*/ 3608580 w 3913380"/>
                <a:gd name="connsiteY94" fmla="*/ 2270760 h 4328160"/>
                <a:gd name="connsiteX95" fmla="*/ 3646680 w 3913380"/>
                <a:gd name="connsiteY95" fmla="*/ 2301240 h 4328160"/>
                <a:gd name="connsiteX96" fmla="*/ 3730500 w 3913380"/>
                <a:gd name="connsiteY96" fmla="*/ 2308860 h 4328160"/>
                <a:gd name="connsiteX97" fmla="*/ 3905760 w 3913380"/>
                <a:gd name="connsiteY97" fmla="*/ 2263140 h 4328160"/>
                <a:gd name="connsiteX98" fmla="*/ 3913380 w 3913380"/>
                <a:gd name="connsiteY98" fmla="*/ 2232660 h 4328160"/>
                <a:gd name="connsiteX99" fmla="*/ 3898140 w 3913380"/>
                <a:gd name="connsiteY99" fmla="*/ 2080260 h 4328160"/>
                <a:gd name="connsiteX100" fmla="*/ 3860040 w 3913380"/>
                <a:gd name="connsiteY100" fmla="*/ 1996440 h 4328160"/>
                <a:gd name="connsiteX101" fmla="*/ 3814320 w 3913380"/>
                <a:gd name="connsiteY101" fmla="*/ 1935480 h 4328160"/>
                <a:gd name="connsiteX102" fmla="*/ 3745740 w 3913380"/>
                <a:gd name="connsiteY102" fmla="*/ 1859280 h 4328160"/>
                <a:gd name="connsiteX103" fmla="*/ 3700020 w 3913380"/>
                <a:gd name="connsiteY103" fmla="*/ 1798320 h 4328160"/>
                <a:gd name="connsiteX104" fmla="*/ 3631440 w 3913380"/>
                <a:gd name="connsiteY104" fmla="*/ 1760220 h 4328160"/>
                <a:gd name="connsiteX105" fmla="*/ 3555240 w 3913380"/>
                <a:gd name="connsiteY105" fmla="*/ 1744980 h 4328160"/>
                <a:gd name="connsiteX106" fmla="*/ 3456180 w 3913380"/>
                <a:gd name="connsiteY106" fmla="*/ 1706880 h 4328160"/>
                <a:gd name="connsiteX107" fmla="*/ 3357120 w 3913380"/>
                <a:gd name="connsiteY107" fmla="*/ 1623060 h 4328160"/>
                <a:gd name="connsiteX108" fmla="*/ 3296160 w 3913380"/>
                <a:gd name="connsiteY108" fmla="*/ 1546860 h 4328160"/>
                <a:gd name="connsiteX109" fmla="*/ 3288540 w 3913380"/>
                <a:gd name="connsiteY109" fmla="*/ 1485900 h 4328160"/>
                <a:gd name="connsiteX110" fmla="*/ 3273300 w 3913380"/>
                <a:gd name="connsiteY110" fmla="*/ 1447800 h 4328160"/>
                <a:gd name="connsiteX111" fmla="*/ 3258060 w 3913380"/>
                <a:gd name="connsiteY111" fmla="*/ 1325880 h 4328160"/>
                <a:gd name="connsiteX112" fmla="*/ 3242820 w 3913380"/>
                <a:gd name="connsiteY112" fmla="*/ 1249680 h 4328160"/>
                <a:gd name="connsiteX113" fmla="*/ 3235200 w 3913380"/>
                <a:gd name="connsiteY113" fmla="*/ 952500 h 4328160"/>
                <a:gd name="connsiteX114" fmla="*/ 3212340 w 3913380"/>
                <a:gd name="connsiteY114" fmla="*/ 830580 h 4328160"/>
                <a:gd name="connsiteX115" fmla="*/ 3204720 w 3913380"/>
                <a:gd name="connsiteY115" fmla="*/ 777240 h 4328160"/>
                <a:gd name="connsiteX116" fmla="*/ 3174240 w 3913380"/>
                <a:gd name="connsiteY116" fmla="*/ 701040 h 4328160"/>
                <a:gd name="connsiteX117" fmla="*/ 3143760 w 3913380"/>
                <a:gd name="connsiteY117" fmla="*/ 617220 h 4328160"/>
                <a:gd name="connsiteX118" fmla="*/ 3105660 w 3913380"/>
                <a:gd name="connsiteY118" fmla="*/ 556260 h 4328160"/>
                <a:gd name="connsiteX119" fmla="*/ 3014220 w 3913380"/>
                <a:gd name="connsiteY119" fmla="*/ 510540 h 4328160"/>
                <a:gd name="connsiteX120" fmla="*/ 2945640 w 3913380"/>
                <a:gd name="connsiteY120" fmla="*/ 464820 h 4328160"/>
                <a:gd name="connsiteX121" fmla="*/ 2907540 w 3913380"/>
                <a:gd name="connsiteY121" fmla="*/ 449580 h 4328160"/>
                <a:gd name="connsiteX122" fmla="*/ 2838960 w 3913380"/>
                <a:gd name="connsiteY122" fmla="*/ 396240 h 4328160"/>
                <a:gd name="connsiteX123" fmla="*/ 2800860 w 3913380"/>
                <a:gd name="connsiteY123" fmla="*/ 373380 h 4328160"/>
                <a:gd name="connsiteX124" fmla="*/ 2739900 w 3913380"/>
                <a:gd name="connsiteY124" fmla="*/ 304800 h 4328160"/>
                <a:gd name="connsiteX125" fmla="*/ 2717040 w 3913380"/>
                <a:gd name="connsiteY125" fmla="*/ 274320 h 4328160"/>
                <a:gd name="connsiteX126" fmla="*/ 2678940 w 3913380"/>
                <a:gd name="connsiteY126" fmla="*/ 251460 h 4328160"/>
                <a:gd name="connsiteX127" fmla="*/ 2625600 w 3913380"/>
                <a:gd name="connsiteY127" fmla="*/ 220980 h 4328160"/>
                <a:gd name="connsiteX128" fmla="*/ 2587500 w 3913380"/>
                <a:gd name="connsiteY128" fmla="*/ 213360 h 4328160"/>
                <a:gd name="connsiteX129" fmla="*/ 2465580 w 3913380"/>
                <a:gd name="connsiteY129" fmla="*/ 182880 h 4328160"/>
                <a:gd name="connsiteX130" fmla="*/ 2351280 w 3913380"/>
                <a:gd name="connsiteY130" fmla="*/ 167640 h 4328160"/>
                <a:gd name="connsiteX131" fmla="*/ 2244600 w 3913380"/>
                <a:gd name="connsiteY131" fmla="*/ 144780 h 4328160"/>
                <a:gd name="connsiteX132" fmla="*/ 2206500 w 3913380"/>
                <a:gd name="connsiteY132" fmla="*/ 129540 h 4328160"/>
                <a:gd name="connsiteX133" fmla="*/ 2099820 w 3913380"/>
                <a:gd name="connsiteY133" fmla="*/ 83820 h 4328160"/>
                <a:gd name="connsiteX134" fmla="*/ 2061720 w 3913380"/>
                <a:gd name="connsiteY134" fmla="*/ 53340 h 4328160"/>
                <a:gd name="connsiteX135" fmla="*/ 2023620 w 3913380"/>
                <a:gd name="connsiteY135" fmla="*/ 45720 h 4328160"/>
                <a:gd name="connsiteX136" fmla="*/ 1962660 w 3913380"/>
                <a:gd name="connsiteY136" fmla="*/ 30480 h 4328160"/>
                <a:gd name="connsiteX137" fmla="*/ 1916940 w 3913380"/>
                <a:gd name="connsiteY137" fmla="*/ 22860 h 4328160"/>
                <a:gd name="connsiteX138" fmla="*/ 1779780 w 3913380"/>
                <a:gd name="connsiteY138" fmla="*/ 0 h 4328160"/>
                <a:gd name="connsiteX139" fmla="*/ 545340 w 3913380"/>
                <a:gd name="connsiteY13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612140 w 3913380"/>
                <a:gd name="connsiteY32" fmla="*/ 3840480 h 4328160"/>
                <a:gd name="connsiteX33" fmla="*/ 1680720 w 3913380"/>
                <a:gd name="connsiteY33" fmla="*/ 3817620 h 4328160"/>
                <a:gd name="connsiteX34" fmla="*/ 1703580 w 3913380"/>
                <a:gd name="connsiteY34" fmla="*/ 3802380 h 4328160"/>
                <a:gd name="connsiteX35" fmla="*/ 1924560 w 3913380"/>
                <a:gd name="connsiteY35" fmla="*/ 3810000 h 4328160"/>
                <a:gd name="connsiteX36" fmla="*/ 2000760 w 3913380"/>
                <a:gd name="connsiteY36" fmla="*/ 3863340 h 4328160"/>
                <a:gd name="connsiteX37" fmla="*/ 2046480 w 3913380"/>
                <a:gd name="connsiteY37" fmla="*/ 3931920 h 4328160"/>
                <a:gd name="connsiteX38" fmla="*/ 2054100 w 3913380"/>
                <a:gd name="connsiteY38" fmla="*/ 3954780 h 4328160"/>
                <a:gd name="connsiteX39" fmla="*/ 2092200 w 3913380"/>
                <a:gd name="connsiteY39" fmla="*/ 4000500 h 4328160"/>
                <a:gd name="connsiteX40" fmla="*/ 2130300 w 3913380"/>
                <a:gd name="connsiteY40" fmla="*/ 4069080 h 4328160"/>
                <a:gd name="connsiteX41" fmla="*/ 2168400 w 3913380"/>
                <a:gd name="connsiteY41" fmla="*/ 4122420 h 4328160"/>
                <a:gd name="connsiteX42" fmla="*/ 2191260 w 3913380"/>
                <a:gd name="connsiteY42" fmla="*/ 4145280 h 4328160"/>
                <a:gd name="connsiteX43" fmla="*/ 2206500 w 3913380"/>
                <a:gd name="connsiteY43" fmla="*/ 4168140 h 4328160"/>
                <a:gd name="connsiteX44" fmla="*/ 2236980 w 3913380"/>
                <a:gd name="connsiteY44" fmla="*/ 4198620 h 4328160"/>
                <a:gd name="connsiteX45" fmla="*/ 2259840 w 3913380"/>
                <a:gd name="connsiteY45" fmla="*/ 4229100 h 4328160"/>
                <a:gd name="connsiteX46" fmla="*/ 2305560 w 3913380"/>
                <a:gd name="connsiteY46" fmla="*/ 4259580 h 4328160"/>
                <a:gd name="connsiteX47" fmla="*/ 2343660 w 3913380"/>
                <a:gd name="connsiteY47" fmla="*/ 4290060 h 4328160"/>
                <a:gd name="connsiteX48" fmla="*/ 2404620 w 3913380"/>
                <a:gd name="connsiteY48" fmla="*/ 4305300 h 4328160"/>
                <a:gd name="connsiteX49" fmla="*/ 2427480 w 3913380"/>
                <a:gd name="connsiteY49" fmla="*/ 4320540 h 4328160"/>
                <a:gd name="connsiteX50" fmla="*/ 2457960 w 3913380"/>
                <a:gd name="connsiteY50" fmla="*/ 4328160 h 4328160"/>
                <a:gd name="connsiteX51" fmla="*/ 2656080 w 3913380"/>
                <a:gd name="connsiteY51" fmla="*/ 4320540 h 4328160"/>
                <a:gd name="connsiteX52" fmla="*/ 2724660 w 3913380"/>
                <a:gd name="connsiteY52" fmla="*/ 4282440 h 4328160"/>
                <a:gd name="connsiteX53" fmla="*/ 2778000 w 3913380"/>
                <a:gd name="connsiteY53" fmla="*/ 4244340 h 4328160"/>
                <a:gd name="connsiteX54" fmla="*/ 2831340 w 3913380"/>
                <a:gd name="connsiteY54" fmla="*/ 4137660 h 4328160"/>
                <a:gd name="connsiteX55" fmla="*/ 2838960 w 3913380"/>
                <a:gd name="connsiteY55" fmla="*/ 4099560 h 4328160"/>
                <a:gd name="connsiteX56" fmla="*/ 2861820 w 3913380"/>
                <a:gd name="connsiteY56" fmla="*/ 4038600 h 4328160"/>
                <a:gd name="connsiteX57" fmla="*/ 2854200 w 3913380"/>
                <a:gd name="connsiteY57" fmla="*/ 3680460 h 4328160"/>
                <a:gd name="connsiteX58" fmla="*/ 2846580 w 3913380"/>
                <a:gd name="connsiteY58" fmla="*/ 3642360 h 4328160"/>
                <a:gd name="connsiteX59" fmla="*/ 2823720 w 3913380"/>
                <a:gd name="connsiteY59" fmla="*/ 3604260 h 4328160"/>
                <a:gd name="connsiteX60" fmla="*/ 2808480 w 3913380"/>
                <a:gd name="connsiteY60" fmla="*/ 3573780 h 4328160"/>
                <a:gd name="connsiteX61" fmla="*/ 2770380 w 3913380"/>
                <a:gd name="connsiteY61" fmla="*/ 3528060 h 4328160"/>
                <a:gd name="connsiteX62" fmla="*/ 2732280 w 3913380"/>
                <a:gd name="connsiteY62" fmla="*/ 3429000 h 4328160"/>
                <a:gd name="connsiteX63" fmla="*/ 2717040 w 3913380"/>
                <a:gd name="connsiteY63" fmla="*/ 3375660 h 4328160"/>
                <a:gd name="connsiteX64" fmla="*/ 2709420 w 3913380"/>
                <a:gd name="connsiteY64" fmla="*/ 3345180 h 4328160"/>
                <a:gd name="connsiteX65" fmla="*/ 2694180 w 3913380"/>
                <a:gd name="connsiteY65" fmla="*/ 3299460 h 4328160"/>
                <a:gd name="connsiteX66" fmla="*/ 2686560 w 3913380"/>
                <a:gd name="connsiteY66" fmla="*/ 3253740 h 4328160"/>
                <a:gd name="connsiteX67" fmla="*/ 2648460 w 3913380"/>
                <a:gd name="connsiteY67" fmla="*/ 3116580 h 4328160"/>
                <a:gd name="connsiteX68" fmla="*/ 2602740 w 3913380"/>
                <a:gd name="connsiteY68" fmla="*/ 3032760 h 4328160"/>
                <a:gd name="connsiteX69" fmla="*/ 2579880 w 3913380"/>
                <a:gd name="connsiteY69" fmla="*/ 2979420 h 4328160"/>
                <a:gd name="connsiteX70" fmla="*/ 2534160 w 3913380"/>
                <a:gd name="connsiteY70" fmla="*/ 2887980 h 4328160"/>
                <a:gd name="connsiteX71" fmla="*/ 2496060 w 3913380"/>
                <a:gd name="connsiteY71" fmla="*/ 2773680 h 4328160"/>
                <a:gd name="connsiteX72" fmla="*/ 2488440 w 3913380"/>
                <a:gd name="connsiteY72" fmla="*/ 2727960 h 4328160"/>
                <a:gd name="connsiteX73" fmla="*/ 2511300 w 3913380"/>
                <a:gd name="connsiteY73" fmla="*/ 2583180 h 4328160"/>
                <a:gd name="connsiteX74" fmla="*/ 2595120 w 3913380"/>
                <a:gd name="connsiteY74" fmla="*/ 2529840 h 4328160"/>
                <a:gd name="connsiteX75" fmla="*/ 2663700 w 3913380"/>
                <a:gd name="connsiteY75" fmla="*/ 2522220 h 4328160"/>
                <a:gd name="connsiteX76" fmla="*/ 2709420 w 3913380"/>
                <a:gd name="connsiteY76" fmla="*/ 2514600 h 4328160"/>
                <a:gd name="connsiteX77" fmla="*/ 2922780 w 3913380"/>
                <a:gd name="connsiteY77" fmla="*/ 2499360 h 4328160"/>
                <a:gd name="connsiteX78" fmla="*/ 2945640 w 3913380"/>
                <a:gd name="connsiteY78" fmla="*/ 2491740 h 4328160"/>
                <a:gd name="connsiteX79" fmla="*/ 2968500 w 3913380"/>
                <a:gd name="connsiteY79" fmla="*/ 2476500 h 4328160"/>
                <a:gd name="connsiteX80" fmla="*/ 3037080 w 3913380"/>
                <a:gd name="connsiteY80" fmla="*/ 2415540 h 4328160"/>
                <a:gd name="connsiteX81" fmla="*/ 3052320 w 3913380"/>
                <a:gd name="connsiteY81" fmla="*/ 2377440 h 4328160"/>
                <a:gd name="connsiteX82" fmla="*/ 3120900 w 3913380"/>
                <a:gd name="connsiteY82" fmla="*/ 2331720 h 4328160"/>
                <a:gd name="connsiteX83" fmla="*/ 3159000 w 3913380"/>
                <a:gd name="connsiteY83" fmla="*/ 2324100 h 4328160"/>
                <a:gd name="connsiteX84" fmla="*/ 3212340 w 3913380"/>
                <a:gd name="connsiteY84" fmla="*/ 2308860 h 4328160"/>
                <a:gd name="connsiteX85" fmla="*/ 3242820 w 3913380"/>
                <a:gd name="connsiteY85" fmla="*/ 2270760 h 4328160"/>
                <a:gd name="connsiteX86" fmla="*/ 3265680 w 3913380"/>
                <a:gd name="connsiteY86" fmla="*/ 2209800 h 4328160"/>
                <a:gd name="connsiteX87" fmla="*/ 3273300 w 3913380"/>
                <a:gd name="connsiteY87" fmla="*/ 2179320 h 4328160"/>
                <a:gd name="connsiteX88" fmla="*/ 3280920 w 3913380"/>
                <a:gd name="connsiteY88" fmla="*/ 2141220 h 4328160"/>
                <a:gd name="connsiteX89" fmla="*/ 3311400 w 3913380"/>
                <a:gd name="connsiteY89" fmla="*/ 2125980 h 4328160"/>
                <a:gd name="connsiteX90" fmla="*/ 3463800 w 3913380"/>
                <a:gd name="connsiteY90" fmla="*/ 2133600 h 4328160"/>
                <a:gd name="connsiteX91" fmla="*/ 3532380 w 3913380"/>
                <a:gd name="connsiteY91" fmla="*/ 2186940 h 4328160"/>
                <a:gd name="connsiteX92" fmla="*/ 3555240 w 3913380"/>
                <a:gd name="connsiteY92" fmla="*/ 2202180 h 4328160"/>
                <a:gd name="connsiteX93" fmla="*/ 3608580 w 3913380"/>
                <a:gd name="connsiteY93" fmla="*/ 2270760 h 4328160"/>
                <a:gd name="connsiteX94" fmla="*/ 3646680 w 3913380"/>
                <a:gd name="connsiteY94" fmla="*/ 2301240 h 4328160"/>
                <a:gd name="connsiteX95" fmla="*/ 3730500 w 3913380"/>
                <a:gd name="connsiteY95" fmla="*/ 2308860 h 4328160"/>
                <a:gd name="connsiteX96" fmla="*/ 3905760 w 3913380"/>
                <a:gd name="connsiteY96" fmla="*/ 2263140 h 4328160"/>
                <a:gd name="connsiteX97" fmla="*/ 3913380 w 3913380"/>
                <a:gd name="connsiteY97" fmla="*/ 2232660 h 4328160"/>
                <a:gd name="connsiteX98" fmla="*/ 3898140 w 3913380"/>
                <a:gd name="connsiteY98" fmla="*/ 2080260 h 4328160"/>
                <a:gd name="connsiteX99" fmla="*/ 3860040 w 3913380"/>
                <a:gd name="connsiteY99" fmla="*/ 1996440 h 4328160"/>
                <a:gd name="connsiteX100" fmla="*/ 3814320 w 3913380"/>
                <a:gd name="connsiteY100" fmla="*/ 1935480 h 4328160"/>
                <a:gd name="connsiteX101" fmla="*/ 3745740 w 3913380"/>
                <a:gd name="connsiteY101" fmla="*/ 1859280 h 4328160"/>
                <a:gd name="connsiteX102" fmla="*/ 3700020 w 3913380"/>
                <a:gd name="connsiteY102" fmla="*/ 1798320 h 4328160"/>
                <a:gd name="connsiteX103" fmla="*/ 3631440 w 3913380"/>
                <a:gd name="connsiteY103" fmla="*/ 1760220 h 4328160"/>
                <a:gd name="connsiteX104" fmla="*/ 3555240 w 3913380"/>
                <a:gd name="connsiteY104" fmla="*/ 1744980 h 4328160"/>
                <a:gd name="connsiteX105" fmla="*/ 3456180 w 3913380"/>
                <a:gd name="connsiteY105" fmla="*/ 1706880 h 4328160"/>
                <a:gd name="connsiteX106" fmla="*/ 3357120 w 3913380"/>
                <a:gd name="connsiteY106" fmla="*/ 1623060 h 4328160"/>
                <a:gd name="connsiteX107" fmla="*/ 3296160 w 3913380"/>
                <a:gd name="connsiteY107" fmla="*/ 1546860 h 4328160"/>
                <a:gd name="connsiteX108" fmla="*/ 3288540 w 3913380"/>
                <a:gd name="connsiteY108" fmla="*/ 1485900 h 4328160"/>
                <a:gd name="connsiteX109" fmla="*/ 3273300 w 3913380"/>
                <a:gd name="connsiteY109" fmla="*/ 1447800 h 4328160"/>
                <a:gd name="connsiteX110" fmla="*/ 3258060 w 3913380"/>
                <a:gd name="connsiteY110" fmla="*/ 1325880 h 4328160"/>
                <a:gd name="connsiteX111" fmla="*/ 3242820 w 3913380"/>
                <a:gd name="connsiteY111" fmla="*/ 1249680 h 4328160"/>
                <a:gd name="connsiteX112" fmla="*/ 3235200 w 3913380"/>
                <a:gd name="connsiteY112" fmla="*/ 952500 h 4328160"/>
                <a:gd name="connsiteX113" fmla="*/ 3212340 w 3913380"/>
                <a:gd name="connsiteY113" fmla="*/ 830580 h 4328160"/>
                <a:gd name="connsiteX114" fmla="*/ 3204720 w 3913380"/>
                <a:gd name="connsiteY114" fmla="*/ 777240 h 4328160"/>
                <a:gd name="connsiteX115" fmla="*/ 3174240 w 3913380"/>
                <a:gd name="connsiteY115" fmla="*/ 701040 h 4328160"/>
                <a:gd name="connsiteX116" fmla="*/ 3143760 w 3913380"/>
                <a:gd name="connsiteY116" fmla="*/ 617220 h 4328160"/>
                <a:gd name="connsiteX117" fmla="*/ 3105660 w 3913380"/>
                <a:gd name="connsiteY117" fmla="*/ 556260 h 4328160"/>
                <a:gd name="connsiteX118" fmla="*/ 3014220 w 3913380"/>
                <a:gd name="connsiteY118" fmla="*/ 510540 h 4328160"/>
                <a:gd name="connsiteX119" fmla="*/ 2945640 w 3913380"/>
                <a:gd name="connsiteY119" fmla="*/ 464820 h 4328160"/>
                <a:gd name="connsiteX120" fmla="*/ 2907540 w 3913380"/>
                <a:gd name="connsiteY120" fmla="*/ 449580 h 4328160"/>
                <a:gd name="connsiteX121" fmla="*/ 2838960 w 3913380"/>
                <a:gd name="connsiteY121" fmla="*/ 396240 h 4328160"/>
                <a:gd name="connsiteX122" fmla="*/ 2800860 w 3913380"/>
                <a:gd name="connsiteY122" fmla="*/ 373380 h 4328160"/>
                <a:gd name="connsiteX123" fmla="*/ 2739900 w 3913380"/>
                <a:gd name="connsiteY123" fmla="*/ 304800 h 4328160"/>
                <a:gd name="connsiteX124" fmla="*/ 2717040 w 3913380"/>
                <a:gd name="connsiteY124" fmla="*/ 274320 h 4328160"/>
                <a:gd name="connsiteX125" fmla="*/ 2678940 w 3913380"/>
                <a:gd name="connsiteY125" fmla="*/ 251460 h 4328160"/>
                <a:gd name="connsiteX126" fmla="*/ 2625600 w 3913380"/>
                <a:gd name="connsiteY126" fmla="*/ 220980 h 4328160"/>
                <a:gd name="connsiteX127" fmla="*/ 2587500 w 3913380"/>
                <a:gd name="connsiteY127" fmla="*/ 213360 h 4328160"/>
                <a:gd name="connsiteX128" fmla="*/ 2465580 w 3913380"/>
                <a:gd name="connsiteY128" fmla="*/ 182880 h 4328160"/>
                <a:gd name="connsiteX129" fmla="*/ 2351280 w 3913380"/>
                <a:gd name="connsiteY129" fmla="*/ 167640 h 4328160"/>
                <a:gd name="connsiteX130" fmla="*/ 2244600 w 3913380"/>
                <a:gd name="connsiteY130" fmla="*/ 144780 h 4328160"/>
                <a:gd name="connsiteX131" fmla="*/ 2206500 w 3913380"/>
                <a:gd name="connsiteY131" fmla="*/ 129540 h 4328160"/>
                <a:gd name="connsiteX132" fmla="*/ 2099820 w 3913380"/>
                <a:gd name="connsiteY132" fmla="*/ 83820 h 4328160"/>
                <a:gd name="connsiteX133" fmla="*/ 2061720 w 3913380"/>
                <a:gd name="connsiteY133" fmla="*/ 53340 h 4328160"/>
                <a:gd name="connsiteX134" fmla="*/ 2023620 w 3913380"/>
                <a:gd name="connsiteY134" fmla="*/ 45720 h 4328160"/>
                <a:gd name="connsiteX135" fmla="*/ 1962660 w 3913380"/>
                <a:gd name="connsiteY135" fmla="*/ 30480 h 4328160"/>
                <a:gd name="connsiteX136" fmla="*/ 1916940 w 3913380"/>
                <a:gd name="connsiteY136" fmla="*/ 22860 h 4328160"/>
                <a:gd name="connsiteX137" fmla="*/ 1779780 w 3913380"/>
                <a:gd name="connsiteY137" fmla="*/ 0 h 4328160"/>
                <a:gd name="connsiteX138" fmla="*/ 545340 w 3913380"/>
                <a:gd name="connsiteY138"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612140 w 3913380"/>
                <a:gd name="connsiteY32" fmla="*/ 3840480 h 4328160"/>
                <a:gd name="connsiteX33" fmla="*/ 1680720 w 3913380"/>
                <a:gd name="connsiteY33" fmla="*/ 3817620 h 4328160"/>
                <a:gd name="connsiteX34" fmla="*/ 1924560 w 3913380"/>
                <a:gd name="connsiteY34" fmla="*/ 3810000 h 4328160"/>
                <a:gd name="connsiteX35" fmla="*/ 2000760 w 3913380"/>
                <a:gd name="connsiteY35" fmla="*/ 3863340 h 4328160"/>
                <a:gd name="connsiteX36" fmla="*/ 2046480 w 3913380"/>
                <a:gd name="connsiteY36" fmla="*/ 3931920 h 4328160"/>
                <a:gd name="connsiteX37" fmla="*/ 2054100 w 3913380"/>
                <a:gd name="connsiteY37" fmla="*/ 3954780 h 4328160"/>
                <a:gd name="connsiteX38" fmla="*/ 2092200 w 3913380"/>
                <a:gd name="connsiteY38" fmla="*/ 4000500 h 4328160"/>
                <a:gd name="connsiteX39" fmla="*/ 2130300 w 3913380"/>
                <a:gd name="connsiteY39" fmla="*/ 4069080 h 4328160"/>
                <a:gd name="connsiteX40" fmla="*/ 2168400 w 3913380"/>
                <a:gd name="connsiteY40" fmla="*/ 4122420 h 4328160"/>
                <a:gd name="connsiteX41" fmla="*/ 2191260 w 3913380"/>
                <a:gd name="connsiteY41" fmla="*/ 4145280 h 4328160"/>
                <a:gd name="connsiteX42" fmla="*/ 2206500 w 3913380"/>
                <a:gd name="connsiteY42" fmla="*/ 4168140 h 4328160"/>
                <a:gd name="connsiteX43" fmla="*/ 2236980 w 3913380"/>
                <a:gd name="connsiteY43" fmla="*/ 4198620 h 4328160"/>
                <a:gd name="connsiteX44" fmla="*/ 2259840 w 3913380"/>
                <a:gd name="connsiteY44" fmla="*/ 4229100 h 4328160"/>
                <a:gd name="connsiteX45" fmla="*/ 2305560 w 3913380"/>
                <a:gd name="connsiteY45" fmla="*/ 4259580 h 4328160"/>
                <a:gd name="connsiteX46" fmla="*/ 2343660 w 3913380"/>
                <a:gd name="connsiteY46" fmla="*/ 4290060 h 4328160"/>
                <a:gd name="connsiteX47" fmla="*/ 2404620 w 3913380"/>
                <a:gd name="connsiteY47" fmla="*/ 4305300 h 4328160"/>
                <a:gd name="connsiteX48" fmla="*/ 2427480 w 3913380"/>
                <a:gd name="connsiteY48" fmla="*/ 4320540 h 4328160"/>
                <a:gd name="connsiteX49" fmla="*/ 2457960 w 3913380"/>
                <a:gd name="connsiteY49" fmla="*/ 4328160 h 4328160"/>
                <a:gd name="connsiteX50" fmla="*/ 2656080 w 3913380"/>
                <a:gd name="connsiteY50" fmla="*/ 4320540 h 4328160"/>
                <a:gd name="connsiteX51" fmla="*/ 2724660 w 3913380"/>
                <a:gd name="connsiteY51" fmla="*/ 4282440 h 4328160"/>
                <a:gd name="connsiteX52" fmla="*/ 2778000 w 3913380"/>
                <a:gd name="connsiteY52" fmla="*/ 4244340 h 4328160"/>
                <a:gd name="connsiteX53" fmla="*/ 2831340 w 3913380"/>
                <a:gd name="connsiteY53" fmla="*/ 4137660 h 4328160"/>
                <a:gd name="connsiteX54" fmla="*/ 2838960 w 3913380"/>
                <a:gd name="connsiteY54" fmla="*/ 4099560 h 4328160"/>
                <a:gd name="connsiteX55" fmla="*/ 2861820 w 3913380"/>
                <a:gd name="connsiteY55" fmla="*/ 4038600 h 4328160"/>
                <a:gd name="connsiteX56" fmla="*/ 2854200 w 3913380"/>
                <a:gd name="connsiteY56" fmla="*/ 3680460 h 4328160"/>
                <a:gd name="connsiteX57" fmla="*/ 2846580 w 3913380"/>
                <a:gd name="connsiteY57" fmla="*/ 3642360 h 4328160"/>
                <a:gd name="connsiteX58" fmla="*/ 2823720 w 3913380"/>
                <a:gd name="connsiteY58" fmla="*/ 3604260 h 4328160"/>
                <a:gd name="connsiteX59" fmla="*/ 2808480 w 3913380"/>
                <a:gd name="connsiteY59" fmla="*/ 3573780 h 4328160"/>
                <a:gd name="connsiteX60" fmla="*/ 2770380 w 3913380"/>
                <a:gd name="connsiteY60" fmla="*/ 3528060 h 4328160"/>
                <a:gd name="connsiteX61" fmla="*/ 2732280 w 3913380"/>
                <a:gd name="connsiteY61" fmla="*/ 3429000 h 4328160"/>
                <a:gd name="connsiteX62" fmla="*/ 2717040 w 3913380"/>
                <a:gd name="connsiteY62" fmla="*/ 3375660 h 4328160"/>
                <a:gd name="connsiteX63" fmla="*/ 2709420 w 3913380"/>
                <a:gd name="connsiteY63" fmla="*/ 3345180 h 4328160"/>
                <a:gd name="connsiteX64" fmla="*/ 2694180 w 3913380"/>
                <a:gd name="connsiteY64" fmla="*/ 3299460 h 4328160"/>
                <a:gd name="connsiteX65" fmla="*/ 2686560 w 3913380"/>
                <a:gd name="connsiteY65" fmla="*/ 3253740 h 4328160"/>
                <a:gd name="connsiteX66" fmla="*/ 2648460 w 3913380"/>
                <a:gd name="connsiteY66" fmla="*/ 3116580 h 4328160"/>
                <a:gd name="connsiteX67" fmla="*/ 2602740 w 3913380"/>
                <a:gd name="connsiteY67" fmla="*/ 3032760 h 4328160"/>
                <a:gd name="connsiteX68" fmla="*/ 2579880 w 3913380"/>
                <a:gd name="connsiteY68" fmla="*/ 2979420 h 4328160"/>
                <a:gd name="connsiteX69" fmla="*/ 2534160 w 3913380"/>
                <a:gd name="connsiteY69" fmla="*/ 2887980 h 4328160"/>
                <a:gd name="connsiteX70" fmla="*/ 2496060 w 3913380"/>
                <a:gd name="connsiteY70" fmla="*/ 2773680 h 4328160"/>
                <a:gd name="connsiteX71" fmla="*/ 2488440 w 3913380"/>
                <a:gd name="connsiteY71" fmla="*/ 2727960 h 4328160"/>
                <a:gd name="connsiteX72" fmla="*/ 2511300 w 3913380"/>
                <a:gd name="connsiteY72" fmla="*/ 2583180 h 4328160"/>
                <a:gd name="connsiteX73" fmla="*/ 2595120 w 3913380"/>
                <a:gd name="connsiteY73" fmla="*/ 2529840 h 4328160"/>
                <a:gd name="connsiteX74" fmla="*/ 2663700 w 3913380"/>
                <a:gd name="connsiteY74" fmla="*/ 2522220 h 4328160"/>
                <a:gd name="connsiteX75" fmla="*/ 2709420 w 3913380"/>
                <a:gd name="connsiteY75" fmla="*/ 2514600 h 4328160"/>
                <a:gd name="connsiteX76" fmla="*/ 2922780 w 3913380"/>
                <a:gd name="connsiteY76" fmla="*/ 2499360 h 4328160"/>
                <a:gd name="connsiteX77" fmla="*/ 2945640 w 3913380"/>
                <a:gd name="connsiteY77" fmla="*/ 2491740 h 4328160"/>
                <a:gd name="connsiteX78" fmla="*/ 2968500 w 3913380"/>
                <a:gd name="connsiteY78" fmla="*/ 2476500 h 4328160"/>
                <a:gd name="connsiteX79" fmla="*/ 3037080 w 3913380"/>
                <a:gd name="connsiteY79" fmla="*/ 2415540 h 4328160"/>
                <a:gd name="connsiteX80" fmla="*/ 3052320 w 3913380"/>
                <a:gd name="connsiteY80" fmla="*/ 2377440 h 4328160"/>
                <a:gd name="connsiteX81" fmla="*/ 3120900 w 3913380"/>
                <a:gd name="connsiteY81" fmla="*/ 2331720 h 4328160"/>
                <a:gd name="connsiteX82" fmla="*/ 3159000 w 3913380"/>
                <a:gd name="connsiteY82" fmla="*/ 2324100 h 4328160"/>
                <a:gd name="connsiteX83" fmla="*/ 3212340 w 3913380"/>
                <a:gd name="connsiteY83" fmla="*/ 2308860 h 4328160"/>
                <a:gd name="connsiteX84" fmla="*/ 3242820 w 3913380"/>
                <a:gd name="connsiteY84" fmla="*/ 2270760 h 4328160"/>
                <a:gd name="connsiteX85" fmla="*/ 3265680 w 3913380"/>
                <a:gd name="connsiteY85" fmla="*/ 2209800 h 4328160"/>
                <a:gd name="connsiteX86" fmla="*/ 3273300 w 3913380"/>
                <a:gd name="connsiteY86" fmla="*/ 2179320 h 4328160"/>
                <a:gd name="connsiteX87" fmla="*/ 3280920 w 3913380"/>
                <a:gd name="connsiteY87" fmla="*/ 2141220 h 4328160"/>
                <a:gd name="connsiteX88" fmla="*/ 3311400 w 3913380"/>
                <a:gd name="connsiteY88" fmla="*/ 2125980 h 4328160"/>
                <a:gd name="connsiteX89" fmla="*/ 3463800 w 3913380"/>
                <a:gd name="connsiteY89" fmla="*/ 2133600 h 4328160"/>
                <a:gd name="connsiteX90" fmla="*/ 3532380 w 3913380"/>
                <a:gd name="connsiteY90" fmla="*/ 2186940 h 4328160"/>
                <a:gd name="connsiteX91" fmla="*/ 3555240 w 3913380"/>
                <a:gd name="connsiteY91" fmla="*/ 2202180 h 4328160"/>
                <a:gd name="connsiteX92" fmla="*/ 3608580 w 3913380"/>
                <a:gd name="connsiteY92" fmla="*/ 2270760 h 4328160"/>
                <a:gd name="connsiteX93" fmla="*/ 3646680 w 3913380"/>
                <a:gd name="connsiteY93" fmla="*/ 2301240 h 4328160"/>
                <a:gd name="connsiteX94" fmla="*/ 3730500 w 3913380"/>
                <a:gd name="connsiteY94" fmla="*/ 2308860 h 4328160"/>
                <a:gd name="connsiteX95" fmla="*/ 3905760 w 3913380"/>
                <a:gd name="connsiteY95" fmla="*/ 2263140 h 4328160"/>
                <a:gd name="connsiteX96" fmla="*/ 3913380 w 3913380"/>
                <a:gd name="connsiteY96" fmla="*/ 2232660 h 4328160"/>
                <a:gd name="connsiteX97" fmla="*/ 3898140 w 3913380"/>
                <a:gd name="connsiteY97" fmla="*/ 2080260 h 4328160"/>
                <a:gd name="connsiteX98" fmla="*/ 3860040 w 3913380"/>
                <a:gd name="connsiteY98" fmla="*/ 1996440 h 4328160"/>
                <a:gd name="connsiteX99" fmla="*/ 3814320 w 3913380"/>
                <a:gd name="connsiteY99" fmla="*/ 1935480 h 4328160"/>
                <a:gd name="connsiteX100" fmla="*/ 3745740 w 3913380"/>
                <a:gd name="connsiteY100" fmla="*/ 1859280 h 4328160"/>
                <a:gd name="connsiteX101" fmla="*/ 3700020 w 3913380"/>
                <a:gd name="connsiteY101" fmla="*/ 1798320 h 4328160"/>
                <a:gd name="connsiteX102" fmla="*/ 3631440 w 3913380"/>
                <a:gd name="connsiteY102" fmla="*/ 1760220 h 4328160"/>
                <a:gd name="connsiteX103" fmla="*/ 3555240 w 3913380"/>
                <a:gd name="connsiteY103" fmla="*/ 1744980 h 4328160"/>
                <a:gd name="connsiteX104" fmla="*/ 3456180 w 3913380"/>
                <a:gd name="connsiteY104" fmla="*/ 1706880 h 4328160"/>
                <a:gd name="connsiteX105" fmla="*/ 3357120 w 3913380"/>
                <a:gd name="connsiteY105" fmla="*/ 1623060 h 4328160"/>
                <a:gd name="connsiteX106" fmla="*/ 3296160 w 3913380"/>
                <a:gd name="connsiteY106" fmla="*/ 1546860 h 4328160"/>
                <a:gd name="connsiteX107" fmla="*/ 3288540 w 3913380"/>
                <a:gd name="connsiteY107" fmla="*/ 1485900 h 4328160"/>
                <a:gd name="connsiteX108" fmla="*/ 3273300 w 3913380"/>
                <a:gd name="connsiteY108" fmla="*/ 1447800 h 4328160"/>
                <a:gd name="connsiteX109" fmla="*/ 3258060 w 3913380"/>
                <a:gd name="connsiteY109" fmla="*/ 1325880 h 4328160"/>
                <a:gd name="connsiteX110" fmla="*/ 3242820 w 3913380"/>
                <a:gd name="connsiteY110" fmla="*/ 1249680 h 4328160"/>
                <a:gd name="connsiteX111" fmla="*/ 3235200 w 3913380"/>
                <a:gd name="connsiteY111" fmla="*/ 952500 h 4328160"/>
                <a:gd name="connsiteX112" fmla="*/ 3212340 w 3913380"/>
                <a:gd name="connsiteY112" fmla="*/ 830580 h 4328160"/>
                <a:gd name="connsiteX113" fmla="*/ 3204720 w 3913380"/>
                <a:gd name="connsiteY113" fmla="*/ 777240 h 4328160"/>
                <a:gd name="connsiteX114" fmla="*/ 3174240 w 3913380"/>
                <a:gd name="connsiteY114" fmla="*/ 701040 h 4328160"/>
                <a:gd name="connsiteX115" fmla="*/ 3143760 w 3913380"/>
                <a:gd name="connsiteY115" fmla="*/ 617220 h 4328160"/>
                <a:gd name="connsiteX116" fmla="*/ 3105660 w 3913380"/>
                <a:gd name="connsiteY116" fmla="*/ 556260 h 4328160"/>
                <a:gd name="connsiteX117" fmla="*/ 3014220 w 3913380"/>
                <a:gd name="connsiteY117" fmla="*/ 510540 h 4328160"/>
                <a:gd name="connsiteX118" fmla="*/ 2945640 w 3913380"/>
                <a:gd name="connsiteY118" fmla="*/ 464820 h 4328160"/>
                <a:gd name="connsiteX119" fmla="*/ 2907540 w 3913380"/>
                <a:gd name="connsiteY119" fmla="*/ 449580 h 4328160"/>
                <a:gd name="connsiteX120" fmla="*/ 2838960 w 3913380"/>
                <a:gd name="connsiteY120" fmla="*/ 396240 h 4328160"/>
                <a:gd name="connsiteX121" fmla="*/ 2800860 w 3913380"/>
                <a:gd name="connsiteY121" fmla="*/ 373380 h 4328160"/>
                <a:gd name="connsiteX122" fmla="*/ 2739900 w 3913380"/>
                <a:gd name="connsiteY122" fmla="*/ 304800 h 4328160"/>
                <a:gd name="connsiteX123" fmla="*/ 2717040 w 3913380"/>
                <a:gd name="connsiteY123" fmla="*/ 274320 h 4328160"/>
                <a:gd name="connsiteX124" fmla="*/ 2678940 w 3913380"/>
                <a:gd name="connsiteY124" fmla="*/ 251460 h 4328160"/>
                <a:gd name="connsiteX125" fmla="*/ 2625600 w 3913380"/>
                <a:gd name="connsiteY125" fmla="*/ 220980 h 4328160"/>
                <a:gd name="connsiteX126" fmla="*/ 2587500 w 3913380"/>
                <a:gd name="connsiteY126" fmla="*/ 213360 h 4328160"/>
                <a:gd name="connsiteX127" fmla="*/ 2465580 w 3913380"/>
                <a:gd name="connsiteY127" fmla="*/ 182880 h 4328160"/>
                <a:gd name="connsiteX128" fmla="*/ 2351280 w 3913380"/>
                <a:gd name="connsiteY128" fmla="*/ 167640 h 4328160"/>
                <a:gd name="connsiteX129" fmla="*/ 2244600 w 3913380"/>
                <a:gd name="connsiteY129" fmla="*/ 144780 h 4328160"/>
                <a:gd name="connsiteX130" fmla="*/ 2206500 w 3913380"/>
                <a:gd name="connsiteY130" fmla="*/ 129540 h 4328160"/>
                <a:gd name="connsiteX131" fmla="*/ 2099820 w 3913380"/>
                <a:gd name="connsiteY131" fmla="*/ 83820 h 4328160"/>
                <a:gd name="connsiteX132" fmla="*/ 2061720 w 3913380"/>
                <a:gd name="connsiteY132" fmla="*/ 53340 h 4328160"/>
                <a:gd name="connsiteX133" fmla="*/ 2023620 w 3913380"/>
                <a:gd name="connsiteY133" fmla="*/ 45720 h 4328160"/>
                <a:gd name="connsiteX134" fmla="*/ 1962660 w 3913380"/>
                <a:gd name="connsiteY134" fmla="*/ 30480 h 4328160"/>
                <a:gd name="connsiteX135" fmla="*/ 1916940 w 3913380"/>
                <a:gd name="connsiteY135" fmla="*/ 22860 h 4328160"/>
                <a:gd name="connsiteX136" fmla="*/ 1779780 w 3913380"/>
                <a:gd name="connsiteY136" fmla="*/ 0 h 4328160"/>
                <a:gd name="connsiteX137" fmla="*/ 545340 w 3913380"/>
                <a:gd name="connsiteY13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612140 w 3913380"/>
                <a:gd name="connsiteY32" fmla="*/ 3840480 h 4328160"/>
                <a:gd name="connsiteX33" fmla="*/ 1924560 w 3913380"/>
                <a:gd name="connsiteY33" fmla="*/ 3810000 h 4328160"/>
                <a:gd name="connsiteX34" fmla="*/ 2000760 w 3913380"/>
                <a:gd name="connsiteY34" fmla="*/ 3863340 h 4328160"/>
                <a:gd name="connsiteX35" fmla="*/ 2046480 w 3913380"/>
                <a:gd name="connsiteY35" fmla="*/ 3931920 h 4328160"/>
                <a:gd name="connsiteX36" fmla="*/ 2054100 w 3913380"/>
                <a:gd name="connsiteY36" fmla="*/ 3954780 h 4328160"/>
                <a:gd name="connsiteX37" fmla="*/ 2092200 w 3913380"/>
                <a:gd name="connsiteY37" fmla="*/ 4000500 h 4328160"/>
                <a:gd name="connsiteX38" fmla="*/ 2130300 w 3913380"/>
                <a:gd name="connsiteY38" fmla="*/ 4069080 h 4328160"/>
                <a:gd name="connsiteX39" fmla="*/ 2168400 w 3913380"/>
                <a:gd name="connsiteY39" fmla="*/ 4122420 h 4328160"/>
                <a:gd name="connsiteX40" fmla="*/ 2191260 w 3913380"/>
                <a:gd name="connsiteY40" fmla="*/ 4145280 h 4328160"/>
                <a:gd name="connsiteX41" fmla="*/ 2206500 w 3913380"/>
                <a:gd name="connsiteY41" fmla="*/ 4168140 h 4328160"/>
                <a:gd name="connsiteX42" fmla="*/ 2236980 w 3913380"/>
                <a:gd name="connsiteY42" fmla="*/ 4198620 h 4328160"/>
                <a:gd name="connsiteX43" fmla="*/ 2259840 w 3913380"/>
                <a:gd name="connsiteY43" fmla="*/ 4229100 h 4328160"/>
                <a:gd name="connsiteX44" fmla="*/ 2305560 w 3913380"/>
                <a:gd name="connsiteY44" fmla="*/ 4259580 h 4328160"/>
                <a:gd name="connsiteX45" fmla="*/ 2343660 w 3913380"/>
                <a:gd name="connsiteY45" fmla="*/ 4290060 h 4328160"/>
                <a:gd name="connsiteX46" fmla="*/ 2404620 w 3913380"/>
                <a:gd name="connsiteY46" fmla="*/ 4305300 h 4328160"/>
                <a:gd name="connsiteX47" fmla="*/ 2427480 w 3913380"/>
                <a:gd name="connsiteY47" fmla="*/ 4320540 h 4328160"/>
                <a:gd name="connsiteX48" fmla="*/ 2457960 w 3913380"/>
                <a:gd name="connsiteY48" fmla="*/ 4328160 h 4328160"/>
                <a:gd name="connsiteX49" fmla="*/ 2656080 w 3913380"/>
                <a:gd name="connsiteY49" fmla="*/ 4320540 h 4328160"/>
                <a:gd name="connsiteX50" fmla="*/ 2724660 w 3913380"/>
                <a:gd name="connsiteY50" fmla="*/ 4282440 h 4328160"/>
                <a:gd name="connsiteX51" fmla="*/ 2778000 w 3913380"/>
                <a:gd name="connsiteY51" fmla="*/ 4244340 h 4328160"/>
                <a:gd name="connsiteX52" fmla="*/ 2831340 w 3913380"/>
                <a:gd name="connsiteY52" fmla="*/ 4137660 h 4328160"/>
                <a:gd name="connsiteX53" fmla="*/ 2838960 w 3913380"/>
                <a:gd name="connsiteY53" fmla="*/ 4099560 h 4328160"/>
                <a:gd name="connsiteX54" fmla="*/ 2861820 w 3913380"/>
                <a:gd name="connsiteY54" fmla="*/ 4038600 h 4328160"/>
                <a:gd name="connsiteX55" fmla="*/ 2854200 w 3913380"/>
                <a:gd name="connsiteY55" fmla="*/ 3680460 h 4328160"/>
                <a:gd name="connsiteX56" fmla="*/ 2846580 w 3913380"/>
                <a:gd name="connsiteY56" fmla="*/ 3642360 h 4328160"/>
                <a:gd name="connsiteX57" fmla="*/ 2823720 w 3913380"/>
                <a:gd name="connsiteY57" fmla="*/ 3604260 h 4328160"/>
                <a:gd name="connsiteX58" fmla="*/ 2808480 w 3913380"/>
                <a:gd name="connsiteY58" fmla="*/ 3573780 h 4328160"/>
                <a:gd name="connsiteX59" fmla="*/ 2770380 w 3913380"/>
                <a:gd name="connsiteY59" fmla="*/ 3528060 h 4328160"/>
                <a:gd name="connsiteX60" fmla="*/ 2732280 w 3913380"/>
                <a:gd name="connsiteY60" fmla="*/ 3429000 h 4328160"/>
                <a:gd name="connsiteX61" fmla="*/ 2717040 w 3913380"/>
                <a:gd name="connsiteY61" fmla="*/ 3375660 h 4328160"/>
                <a:gd name="connsiteX62" fmla="*/ 2709420 w 3913380"/>
                <a:gd name="connsiteY62" fmla="*/ 3345180 h 4328160"/>
                <a:gd name="connsiteX63" fmla="*/ 2694180 w 3913380"/>
                <a:gd name="connsiteY63" fmla="*/ 3299460 h 4328160"/>
                <a:gd name="connsiteX64" fmla="*/ 2686560 w 3913380"/>
                <a:gd name="connsiteY64" fmla="*/ 3253740 h 4328160"/>
                <a:gd name="connsiteX65" fmla="*/ 2648460 w 3913380"/>
                <a:gd name="connsiteY65" fmla="*/ 3116580 h 4328160"/>
                <a:gd name="connsiteX66" fmla="*/ 2602740 w 3913380"/>
                <a:gd name="connsiteY66" fmla="*/ 3032760 h 4328160"/>
                <a:gd name="connsiteX67" fmla="*/ 2579880 w 3913380"/>
                <a:gd name="connsiteY67" fmla="*/ 2979420 h 4328160"/>
                <a:gd name="connsiteX68" fmla="*/ 2534160 w 3913380"/>
                <a:gd name="connsiteY68" fmla="*/ 2887980 h 4328160"/>
                <a:gd name="connsiteX69" fmla="*/ 2496060 w 3913380"/>
                <a:gd name="connsiteY69" fmla="*/ 2773680 h 4328160"/>
                <a:gd name="connsiteX70" fmla="*/ 2488440 w 3913380"/>
                <a:gd name="connsiteY70" fmla="*/ 2727960 h 4328160"/>
                <a:gd name="connsiteX71" fmla="*/ 2511300 w 3913380"/>
                <a:gd name="connsiteY71" fmla="*/ 2583180 h 4328160"/>
                <a:gd name="connsiteX72" fmla="*/ 2595120 w 3913380"/>
                <a:gd name="connsiteY72" fmla="*/ 2529840 h 4328160"/>
                <a:gd name="connsiteX73" fmla="*/ 2663700 w 3913380"/>
                <a:gd name="connsiteY73" fmla="*/ 2522220 h 4328160"/>
                <a:gd name="connsiteX74" fmla="*/ 2709420 w 3913380"/>
                <a:gd name="connsiteY74" fmla="*/ 2514600 h 4328160"/>
                <a:gd name="connsiteX75" fmla="*/ 2922780 w 3913380"/>
                <a:gd name="connsiteY75" fmla="*/ 2499360 h 4328160"/>
                <a:gd name="connsiteX76" fmla="*/ 2945640 w 3913380"/>
                <a:gd name="connsiteY76" fmla="*/ 2491740 h 4328160"/>
                <a:gd name="connsiteX77" fmla="*/ 2968500 w 3913380"/>
                <a:gd name="connsiteY77" fmla="*/ 2476500 h 4328160"/>
                <a:gd name="connsiteX78" fmla="*/ 3037080 w 3913380"/>
                <a:gd name="connsiteY78" fmla="*/ 2415540 h 4328160"/>
                <a:gd name="connsiteX79" fmla="*/ 3052320 w 3913380"/>
                <a:gd name="connsiteY79" fmla="*/ 2377440 h 4328160"/>
                <a:gd name="connsiteX80" fmla="*/ 3120900 w 3913380"/>
                <a:gd name="connsiteY80" fmla="*/ 2331720 h 4328160"/>
                <a:gd name="connsiteX81" fmla="*/ 3159000 w 3913380"/>
                <a:gd name="connsiteY81" fmla="*/ 2324100 h 4328160"/>
                <a:gd name="connsiteX82" fmla="*/ 3212340 w 3913380"/>
                <a:gd name="connsiteY82" fmla="*/ 2308860 h 4328160"/>
                <a:gd name="connsiteX83" fmla="*/ 3242820 w 3913380"/>
                <a:gd name="connsiteY83" fmla="*/ 2270760 h 4328160"/>
                <a:gd name="connsiteX84" fmla="*/ 3265680 w 3913380"/>
                <a:gd name="connsiteY84" fmla="*/ 2209800 h 4328160"/>
                <a:gd name="connsiteX85" fmla="*/ 3273300 w 3913380"/>
                <a:gd name="connsiteY85" fmla="*/ 2179320 h 4328160"/>
                <a:gd name="connsiteX86" fmla="*/ 3280920 w 3913380"/>
                <a:gd name="connsiteY86" fmla="*/ 2141220 h 4328160"/>
                <a:gd name="connsiteX87" fmla="*/ 3311400 w 3913380"/>
                <a:gd name="connsiteY87" fmla="*/ 2125980 h 4328160"/>
                <a:gd name="connsiteX88" fmla="*/ 3463800 w 3913380"/>
                <a:gd name="connsiteY88" fmla="*/ 2133600 h 4328160"/>
                <a:gd name="connsiteX89" fmla="*/ 3532380 w 3913380"/>
                <a:gd name="connsiteY89" fmla="*/ 2186940 h 4328160"/>
                <a:gd name="connsiteX90" fmla="*/ 3555240 w 3913380"/>
                <a:gd name="connsiteY90" fmla="*/ 2202180 h 4328160"/>
                <a:gd name="connsiteX91" fmla="*/ 3608580 w 3913380"/>
                <a:gd name="connsiteY91" fmla="*/ 2270760 h 4328160"/>
                <a:gd name="connsiteX92" fmla="*/ 3646680 w 3913380"/>
                <a:gd name="connsiteY92" fmla="*/ 2301240 h 4328160"/>
                <a:gd name="connsiteX93" fmla="*/ 3730500 w 3913380"/>
                <a:gd name="connsiteY93" fmla="*/ 2308860 h 4328160"/>
                <a:gd name="connsiteX94" fmla="*/ 3905760 w 3913380"/>
                <a:gd name="connsiteY94" fmla="*/ 2263140 h 4328160"/>
                <a:gd name="connsiteX95" fmla="*/ 3913380 w 3913380"/>
                <a:gd name="connsiteY95" fmla="*/ 2232660 h 4328160"/>
                <a:gd name="connsiteX96" fmla="*/ 3898140 w 3913380"/>
                <a:gd name="connsiteY96" fmla="*/ 2080260 h 4328160"/>
                <a:gd name="connsiteX97" fmla="*/ 3860040 w 3913380"/>
                <a:gd name="connsiteY97" fmla="*/ 1996440 h 4328160"/>
                <a:gd name="connsiteX98" fmla="*/ 3814320 w 3913380"/>
                <a:gd name="connsiteY98" fmla="*/ 1935480 h 4328160"/>
                <a:gd name="connsiteX99" fmla="*/ 3745740 w 3913380"/>
                <a:gd name="connsiteY99" fmla="*/ 1859280 h 4328160"/>
                <a:gd name="connsiteX100" fmla="*/ 3700020 w 3913380"/>
                <a:gd name="connsiteY100" fmla="*/ 1798320 h 4328160"/>
                <a:gd name="connsiteX101" fmla="*/ 3631440 w 3913380"/>
                <a:gd name="connsiteY101" fmla="*/ 1760220 h 4328160"/>
                <a:gd name="connsiteX102" fmla="*/ 3555240 w 3913380"/>
                <a:gd name="connsiteY102" fmla="*/ 1744980 h 4328160"/>
                <a:gd name="connsiteX103" fmla="*/ 3456180 w 3913380"/>
                <a:gd name="connsiteY103" fmla="*/ 1706880 h 4328160"/>
                <a:gd name="connsiteX104" fmla="*/ 3357120 w 3913380"/>
                <a:gd name="connsiteY104" fmla="*/ 1623060 h 4328160"/>
                <a:gd name="connsiteX105" fmla="*/ 3296160 w 3913380"/>
                <a:gd name="connsiteY105" fmla="*/ 1546860 h 4328160"/>
                <a:gd name="connsiteX106" fmla="*/ 3288540 w 3913380"/>
                <a:gd name="connsiteY106" fmla="*/ 1485900 h 4328160"/>
                <a:gd name="connsiteX107" fmla="*/ 3273300 w 3913380"/>
                <a:gd name="connsiteY107" fmla="*/ 1447800 h 4328160"/>
                <a:gd name="connsiteX108" fmla="*/ 3258060 w 3913380"/>
                <a:gd name="connsiteY108" fmla="*/ 1325880 h 4328160"/>
                <a:gd name="connsiteX109" fmla="*/ 3242820 w 3913380"/>
                <a:gd name="connsiteY109" fmla="*/ 1249680 h 4328160"/>
                <a:gd name="connsiteX110" fmla="*/ 3235200 w 3913380"/>
                <a:gd name="connsiteY110" fmla="*/ 952500 h 4328160"/>
                <a:gd name="connsiteX111" fmla="*/ 3212340 w 3913380"/>
                <a:gd name="connsiteY111" fmla="*/ 830580 h 4328160"/>
                <a:gd name="connsiteX112" fmla="*/ 3204720 w 3913380"/>
                <a:gd name="connsiteY112" fmla="*/ 777240 h 4328160"/>
                <a:gd name="connsiteX113" fmla="*/ 3174240 w 3913380"/>
                <a:gd name="connsiteY113" fmla="*/ 701040 h 4328160"/>
                <a:gd name="connsiteX114" fmla="*/ 3143760 w 3913380"/>
                <a:gd name="connsiteY114" fmla="*/ 617220 h 4328160"/>
                <a:gd name="connsiteX115" fmla="*/ 3105660 w 3913380"/>
                <a:gd name="connsiteY115" fmla="*/ 556260 h 4328160"/>
                <a:gd name="connsiteX116" fmla="*/ 3014220 w 3913380"/>
                <a:gd name="connsiteY116" fmla="*/ 510540 h 4328160"/>
                <a:gd name="connsiteX117" fmla="*/ 2945640 w 3913380"/>
                <a:gd name="connsiteY117" fmla="*/ 464820 h 4328160"/>
                <a:gd name="connsiteX118" fmla="*/ 2907540 w 3913380"/>
                <a:gd name="connsiteY118" fmla="*/ 449580 h 4328160"/>
                <a:gd name="connsiteX119" fmla="*/ 2838960 w 3913380"/>
                <a:gd name="connsiteY119" fmla="*/ 396240 h 4328160"/>
                <a:gd name="connsiteX120" fmla="*/ 2800860 w 3913380"/>
                <a:gd name="connsiteY120" fmla="*/ 373380 h 4328160"/>
                <a:gd name="connsiteX121" fmla="*/ 2739900 w 3913380"/>
                <a:gd name="connsiteY121" fmla="*/ 304800 h 4328160"/>
                <a:gd name="connsiteX122" fmla="*/ 2717040 w 3913380"/>
                <a:gd name="connsiteY122" fmla="*/ 274320 h 4328160"/>
                <a:gd name="connsiteX123" fmla="*/ 2678940 w 3913380"/>
                <a:gd name="connsiteY123" fmla="*/ 251460 h 4328160"/>
                <a:gd name="connsiteX124" fmla="*/ 2625600 w 3913380"/>
                <a:gd name="connsiteY124" fmla="*/ 220980 h 4328160"/>
                <a:gd name="connsiteX125" fmla="*/ 2587500 w 3913380"/>
                <a:gd name="connsiteY125" fmla="*/ 213360 h 4328160"/>
                <a:gd name="connsiteX126" fmla="*/ 2465580 w 3913380"/>
                <a:gd name="connsiteY126" fmla="*/ 182880 h 4328160"/>
                <a:gd name="connsiteX127" fmla="*/ 2351280 w 3913380"/>
                <a:gd name="connsiteY127" fmla="*/ 167640 h 4328160"/>
                <a:gd name="connsiteX128" fmla="*/ 2244600 w 3913380"/>
                <a:gd name="connsiteY128" fmla="*/ 144780 h 4328160"/>
                <a:gd name="connsiteX129" fmla="*/ 2206500 w 3913380"/>
                <a:gd name="connsiteY129" fmla="*/ 129540 h 4328160"/>
                <a:gd name="connsiteX130" fmla="*/ 2099820 w 3913380"/>
                <a:gd name="connsiteY130" fmla="*/ 83820 h 4328160"/>
                <a:gd name="connsiteX131" fmla="*/ 2061720 w 3913380"/>
                <a:gd name="connsiteY131" fmla="*/ 53340 h 4328160"/>
                <a:gd name="connsiteX132" fmla="*/ 2023620 w 3913380"/>
                <a:gd name="connsiteY132" fmla="*/ 45720 h 4328160"/>
                <a:gd name="connsiteX133" fmla="*/ 1962660 w 3913380"/>
                <a:gd name="connsiteY133" fmla="*/ 30480 h 4328160"/>
                <a:gd name="connsiteX134" fmla="*/ 1916940 w 3913380"/>
                <a:gd name="connsiteY134" fmla="*/ 22860 h 4328160"/>
                <a:gd name="connsiteX135" fmla="*/ 1779780 w 3913380"/>
                <a:gd name="connsiteY135" fmla="*/ 0 h 4328160"/>
                <a:gd name="connsiteX136" fmla="*/ 545340 w 3913380"/>
                <a:gd name="connsiteY13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54100 w 3913380"/>
                <a:gd name="connsiteY35" fmla="*/ 3954780 h 4328160"/>
                <a:gd name="connsiteX36" fmla="*/ 2092200 w 3913380"/>
                <a:gd name="connsiteY36" fmla="*/ 4000500 h 4328160"/>
                <a:gd name="connsiteX37" fmla="*/ 2130300 w 3913380"/>
                <a:gd name="connsiteY37" fmla="*/ 4069080 h 4328160"/>
                <a:gd name="connsiteX38" fmla="*/ 2168400 w 3913380"/>
                <a:gd name="connsiteY38" fmla="*/ 4122420 h 4328160"/>
                <a:gd name="connsiteX39" fmla="*/ 2191260 w 3913380"/>
                <a:gd name="connsiteY39" fmla="*/ 4145280 h 4328160"/>
                <a:gd name="connsiteX40" fmla="*/ 2206500 w 3913380"/>
                <a:gd name="connsiteY40" fmla="*/ 4168140 h 4328160"/>
                <a:gd name="connsiteX41" fmla="*/ 2236980 w 3913380"/>
                <a:gd name="connsiteY41" fmla="*/ 4198620 h 4328160"/>
                <a:gd name="connsiteX42" fmla="*/ 2259840 w 3913380"/>
                <a:gd name="connsiteY42" fmla="*/ 4229100 h 4328160"/>
                <a:gd name="connsiteX43" fmla="*/ 2305560 w 3913380"/>
                <a:gd name="connsiteY43" fmla="*/ 4259580 h 4328160"/>
                <a:gd name="connsiteX44" fmla="*/ 2343660 w 3913380"/>
                <a:gd name="connsiteY44" fmla="*/ 4290060 h 4328160"/>
                <a:gd name="connsiteX45" fmla="*/ 2404620 w 3913380"/>
                <a:gd name="connsiteY45" fmla="*/ 4305300 h 4328160"/>
                <a:gd name="connsiteX46" fmla="*/ 2427480 w 3913380"/>
                <a:gd name="connsiteY46" fmla="*/ 4320540 h 4328160"/>
                <a:gd name="connsiteX47" fmla="*/ 2457960 w 3913380"/>
                <a:gd name="connsiteY47" fmla="*/ 4328160 h 4328160"/>
                <a:gd name="connsiteX48" fmla="*/ 2656080 w 3913380"/>
                <a:gd name="connsiteY48" fmla="*/ 4320540 h 4328160"/>
                <a:gd name="connsiteX49" fmla="*/ 2724660 w 3913380"/>
                <a:gd name="connsiteY49" fmla="*/ 4282440 h 4328160"/>
                <a:gd name="connsiteX50" fmla="*/ 2778000 w 3913380"/>
                <a:gd name="connsiteY50" fmla="*/ 4244340 h 4328160"/>
                <a:gd name="connsiteX51" fmla="*/ 2831340 w 3913380"/>
                <a:gd name="connsiteY51" fmla="*/ 4137660 h 4328160"/>
                <a:gd name="connsiteX52" fmla="*/ 2838960 w 3913380"/>
                <a:gd name="connsiteY52" fmla="*/ 4099560 h 4328160"/>
                <a:gd name="connsiteX53" fmla="*/ 2861820 w 3913380"/>
                <a:gd name="connsiteY53" fmla="*/ 4038600 h 4328160"/>
                <a:gd name="connsiteX54" fmla="*/ 2854200 w 3913380"/>
                <a:gd name="connsiteY54" fmla="*/ 3680460 h 4328160"/>
                <a:gd name="connsiteX55" fmla="*/ 2846580 w 3913380"/>
                <a:gd name="connsiteY55" fmla="*/ 3642360 h 4328160"/>
                <a:gd name="connsiteX56" fmla="*/ 2823720 w 3913380"/>
                <a:gd name="connsiteY56" fmla="*/ 3604260 h 4328160"/>
                <a:gd name="connsiteX57" fmla="*/ 2808480 w 3913380"/>
                <a:gd name="connsiteY57" fmla="*/ 3573780 h 4328160"/>
                <a:gd name="connsiteX58" fmla="*/ 2770380 w 3913380"/>
                <a:gd name="connsiteY58" fmla="*/ 3528060 h 4328160"/>
                <a:gd name="connsiteX59" fmla="*/ 2732280 w 3913380"/>
                <a:gd name="connsiteY59" fmla="*/ 3429000 h 4328160"/>
                <a:gd name="connsiteX60" fmla="*/ 2717040 w 3913380"/>
                <a:gd name="connsiteY60" fmla="*/ 3375660 h 4328160"/>
                <a:gd name="connsiteX61" fmla="*/ 2709420 w 3913380"/>
                <a:gd name="connsiteY61" fmla="*/ 3345180 h 4328160"/>
                <a:gd name="connsiteX62" fmla="*/ 2694180 w 3913380"/>
                <a:gd name="connsiteY62" fmla="*/ 3299460 h 4328160"/>
                <a:gd name="connsiteX63" fmla="*/ 2686560 w 3913380"/>
                <a:gd name="connsiteY63" fmla="*/ 3253740 h 4328160"/>
                <a:gd name="connsiteX64" fmla="*/ 2648460 w 3913380"/>
                <a:gd name="connsiteY64" fmla="*/ 3116580 h 4328160"/>
                <a:gd name="connsiteX65" fmla="*/ 2602740 w 3913380"/>
                <a:gd name="connsiteY65" fmla="*/ 3032760 h 4328160"/>
                <a:gd name="connsiteX66" fmla="*/ 2579880 w 3913380"/>
                <a:gd name="connsiteY66" fmla="*/ 2979420 h 4328160"/>
                <a:gd name="connsiteX67" fmla="*/ 2534160 w 3913380"/>
                <a:gd name="connsiteY67" fmla="*/ 2887980 h 4328160"/>
                <a:gd name="connsiteX68" fmla="*/ 2496060 w 3913380"/>
                <a:gd name="connsiteY68" fmla="*/ 2773680 h 4328160"/>
                <a:gd name="connsiteX69" fmla="*/ 2488440 w 3913380"/>
                <a:gd name="connsiteY69" fmla="*/ 2727960 h 4328160"/>
                <a:gd name="connsiteX70" fmla="*/ 2511300 w 3913380"/>
                <a:gd name="connsiteY70" fmla="*/ 2583180 h 4328160"/>
                <a:gd name="connsiteX71" fmla="*/ 2595120 w 3913380"/>
                <a:gd name="connsiteY71" fmla="*/ 2529840 h 4328160"/>
                <a:gd name="connsiteX72" fmla="*/ 2663700 w 3913380"/>
                <a:gd name="connsiteY72" fmla="*/ 2522220 h 4328160"/>
                <a:gd name="connsiteX73" fmla="*/ 2709420 w 3913380"/>
                <a:gd name="connsiteY73" fmla="*/ 2514600 h 4328160"/>
                <a:gd name="connsiteX74" fmla="*/ 2922780 w 3913380"/>
                <a:gd name="connsiteY74" fmla="*/ 2499360 h 4328160"/>
                <a:gd name="connsiteX75" fmla="*/ 2945640 w 3913380"/>
                <a:gd name="connsiteY75" fmla="*/ 2491740 h 4328160"/>
                <a:gd name="connsiteX76" fmla="*/ 2968500 w 3913380"/>
                <a:gd name="connsiteY76" fmla="*/ 2476500 h 4328160"/>
                <a:gd name="connsiteX77" fmla="*/ 3037080 w 3913380"/>
                <a:gd name="connsiteY77" fmla="*/ 2415540 h 4328160"/>
                <a:gd name="connsiteX78" fmla="*/ 3052320 w 3913380"/>
                <a:gd name="connsiteY78" fmla="*/ 2377440 h 4328160"/>
                <a:gd name="connsiteX79" fmla="*/ 3120900 w 3913380"/>
                <a:gd name="connsiteY79" fmla="*/ 2331720 h 4328160"/>
                <a:gd name="connsiteX80" fmla="*/ 3159000 w 3913380"/>
                <a:gd name="connsiteY80" fmla="*/ 2324100 h 4328160"/>
                <a:gd name="connsiteX81" fmla="*/ 3212340 w 3913380"/>
                <a:gd name="connsiteY81" fmla="*/ 2308860 h 4328160"/>
                <a:gd name="connsiteX82" fmla="*/ 3242820 w 3913380"/>
                <a:gd name="connsiteY82" fmla="*/ 2270760 h 4328160"/>
                <a:gd name="connsiteX83" fmla="*/ 3265680 w 3913380"/>
                <a:gd name="connsiteY83" fmla="*/ 2209800 h 4328160"/>
                <a:gd name="connsiteX84" fmla="*/ 3273300 w 3913380"/>
                <a:gd name="connsiteY84" fmla="*/ 2179320 h 4328160"/>
                <a:gd name="connsiteX85" fmla="*/ 3280920 w 3913380"/>
                <a:gd name="connsiteY85" fmla="*/ 2141220 h 4328160"/>
                <a:gd name="connsiteX86" fmla="*/ 3311400 w 3913380"/>
                <a:gd name="connsiteY86" fmla="*/ 2125980 h 4328160"/>
                <a:gd name="connsiteX87" fmla="*/ 3463800 w 3913380"/>
                <a:gd name="connsiteY87" fmla="*/ 2133600 h 4328160"/>
                <a:gd name="connsiteX88" fmla="*/ 3532380 w 3913380"/>
                <a:gd name="connsiteY88" fmla="*/ 2186940 h 4328160"/>
                <a:gd name="connsiteX89" fmla="*/ 3555240 w 3913380"/>
                <a:gd name="connsiteY89" fmla="*/ 2202180 h 4328160"/>
                <a:gd name="connsiteX90" fmla="*/ 3608580 w 3913380"/>
                <a:gd name="connsiteY90" fmla="*/ 2270760 h 4328160"/>
                <a:gd name="connsiteX91" fmla="*/ 3646680 w 3913380"/>
                <a:gd name="connsiteY91" fmla="*/ 2301240 h 4328160"/>
                <a:gd name="connsiteX92" fmla="*/ 3730500 w 3913380"/>
                <a:gd name="connsiteY92" fmla="*/ 2308860 h 4328160"/>
                <a:gd name="connsiteX93" fmla="*/ 3905760 w 3913380"/>
                <a:gd name="connsiteY93" fmla="*/ 2263140 h 4328160"/>
                <a:gd name="connsiteX94" fmla="*/ 3913380 w 3913380"/>
                <a:gd name="connsiteY94" fmla="*/ 2232660 h 4328160"/>
                <a:gd name="connsiteX95" fmla="*/ 3898140 w 3913380"/>
                <a:gd name="connsiteY95" fmla="*/ 2080260 h 4328160"/>
                <a:gd name="connsiteX96" fmla="*/ 3860040 w 3913380"/>
                <a:gd name="connsiteY96" fmla="*/ 1996440 h 4328160"/>
                <a:gd name="connsiteX97" fmla="*/ 3814320 w 3913380"/>
                <a:gd name="connsiteY97" fmla="*/ 1935480 h 4328160"/>
                <a:gd name="connsiteX98" fmla="*/ 3745740 w 3913380"/>
                <a:gd name="connsiteY98" fmla="*/ 1859280 h 4328160"/>
                <a:gd name="connsiteX99" fmla="*/ 3700020 w 3913380"/>
                <a:gd name="connsiteY99" fmla="*/ 1798320 h 4328160"/>
                <a:gd name="connsiteX100" fmla="*/ 3631440 w 3913380"/>
                <a:gd name="connsiteY100" fmla="*/ 1760220 h 4328160"/>
                <a:gd name="connsiteX101" fmla="*/ 3555240 w 3913380"/>
                <a:gd name="connsiteY101" fmla="*/ 1744980 h 4328160"/>
                <a:gd name="connsiteX102" fmla="*/ 3456180 w 3913380"/>
                <a:gd name="connsiteY102" fmla="*/ 1706880 h 4328160"/>
                <a:gd name="connsiteX103" fmla="*/ 3357120 w 3913380"/>
                <a:gd name="connsiteY103" fmla="*/ 1623060 h 4328160"/>
                <a:gd name="connsiteX104" fmla="*/ 3296160 w 3913380"/>
                <a:gd name="connsiteY104" fmla="*/ 1546860 h 4328160"/>
                <a:gd name="connsiteX105" fmla="*/ 3288540 w 3913380"/>
                <a:gd name="connsiteY105" fmla="*/ 1485900 h 4328160"/>
                <a:gd name="connsiteX106" fmla="*/ 3273300 w 3913380"/>
                <a:gd name="connsiteY106" fmla="*/ 1447800 h 4328160"/>
                <a:gd name="connsiteX107" fmla="*/ 3258060 w 3913380"/>
                <a:gd name="connsiteY107" fmla="*/ 1325880 h 4328160"/>
                <a:gd name="connsiteX108" fmla="*/ 3242820 w 3913380"/>
                <a:gd name="connsiteY108" fmla="*/ 1249680 h 4328160"/>
                <a:gd name="connsiteX109" fmla="*/ 3235200 w 3913380"/>
                <a:gd name="connsiteY109" fmla="*/ 952500 h 4328160"/>
                <a:gd name="connsiteX110" fmla="*/ 3212340 w 3913380"/>
                <a:gd name="connsiteY110" fmla="*/ 830580 h 4328160"/>
                <a:gd name="connsiteX111" fmla="*/ 3204720 w 3913380"/>
                <a:gd name="connsiteY111" fmla="*/ 777240 h 4328160"/>
                <a:gd name="connsiteX112" fmla="*/ 3174240 w 3913380"/>
                <a:gd name="connsiteY112" fmla="*/ 701040 h 4328160"/>
                <a:gd name="connsiteX113" fmla="*/ 3143760 w 3913380"/>
                <a:gd name="connsiteY113" fmla="*/ 617220 h 4328160"/>
                <a:gd name="connsiteX114" fmla="*/ 3105660 w 3913380"/>
                <a:gd name="connsiteY114" fmla="*/ 556260 h 4328160"/>
                <a:gd name="connsiteX115" fmla="*/ 3014220 w 3913380"/>
                <a:gd name="connsiteY115" fmla="*/ 510540 h 4328160"/>
                <a:gd name="connsiteX116" fmla="*/ 2945640 w 3913380"/>
                <a:gd name="connsiteY116" fmla="*/ 464820 h 4328160"/>
                <a:gd name="connsiteX117" fmla="*/ 2907540 w 3913380"/>
                <a:gd name="connsiteY117" fmla="*/ 449580 h 4328160"/>
                <a:gd name="connsiteX118" fmla="*/ 2838960 w 3913380"/>
                <a:gd name="connsiteY118" fmla="*/ 396240 h 4328160"/>
                <a:gd name="connsiteX119" fmla="*/ 2800860 w 3913380"/>
                <a:gd name="connsiteY119" fmla="*/ 373380 h 4328160"/>
                <a:gd name="connsiteX120" fmla="*/ 2739900 w 3913380"/>
                <a:gd name="connsiteY120" fmla="*/ 304800 h 4328160"/>
                <a:gd name="connsiteX121" fmla="*/ 2717040 w 3913380"/>
                <a:gd name="connsiteY121" fmla="*/ 274320 h 4328160"/>
                <a:gd name="connsiteX122" fmla="*/ 2678940 w 3913380"/>
                <a:gd name="connsiteY122" fmla="*/ 251460 h 4328160"/>
                <a:gd name="connsiteX123" fmla="*/ 2625600 w 3913380"/>
                <a:gd name="connsiteY123" fmla="*/ 220980 h 4328160"/>
                <a:gd name="connsiteX124" fmla="*/ 2587500 w 3913380"/>
                <a:gd name="connsiteY124" fmla="*/ 213360 h 4328160"/>
                <a:gd name="connsiteX125" fmla="*/ 2465580 w 3913380"/>
                <a:gd name="connsiteY125" fmla="*/ 182880 h 4328160"/>
                <a:gd name="connsiteX126" fmla="*/ 2351280 w 3913380"/>
                <a:gd name="connsiteY126" fmla="*/ 167640 h 4328160"/>
                <a:gd name="connsiteX127" fmla="*/ 2244600 w 3913380"/>
                <a:gd name="connsiteY127" fmla="*/ 144780 h 4328160"/>
                <a:gd name="connsiteX128" fmla="*/ 2206500 w 3913380"/>
                <a:gd name="connsiteY128" fmla="*/ 129540 h 4328160"/>
                <a:gd name="connsiteX129" fmla="*/ 2099820 w 3913380"/>
                <a:gd name="connsiteY129" fmla="*/ 83820 h 4328160"/>
                <a:gd name="connsiteX130" fmla="*/ 2061720 w 3913380"/>
                <a:gd name="connsiteY130" fmla="*/ 53340 h 4328160"/>
                <a:gd name="connsiteX131" fmla="*/ 2023620 w 3913380"/>
                <a:gd name="connsiteY131" fmla="*/ 45720 h 4328160"/>
                <a:gd name="connsiteX132" fmla="*/ 1962660 w 3913380"/>
                <a:gd name="connsiteY132" fmla="*/ 30480 h 4328160"/>
                <a:gd name="connsiteX133" fmla="*/ 1916940 w 3913380"/>
                <a:gd name="connsiteY133" fmla="*/ 22860 h 4328160"/>
                <a:gd name="connsiteX134" fmla="*/ 1779780 w 3913380"/>
                <a:gd name="connsiteY134" fmla="*/ 0 h 4328160"/>
                <a:gd name="connsiteX135" fmla="*/ 545340 w 3913380"/>
                <a:gd name="connsiteY13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54100 w 3913380"/>
                <a:gd name="connsiteY35" fmla="*/ 3954780 h 4328160"/>
                <a:gd name="connsiteX36" fmla="*/ 2092200 w 3913380"/>
                <a:gd name="connsiteY36" fmla="*/ 4000500 h 4328160"/>
                <a:gd name="connsiteX37" fmla="*/ 2130300 w 3913380"/>
                <a:gd name="connsiteY37" fmla="*/ 4069080 h 4328160"/>
                <a:gd name="connsiteX38" fmla="*/ 2168400 w 3913380"/>
                <a:gd name="connsiteY38" fmla="*/ 4122420 h 4328160"/>
                <a:gd name="connsiteX39" fmla="*/ 2191260 w 3913380"/>
                <a:gd name="connsiteY39" fmla="*/ 4145280 h 4328160"/>
                <a:gd name="connsiteX40" fmla="*/ 2206500 w 3913380"/>
                <a:gd name="connsiteY40" fmla="*/ 4168140 h 4328160"/>
                <a:gd name="connsiteX41" fmla="*/ 2236980 w 3913380"/>
                <a:gd name="connsiteY41" fmla="*/ 4198620 h 4328160"/>
                <a:gd name="connsiteX42" fmla="*/ 2259840 w 3913380"/>
                <a:gd name="connsiteY42" fmla="*/ 4229100 h 4328160"/>
                <a:gd name="connsiteX43" fmla="*/ 2305560 w 3913380"/>
                <a:gd name="connsiteY43" fmla="*/ 4259580 h 4328160"/>
                <a:gd name="connsiteX44" fmla="*/ 2343660 w 3913380"/>
                <a:gd name="connsiteY44" fmla="*/ 4290060 h 4328160"/>
                <a:gd name="connsiteX45" fmla="*/ 2404620 w 3913380"/>
                <a:gd name="connsiteY45" fmla="*/ 4305300 h 4328160"/>
                <a:gd name="connsiteX46" fmla="*/ 2427480 w 3913380"/>
                <a:gd name="connsiteY46" fmla="*/ 4320540 h 4328160"/>
                <a:gd name="connsiteX47" fmla="*/ 2457960 w 3913380"/>
                <a:gd name="connsiteY47" fmla="*/ 4328160 h 4328160"/>
                <a:gd name="connsiteX48" fmla="*/ 2656080 w 3913380"/>
                <a:gd name="connsiteY48" fmla="*/ 4320540 h 4328160"/>
                <a:gd name="connsiteX49" fmla="*/ 2724660 w 3913380"/>
                <a:gd name="connsiteY49" fmla="*/ 4282440 h 4328160"/>
                <a:gd name="connsiteX50" fmla="*/ 2778000 w 3913380"/>
                <a:gd name="connsiteY50" fmla="*/ 4244340 h 4328160"/>
                <a:gd name="connsiteX51" fmla="*/ 2831340 w 3913380"/>
                <a:gd name="connsiteY51" fmla="*/ 4137660 h 4328160"/>
                <a:gd name="connsiteX52" fmla="*/ 2838960 w 3913380"/>
                <a:gd name="connsiteY52" fmla="*/ 4099560 h 4328160"/>
                <a:gd name="connsiteX53" fmla="*/ 2861820 w 3913380"/>
                <a:gd name="connsiteY53" fmla="*/ 4038600 h 4328160"/>
                <a:gd name="connsiteX54" fmla="*/ 2854200 w 3913380"/>
                <a:gd name="connsiteY54" fmla="*/ 3680460 h 4328160"/>
                <a:gd name="connsiteX55" fmla="*/ 2846580 w 3913380"/>
                <a:gd name="connsiteY55" fmla="*/ 3642360 h 4328160"/>
                <a:gd name="connsiteX56" fmla="*/ 2823720 w 3913380"/>
                <a:gd name="connsiteY56" fmla="*/ 3604260 h 4328160"/>
                <a:gd name="connsiteX57" fmla="*/ 2808480 w 3913380"/>
                <a:gd name="connsiteY57" fmla="*/ 3573780 h 4328160"/>
                <a:gd name="connsiteX58" fmla="*/ 2770380 w 3913380"/>
                <a:gd name="connsiteY58" fmla="*/ 3528060 h 4328160"/>
                <a:gd name="connsiteX59" fmla="*/ 2732280 w 3913380"/>
                <a:gd name="connsiteY59" fmla="*/ 3429000 h 4328160"/>
                <a:gd name="connsiteX60" fmla="*/ 2717040 w 3913380"/>
                <a:gd name="connsiteY60" fmla="*/ 3375660 h 4328160"/>
                <a:gd name="connsiteX61" fmla="*/ 2709420 w 3913380"/>
                <a:gd name="connsiteY61" fmla="*/ 3345180 h 4328160"/>
                <a:gd name="connsiteX62" fmla="*/ 2694180 w 3913380"/>
                <a:gd name="connsiteY62" fmla="*/ 3299460 h 4328160"/>
                <a:gd name="connsiteX63" fmla="*/ 2686560 w 3913380"/>
                <a:gd name="connsiteY63" fmla="*/ 3253740 h 4328160"/>
                <a:gd name="connsiteX64" fmla="*/ 2648460 w 3913380"/>
                <a:gd name="connsiteY64" fmla="*/ 3116580 h 4328160"/>
                <a:gd name="connsiteX65" fmla="*/ 2602740 w 3913380"/>
                <a:gd name="connsiteY65" fmla="*/ 3032760 h 4328160"/>
                <a:gd name="connsiteX66" fmla="*/ 2579880 w 3913380"/>
                <a:gd name="connsiteY66" fmla="*/ 2979420 h 4328160"/>
                <a:gd name="connsiteX67" fmla="*/ 2534160 w 3913380"/>
                <a:gd name="connsiteY67" fmla="*/ 2887980 h 4328160"/>
                <a:gd name="connsiteX68" fmla="*/ 2496060 w 3913380"/>
                <a:gd name="connsiteY68" fmla="*/ 2773680 h 4328160"/>
                <a:gd name="connsiteX69" fmla="*/ 2488440 w 3913380"/>
                <a:gd name="connsiteY69" fmla="*/ 2727960 h 4328160"/>
                <a:gd name="connsiteX70" fmla="*/ 2511300 w 3913380"/>
                <a:gd name="connsiteY70" fmla="*/ 2583180 h 4328160"/>
                <a:gd name="connsiteX71" fmla="*/ 2595120 w 3913380"/>
                <a:gd name="connsiteY71" fmla="*/ 2529840 h 4328160"/>
                <a:gd name="connsiteX72" fmla="*/ 2663700 w 3913380"/>
                <a:gd name="connsiteY72" fmla="*/ 2522220 h 4328160"/>
                <a:gd name="connsiteX73" fmla="*/ 2709420 w 3913380"/>
                <a:gd name="connsiteY73" fmla="*/ 2514600 h 4328160"/>
                <a:gd name="connsiteX74" fmla="*/ 2922780 w 3913380"/>
                <a:gd name="connsiteY74" fmla="*/ 2499360 h 4328160"/>
                <a:gd name="connsiteX75" fmla="*/ 2945640 w 3913380"/>
                <a:gd name="connsiteY75" fmla="*/ 2491740 h 4328160"/>
                <a:gd name="connsiteX76" fmla="*/ 2968500 w 3913380"/>
                <a:gd name="connsiteY76" fmla="*/ 2476500 h 4328160"/>
                <a:gd name="connsiteX77" fmla="*/ 3037080 w 3913380"/>
                <a:gd name="connsiteY77" fmla="*/ 2415540 h 4328160"/>
                <a:gd name="connsiteX78" fmla="*/ 3052320 w 3913380"/>
                <a:gd name="connsiteY78" fmla="*/ 2377440 h 4328160"/>
                <a:gd name="connsiteX79" fmla="*/ 3120900 w 3913380"/>
                <a:gd name="connsiteY79" fmla="*/ 2331720 h 4328160"/>
                <a:gd name="connsiteX80" fmla="*/ 3159000 w 3913380"/>
                <a:gd name="connsiteY80" fmla="*/ 2324100 h 4328160"/>
                <a:gd name="connsiteX81" fmla="*/ 3212340 w 3913380"/>
                <a:gd name="connsiteY81" fmla="*/ 2308860 h 4328160"/>
                <a:gd name="connsiteX82" fmla="*/ 3242820 w 3913380"/>
                <a:gd name="connsiteY82" fmla="*/ 2270760 h 4328160"/>
                <a:gd name="connsiteX83" fmla="*/ 3265680 w 3913380"/>
                <a:gd name="connsiteY83" fmla="*/ 2209800 h 4328160"/>
                <a:gd name="connsiteX84" fmla="*/ 3273300 w 3913380"/>
                <a:gd name="connsiteY84" fmla="*/ 2179320 h 4328160"/>
                <a:gd name="connsiteX85" fmla="*/ 3280920 w 3913380"/>
                <a:gd name="connsiteY85" fmla="*/ 2141220 h 4328160"/>
                <a:gd name="connsiteX86" fmla="*/ 3311400 w 3913380"/>
                <a:gd name="connsiteY86" fmla="*/ 2125980 h 4328160"/>
                <a:gd name="connsiteX87" fmla="*/ 3463800 w 3913380"/>
                <a:gd name="connsiteY87" fmla="*/ 2133600 h 4328160"/>
                <a:gd name="connsiteX88" fmla="*/ 3532380 w 3913380"/>
                <a:gd name="connsiteY88" fmla="*/ 2186940 h 4328160"/>
                <a:gd name="connsiteX89" fmla="*/ 3555240 w 3913380"/>
                <a:gd name="connsiteY89" fmla="*/ 2202180 h 4328160"/>
                <a:gd name="connsiteX90" fmla="*/ 3608580 w 3913380"/>
                <a:gd name="connsiteY90" fmla="*/ 2270760 h 4328160"/>
                <a:gd name="connsiteX91" fmla="*/ 3646680 w 3913380"/>
                <a:gd name="connsiteY91" fmla="*/ 2301240 h 4328160"/>
                <a:gd name="connsiteX92" fmla="*/ 3730500 w 3913380"/>
                <a:gd name="connsiteY92" fmla="*/ 2308860 h 4328160"/>
                <a:gd name="connsiteX93" fmla="*/ 3905760 w 3913380"/>
                <a:gd name="connsiteY93" fmla="*/ 2263140 h 4328160"/>
                <a:gd name="connsiteX94" fmla="*/ 3913380 w 3913380"/>
                <a:gd name="connsiteY94" fmla="*/ 2232660 h 4328160"/>
                <a:gd name="connsiteX95" fmla="*/ 3898140 w 3913380"/>
                <a:gd name="connsiteY95" fmla="*/ 2080260 h 4328160"/>
                <a:gd name="connsiteX96" fmla="*/ 3860040 w 3913380"/>
                <a:gd name="connsiteY96" fmla="*/ 1996440 h 4328160"/>
                <a:gd name="connsiteX97" fmla="*/ 3814320 w 3913380"/>
                <a:gd name="connsiteY97" fmla="*/ 1935480 h 4328160"/>
                <a:gd name="connsiteX98" fmla="*/ 3745740 w 3913380"/>
                <a:gd name="connsiteY98" fmla="*/ 1859280 h 4328160"/>
                <a:gd name="connsiteX99" fmla="*/ 3700020 w 3913380"/>
                <a:gd name="connsiteY99" fmla="*/ 1798320 h 4328160"/>
                <a:gd name="connsiteX100" fmla="*/ 3631440 w 3913380"/>
                <a:gd name="connsiteY100" fmla="*/ 1760220 h 4328160"/>
                <a:gd name="connsiteX101" fmla="*/ 3555240 w 3913380"/>
                <a:gd name="connsiteY101" fmla="*/ 1744980 h 4328160"/>
                <a:gd name="connsiteX102" fmla="*/ 3456180 w 3913380"/>
                <a:gd name="connsiteY102" fmla="*/ 1706880 h 4328160"/>
                <a:gd name="connsiteX103" fmla="*/ 3357120 w 3913380"/>
                <a:gd name="connsiteY103" fmla="*/ 1623060 h 4328160"/>
                <a:gd name="connsiteX104" fmla="*/ 3296160 w 3913380"/>
                <a:gd name="connsiteY104" fmla="*/ 1546860 h 4328160"/>
                <a:gd name="connsiteX105" fmla="*/ 3288540 w 3913380"/>
                <a:gd name="connsiteY105" fmla="*/ 1485900 h 4328160"/>
                <a:gd name="connsiteX106" fmla="*/ 3273300 w 3913380"/>
                <a:gd name="connsiteY106" fmla="*/ 1447800 h 4328160"/>
                <a:gd name="connsiteX107" fmla="*/ 3258060 w 3913380"/>
                <a:gd name="connsiteY107" fmla="*/ 1325880 h 4328160"/>
                <a:gd name="connsiteX108" fmla="*/ 3242820 w 3913380"/>
                <a:gd name="connsiteY108" fmla="*/ 1249680 h 4328160"/>
                <a:gd name="connsiteX109" fmla="*/ 3235200 w 3913380"/>
                <a:gd name="connsiteY109" fmla="*/ 952500 h 4328160"/>
                <a:gd name="connsiteX110" fmla="*/ 3212340 w 3913380"/>
                <a:gd name="connsiteY110" fmla="*/ 830580 h 4328160"/>
                <a:gd name="connsiteX111" fmla="*/ 3204720 w 3913380"/>
                <a:gd name="connsiteY111" fmla="*/ 777240 h 4328160"/>
                <a:gd name="connsiteX112" fmla="*/ 3174240 w 3913380"/>
                <a:gd name="connsiteY112" fmla="*/ 701040 h 4328160"/>
                <a:gd name="connsiteX113" fmla="*/ 3143760 w 3913380"/>
                <a:gd name="connsiteY113" fmla="*/ 617220 h 4328160"/>
                <a:gd name="connsiteX114" fmla="*/ 3105660 w 3913380"/>
                <a:gd name="connsiteY114" fmla="*/ 556260 h 4328160"/>
                <a:gd name="connsiteX115" fmla="*/ 3014220 w 3913380"/>
                <a:gd name="connsiteY115" fmla="*/ 510540 h 4328160"/>
                <a:gd name="connsiteX116" fmla="*/ 2945640 w 3913380"/>
                <a:gd name="connsiteY116" fmla="*/ 464820 h 4328160"/>
                <a:gd name="connsiteX117" fmla="*/ 2907540 w 3913380"/>
                <a:gd name="connsiteY117" fmla="*/ 449580 h 4328160"/>
                <a:gd name="connsiteX118" fmla="*/ 2838960 w 3913380"/>
                <a:gd name="connsiteY118" fmla="*/ 396240 h 4328160"/>
                <a:gd name="connsiteX119" fmla="*/ 2800860 w 3913380"/>
                <a:gd name="connsiteY119" fmla="*/ 373380 h 4328160"/>
                <a:gd name="connsiteX120" fmla="*/ 2739900 w 3913380"/>
                <a:gd name="connsiteY120" fmla="*/ 304800 h 4328160"/>
                <a:gd name="connsiteX121" fmla="*/ 2717040 w 3913380"/>
                <a:gd name="connsiteY121" fmla="*/ 274320 h 4328160"/>
                <a:gd name="connsiteX122" fmla="*/ 2678940 w 3913380"/>
                <a:gd name="connsiteY122" fmla="*/ 251460 h 4328160"/>
                <a:gd name="connsiteX123" fmla="*/ 2625600 w 3913380"/>
                <a:gd name="connsiteY123" fmla="*/ 220980 h 4328160"/>
                <a:gd name="connsiteX124" fmla="*/ 2587500 w 3913380"/>
                <a:gd name="connsiteY124" fmla="*/ 213360 h 4328160"/>
                <a:gd name="connsiteX125" fmla="*/ 2465580 w 3913380"/>
                <a:gd name="connsiteY125" fmla="*/ 182880 h 4328160"/>
                <a:gd name="connsiteX126" fmla="*/ 2351280 w 3913380"/>
                <a:gd name="connsiteY126" fmla="*/ 167640 h 4328160"/>
                <a:gd name="connsiteX127" fmla="*/ 2244600 w 3913380"/>
                <a:gd name="connsiteY127" fmla="*/ 144780 h 4328160"/>
                <a:gd name="connsiteX128" fmla="*/ 2206500 w 3913380"/>
                <a:gd name="connsiteY128" fmla="*/ 129540 h 4328160"/>
                <a:gd name="connsiteX129" fmla="*/ 2099820 w 3913380"/>
                <a:gd name="connsiteY129" fmla="*/ 83820 h 4328160"/>
                <a:gd name="connsiteX130" fmla="*/ 2061720 w 3913380"/>
                <a:gd name="connsiteY130" fmla="*/ 53340 h 4328160"/>
                <a:gd name="connsiteX131" fmla="*/ 2023620 w 3913380"/>
                <a:gd name="connsiteY131" fmla="*/ 45720 h 4328160"/>
                <a:gd name="connsiteX132" fmla="*/ 1962660 w 3913380"/>
                <a:gd name="connsiteY132" fmla="*/ 30480 h 4328160"/>
                <a:gd name="connsiteX133" fmla="*/ 1916940 w 3913380"/>
                <a:gd name="connsiteY133" fmla="*/ 22860 h 4328160"/>
                <a:gd name="connsiteX134" fmla="*/ 1779780 w 3913380"/>
                <a:gd name="connsiteY134" fmla="*/ 0 h 4328160"/>
                <a:gd name="connsiteX135" fmla="*/ 545340 w 3913380"/>
                <a:gd name="connsiteY13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54100 w 3913380"/>
                <a:gd name="connsiteY35" fmla="*/ 3954780 h 4328160"/>
                <a:gd name="connsiteX36" fmla="*/ 2092200 w 3913380"/>
                <a:gd name="connsiteY36" fmla="*/ 4000500 h 4328160"/>
                <a:gd name="connsiteX37" fmla="*/ 2130300 w 3913380"/>
                <a:gd name="connsiteY37" fmla="*/ 4069080 h 4328160"/>
                <a:gd name="connsiteX38" fmla="*/ 2168400 w 3913380"/>
                <a:gd name="connsiteY38" fmla="*/ 4122420 h 4328160"/>
                <a:gd name="connsiteX39" fmla="*/ 2191260 w 3913380"/>
                <a:gd name="connsiteY39" fmla="*/ 4145280 h 4328160"/>
                <a:gd name="connsiteX40" fmla="*/ 2206500 w 3913380"/>
                <a:gd name="connsiteY40" fmla="*/ 4168140 h 4328160"/>
                <a:gd name="connsiteX41" fmla="*/ 2236980 w 3913380"/>
                <a:gd name="connsiteY41" fmla="*/ 4198620 h 4328160"/>
                <a:gd name="connsiteX42" fmla="*/ 2259840 w 3913380"/>
                <a:gd name="connsiteY42" fmla="*/ 4229100 h 4328160"/>
                <a:gd name="connsiteX43" fmla="*/ 2305560 w 3913380"/>
                <a:gd name="connsiteY43" fmla="*/ 4259580 h 4328160"/>
                <a:gd name="connsiteX44" fmla="*/ 2343660 w 3913380"/>
                <a:gd name="connsiteY44" fmla="*/ 4290060 h 4328160"/>
                <a:gd name="connsiteX45" fmla="*/ 2404620 w 3913380"/>
                <a:gd name="connsiteY45" fmla="*/ 4305300 h 4328160"/>
                <a:gd name="connsiteX46" fmla="*/ 2427480 w 3913380"/>
                <a:gd name="connsiteY46" fmla="*/ 4320540 h 4328160"/>
                <a:gd name="connsiteX47" fmla="*/ 2457960 w 3913380"/>
                <a:gd name="connsiteY47" fmla="*/ 4328160 h 4328160"/>
                <a:gd name="connsiteX48" fmla="*/ 2656080 w 3913380"/>
                <a:gd name="connsiteY48" fmla="*/ 4320540 h 4328160"/>
                <a:gd name="connsiteX49" fmla="*/ 2724660 w 3913380"/>
                <a:gd name="connsiteY49" fmla="*/ 4282440 h 4328160"/>
                <a:gd name="connsiteX50" fmla="*/ 2778000 w 3913380"/>
                <a:gd name="connsiteY50" fmla="*/ 4244340 h 4328160"/>
                <a:gd name="connsiteX51" fmla="*/ 2831340 w 3913380"/>
                <a:gd name="connsiteY51" fmla="*/ 4137660 h 4328160"/>
                <a:gd name="connsiteX52" fmla="*/ 2838960 w 3913380"/>
                <a:gd name="connsiteY52" fmla="*/ 4099560 h 4328160"/>
                <a:gd name="connsiteX53" fmla="*/ 2861820 w 3913380"/>
                <a:gd name="connsiteY53" fmla="*/ 4038600 h 4328160"/>
                <a:gd name="connsiteX54" fmla="*/ 2854200 w 3913380"/>
                <a:gd name="connsiteY54" fmla="*/ 3680460 h 4328160"/>
                <a:gd name="connsiteX55" fmla="*/ 2846580 w 3913380"/>
                <a:gd name="connsiteY55" fmla="*/ 3642360 h 4328160"/>
                <a:gd name="connsiteX56" fmla="*/ 2823720 w 3913380"/>
                <a:gd name="connsiteY56" fmla="*/ 3604260 h 4328160"/>
                <a:gd name="connsiteX57" fmla="*/ 2808480 w 3913380"/>
                <a:gd name="connsiteY57" fmla="*/ 3573780 h 4328160"/>
                <a:gd name="connsiteX58" fmla="*/ 2770380 w 3913380"/>
                <a:gd name="connsiteY58" fmla="*/ 3528060 h 4328160"/>
                <a:gd name="connsiteX59" fmla="*/ 2732280 w 3913380"/>
                <a:gd name="connsiteY59" fmla="*/ 3429000 h 4328160"/>
                <a:gd name="connsiteX60" fmla="*/ 2717040 w 3913380"/>
                <a:gd name="connsiteY60" fmla="*/ 3375660 h 4328160"/>
                <a:gd name="connsiteX61" fmla="*/ 2709420 w 3913380"/>
                <a:gd name="connsiteY61" fmla="*/ 3345180 h 4328160"/>
                <a:gd name="connsiteX62" fmla="*/ 2694180 w 3913380"/>
                <a:gd name="connsiteY62" fmla="*/ 3299460 h 4328160"/>
                <a:gd name="connsiteX63" fmla="*/ 2686560 w 3913380"/>
                <a:gd name="connsiteY63" fmla="*/ 3253740 h 4328160"/>
                <a:gd name="connsiteX64" fmla="*/ 2648460 w 3913380"/>
                <a:gd name="connsiteY64" fmla="*/ 3116580 h 4328160"/>
                <a:gd name="connsiteX65" fmla="*/ 2602740 w 3913380"/>
                <a:gd name="connsiteY65" fmla="*/ 3032760 h 4328160"/>
                <a:gd name="connsiteX66" fmla="*/ 2579880 w 3913380"/>
                <a:gd name="connsiteY66" fmla="*/ 2979420 h 4328160"/>
                <a:gd name="connsiteX67" fmla="*/ 2534160 w 3913380"/>
                <a:gd name="connsiteY67" fmla="*/ 2887980 h 4328160"/>
                <a:gd name="connsiteX68" fmla="*/ 2496060 w 3913380"/>
                <a:gd name="connsiteY68" fmla="*/ 2773680 h 4328160"/>
                <a:gd name="connsiteX69" fmla="*/ 2488440 w 3913380"/>
                <a:gd name="connsiteY69" fmla="*/ 2727960 h 4328160"/>
                <a:gd name="connsiteX70" fmla="*/ 2511300 w 3913380"/>
                <a:gd name="connsiteY70" fmla="*/ 2583180 h 4328160"/>
                <a:gd name="connsiteX71" fmla="*/ 2595120 w 3913380"/>
                <a:gd name="connsiteY71" fmla="*/ 2529840 h 4328160"/>
                <a:gd name="connsiteX72" fmla="*/ 2663700 w 3913380"/>
                <a:gd name="connsiteY72" fmla="*/ 2522220 h 4328160"/>
                <a:gd name="connsiteX73" fmla="*/ 2709420 w 3913380"/>
                <a:gd name="connsiteY73" fmla="*/ 2514600 h 4328160"/>
                <a:gd name="connsiteX74" fmla="*/ 2922780 w 3913380"/>
                <a:gd name="connsiteY74" fmla="*/ 2499360 h 4328160"/>
                <a:gd name="connsiteX75" fmla="*/ 2945640 w 3913380"/>
                <a:gd name="connsiteY75" fmla="*/ 2491740 h 4328160"/>
                <a:gd name="connsiteX76" fmla="*/ 2968500 w 3913380"/>
                <a:gd name="connsiteY76" fmla="*/ 2476500 h 4328160"/>
                <a:gd name="connsiteX77" fmla="*/ 3037080 w 3913380"/>
                <a:gd name="connsiteY77" fmla="*/ 2415540 h 4328160"/>
                <a:gd name="connsiteX78" fmla="*/ 3052320 w 3913380"/>
                <a:gd name="connsiteY78" fmla="*/ 2377440 h 4328160"/>
                <a:gd name="connsiteX79" fmla="*/ 3120900 w 3913380"/>
                <a:gd name="connsiteY79" fmla="*/ 2331720 h 4328160"/>
                <a:gd name="connsiteX80" fmla="*/ 3159000 w 3913380"/>
                <a:gd name="connsiteY80" fmla="*/ 2324100 h 4328160"/>
                <a:gd name="connsiteX81" fmla="*/ 3212340 w 3913380"/>
                <a:gd name="connsiteY81" fmla="*/ 2308860 h 4328160"/>
                <a:gd name="connsiteX82" fmla="*/ 3242820 w 3913380"/>
                <a:gd name="connsiteY82" fmla="*/ 2270760 h 4328160"/>
                <a:gd name="connsiteX83" fmla="*/ 3265680 w 3913380"/>
                <a:gd name="connsiteY83" fmla="*/ 2209800 h 4328160"/>
                <a:gd name="connsiteX84" fmla="*/ 3273300 w 3913380"/>
                <a:gd name="connsiteY84" fmla="*/ 2179320 h 4328160"/>
                <a:gd name="connsiteX85" fmla="*/ 3280920 w 3913380"/>
                <a:gd name="connsiteY85" fmla="*/ 2141220 h 4328160"/>
                <a:gd name="connsiteX86" fmla="*/ 3311400 w 3913380"/>
                <a:gd name="connsiteY86" fmla="*/ 2125980 h 4328160"/>
                <a:gd name="connsiteX87" fmla="*/ 3463800 w 3913380"/>
                <a:gd name="connsiteY87" fmla="*/ 2133600 h 4328160"/>
                <a:gd name="connsiteX88" fmla="*/ 3532380 w 3913380"/>
                <a:gd name="connsiteY88" fmla="*/ 2186940 h 4328160"/>
                <a:gd name="connsiteX89" fmla="*/ 3555240 w 3913380"/>
                <a:gd name="connsiteY89" fmla="*/ 2202180 h 4328160"/>
                <a:gd name="connsiteX90" fmla="*/ 3608580 w 3913380"/>
                <a:gd name="connsiteY90" fmla="*/ 2270760 h 4328160"/>
                <a:gd name="connsiteX91" fmla="*/ 3646680 w 3913380"/>
                <a:gd name="connsiteY91" fmla="*/ 2301240 h 4328160"/>
                <a:gd name="connsiteX92" fmla="*/ 3730500 w 3913380"/>
                <a:gd name="connsiteY92" fmla="*/ 2308860 h 4328160"/>
                <a:gd name="connsiteX93" fmla="*/ 3905760 w 3913380"/>
                <a:gd name="connsiteY93" fmla="*/ 2263140 h 4328160"/>
                <a:gd name="connsiteX94" fmla="*/ 3913380 w 3913380"/>
                <a:gd name="connsiteY94" fmla="*/ 2232660 h 4328160"/>
                <a:gd name="connsiteX95" fmla="*/ 3898140 w 3913380"/>
                <a:gd name="connsiteY95" fmla="*/ 2080260 h 4328160"/>
                <a:gd name="connsiteX96" fmla="*/ 3860040 w 3913380"/>
                <a:gd name="connsiteY96" fmla="*/ 1996440 h 4328160"/>
                <a:gd name="connsiteX97" fmla="*/ 3814320 w 3913380"/>
                <a:gd name="connsiteY97" fmla="*/ 1935480 h 4328160"/>
                <a:gd name="connsiteX98" fmla="*/ 3745740 w 3913380"/>
                <a:gd name="connsiteY98" fmla="*/ 1859280 h 4328160"/>
                <a:gd name="connsiteX99" fmla="*/ 3700020 w 3913380"/>
                <a:gd name="connsiteY99" fmla="*/ 1798320 h 4328160"/>
                <a:gd name="connsiteX100" fmla="*/ 3631440 w 3913380"/>
                <a:gd name="connsiteY100" fmla="*/ 1760220 h 4328160"/>
                <a:gd name="connsiteX101" fmla="*/ 3555240 w 3913380"/>
                <a:gd name="connsiteY101" fmla="*/ 1744980 h 4328160"/>
                <a:gd name="connsiteX102" fmla="*/ 3456180 w 3913380"/>
                <a:gd name="connsiteY102" fmla="*/ 1706880 h 4328160"/>
                <a:gd name="connsiteX103" fmla="*/ 3357120 w 3913380"/>
                <a:gd name="connsiteY103" fmla="*/ 1623060 h 4328160"/>
                <a:gd name="connsiteX104" fmla="*/ 3296160 w 3913380"/>
                <a:gd name="connsiteY104" fmla="*/ 1546860 h 4328160"/>
                <a:gd name="connsiteX105" fmla="*/ 3288540 w 3913380"/>
                <a:gd name="connsiteY105" fmla="*/ 1485900 h 4328160"/>
                <a:gd name="connsiteX106" fmla="*/ 3273300 w 3913380"/>
                <a:gd name="connsiteY106" fmla="*/ 1447800 h 4328160"/>
                <a:gd name="connsiteX107" fmla="*/ 3258060 w 3913380"/>
                <a:gd name="connsiteY107" fmla="*/ 1325880 h 4328160"/>
                <a:gd name="connsiteX108" fmla="*/ 3242820 w 3913380"/>
                <a:gd name="connsiteY108" fmla="*/ 1249680 h 4328160"/>
                <a:gd name="connsiteX109" fmla="*/ 3235200 w 3913380"/>
                <a:gd name="connsiteY109" fmla="*/ 952500 h 4328160"/>
                <a:gd name="connsiteX110" fmla="*/ 3212340 w 3913380"/>
                <a:gd name="connsiteY110" fmla="*/ 830580 h 4328160"/>
                <a:gd name="connsiteX111" fmla="*/ 3204720 w 3913380"/>
                <a:gd name="connsiteY111" fmla="*/ 777240 h 4328160"/>
                <a:gd name="connsiteX112" fmla="*/ 3174240 w 3913380"/>
                <a:gd name="connsiteY112" fmla="*/ 701040 h 4328160"/>
                <a:gd name="connsiteX113" fmla="*/ 3143760 w 3913380"/>
                <a:gd name="connsiteY113" fmla="*/ 617220 h 4328160"/>
                <a:gd name="connsiteX114" fmla="*/ 3105660 w 3913380"/>
                <a:gd name="connsiteY114" fmla="*/ 556260 h 4328160"/>
                <a:gd name="connsiteX115" fmla="*/ 3014220 w 3913380"/>
                <a:gd name="connsiteY115" fmla="*/ 510540 h 4328160"/>
                <a:gd name="connsiteX116" fmla="*/ 2945640 w 3913380"/>
                <a:gd name="connsiteY116" fmla="*/ 464820 h 4328160"/>
                <a:gd name="connsiteX117" fmla="*/ 2907540 w 3913380"/>
                <a:gd name="connsiteY117" fmla="*/ 449580 h 4328160"/>
                <a:gd name="connsiteX118" fmla="*/ 2838960 w 3913380"/>
                <a:gd name="connsiteY118" fmla="*/ 396240 h 4328160"/>
                <a:gd name="connsiteX119" fmla="*/ 2800860 w 3913380"/>
                <a:gd name="connsiteY119" fmla="*/ 373380 h 4328160"/>
                <a:gd name="connsiteX120" fmla="*/ 2739900 w 3913380"/>
                <a:gd name="connsiteY120" fmla="*/ 304800 h 4328160"/>
                <a:gd name="connsiteX121" fmla="*/ 2717040 w 3913380"/>
                <a:gd name="connsiteY121" fmla="*/ 274320 h 4328160"/>
                <a:gd name="connsiteX122" fmla="*/ 2678940 w 3913380"/>
                <a:gd name="connsiteY122" fmla="*/ 251460 h 4328160"/>
                <a:gd name="connsiteX123" fmla="*/ 2625600 w 3913380"/>
                <a:gd name="connsiteY123" fmla="*/ 220980 h 4328160"/>
                <a:gd name="connsiteX124" fmla="*/ 2587500 w 3913380"/>
                <a:gd name="connsiteY124" fmla="*/ 213360 h 4328160"/>
                <a:gd name="connsiteX125" fmla="*/ 2465580 w 3913380"/>
                <a:gd name="connsiteY125" fmla="*/ 182880 h 4328160"/>
                <a:gd name="connsiteX126" fmla="*/ 2351280 w 3913380"/>
                <a:gd name="connsiteY126" fmla="*/ 167640 h 4328160"/>
                <a:gd name="connsiteX127" fmla="*/ 2244600 w 3913380"/>
                <a:gd name="connsiteY127" fmla="*/ 144780 h 4328160"/>
                <a:gd name="connsiteX128" fmla="*/ 2206500 w 3913380"/>
                <a:gd name="connsiteY128" fmla="*/ 129540 h 4328160"/>
                <a:gd name="connsiteX129" fmla="*/ 2099820 w 3913380"/>
                <a:gd name="connsiteY129" fmla="*/ 83820 h 4328160"/>
                <a:gd name="connsiteX130" fmla="*/ 2061720 w 3913380"/>
                <a:gd name="connsiteY130" fmla="*/ 53340 h 4328160"/>
                <a:gd name="connsiteX131" fmla="*/ 2023620 w 3913380"/>
                <a:gd name="connsiteY131" fmla="*/ 45720 h 4328160"/>
                <a:gd name="connsiteX132" fmla="*/ 1962660 w 3913380"/>
                <a:gd name="connsiteY132" fmla="*/ 30480 h 4328160"/>
                <a:gd name="connsiteX133" fmla="*/ 1916940 w 3913380"/>
                <a:gd name="connsiteY133" fmla="*/ 22860 h 4328160"/>
                <a:gd name="connsiteX134" fmla="*/ 1779780 w 3913380"/>
                <a:gd name="connsiteY134" fmla="*/ 0 h 4328160"/>
                <a:gd name="connsiteX135" fmla="*/ 545340 w 3913380"/>
                <a:gd name="connsiteY13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92200 w 3913380"/>
                <a:gd name="connsiteY35" fmla="*/ 4000500 h 4328160"/>
                <a:gd name="connsiteX36" fmla="*/ 2130300 w 3913380"/>
                <a:gd name="connsiteY36" fmla="*/ 4069080 h 4328160"/>
                <a:gd name="connsiteX37" fmla="*/ 2168400 w 3913380"/>
                <a:gd name="connsiteY37" fmla="*/ 4122420 h 4328160"/>
                <a:gd name="connsiteX38" fmla="*/ 2191260 w 3913380"/>
                <a:gd name="connsiteY38" fmla="*/ 4145280 h 4328160"/>
                <a:gd name="connsiteX39" fmla="*/ 2206500 w 3913380"/>
                <a:gd name="connsiteY39" fmla="*/ 4168140 h 4328160"/>
                <a:gd name="connsiteX40" fmla="*/ 2236980 w 3913380"/>
                <a:gd name="connsiteY40" fmla="*/ 4198620 h 4328160"/>
                <a:gd name="connsiteX41" fmla="*/ 2259840 w 3913380"/>
                <a:gd name="connsiteY41" fmla="*/ 4229100 h 4328160"/>
                <a:gd name="connsiteX42" fmla="*/ 2305560 w 3913380"/>
                <a:gd name="connsiteY42" fmla="*/ 4259580 h 4328160"/>
                <a:gd name="connsiteX43" fmla="*/ 2343660 w 3913380"/>
                <a:gd name="connsiteY43" fmla="*/ 4290060 h 4328160"/>
                <a:gd name="connsiteX44" fmla="*/ 2404620 w 3913380"/>
                <a:gd name="connsiteY44" fmla="*/ 4305300 h 4328160"/>
                <a:gd name="connsiteX45" fmla="*/ 2427480 w 3913380"/>
                <a:gd name="connsiteY45" fmla="*/ 4320540 h 4328160"/>
                <a:gd name="connsiteX46" fmla="*/ 2457960 w 3913380"/>
                <a:gd name="connsiteY46" fmla="*/ 4328160 h 4328160"/>
                <a:gd name="connsiteX47" fmla="*/ 2656080 w 3913380"/>
                <a:gd name="connsiteY47" fmla="*/ 4320540 h 4328160"/>
                <a:gd name="connsiteX48" fmla="*/ 2724660 w 3913380"/>
                <a:gd name="connsiteY48" fmla="*/ 4282440 h 4328160"/>
                <a:gd name="connsiteX49" fmla="*/ 2778000 w 3913380"/>
                <a:gd name="connsiteY49" fmla="*/ 4244340 h 4328160"/>
                <a:gd name="connsiteX50" fmla="*/ 2831340 w 3913380"/>
                <a:gd name="connsiteY50" fmla="*/ 4137660 h 4328160"/>
                <a:gd name="connsiteX51" fmla="*/ 2838960 w 3913380"/>
                <a:gd name="connsiteY51" fmla="*/ 4099560 h 4328160"/>
                <a:gd name="connsiteX52" fmla="*/ 2861820 w 3913380"/>
                <a:gd name="connsiteY52" fmla="*/ 4038600 h 4328160"/>
                <a:gd name="connsiteX53" fmla="*/ 2854200 w 3913380"/>
                <a:gd name="connsiteY53" fmla="*/ 3680460 h 4328160"/>
                <a:gd name="connsiteX54" fmla="*/ 2846580 w 3913380"/>
                <a:gd name="connsiteY54" fmla="*/ 3642360 h 4328160"/>
                <a:gd name="connsiteX55" fmla="*/ 2823720 w 3913380"/>
                <a:gd name="connsiteY55" fmla="*/ 3604260 h 4328160"/>
                <a:gd name="connsiteX56" fmla="*/ 2808480 w 3913380"/>
                <a:gd name="connsiteY56" fmla="*/ 3573780 h 4328160"/>
                <a:gd name="connsiteX57" fmla="*/ 2770380 w 3913380"/>
                <a:gd name="connsiteY57" fmla="*/ 3528060 h 4328160"/>
                <a:gd name="connsiteX58" fmla="*/ 2732280 w 3913380"/>
                <a:gd name="connsiteY58" fmla="*/ 3429000 h 4328160"/>
                <a:gd name="connsiteX59" fmla="*/ 2717040 w 3913380"/>
                <a:gd name="connsiteY59" fmla="*/ 3375660 h 4328160"/>
                <a:gd name="connsiteX60" fmla="*/ 2709420 w 3913380"/>
                <a:gd name="connsiteY60" fmla="*/ 3345180 h 4328160"/>
                <a:gd name="connsiteX61" fmla="*/ 2694180 w 3913380"/>
                <a:gd name="connsiteY61" fmla="*/ 3299460 h 4328160"/>
                <a:gd name="connsiteX62" fmla="*/ 2686560 w 3913380"/>
                <a:gd name="connsiteY62" fmla="*/ 3253740 h 4328160"/>
                <a:gd name="connsiteX63" fmla="*/ 2648460 w 3913380"/>
                <a:gd name="connsiteY63" fmla="*/ 3116580 h 4328160"/>
                <a:gd name="connsiteX64" fmla="*/ 2602740 w 3913380"/>
                <a:gd name="connsiteY64" fmla="*/ 3032760 h 4328160"/>
                <a:gd name="connsiteX65" fmla="*/ 2579880 w 3913380"/>
                <a:gd name="connsiteY65" fmla="*/ 2979420 h 4328160"/>
                <a:gd name="connsiteX66" fmla="*/ 2534160 w 3913380"/>
                <a:gd name="connsiteY66" fmla="*/ 2887980 h 4328160"/>
                <a:gd name="connsiteX67" fmla="*/ 2496060 w 3913380"/>
                <a:gd name="connsiteY67" fmla="*/ 2773680 h 4328160"/>
                <a:gd name="connsiteX68" fmla="*/ 2488440 w 3913380"/>
                <a:gd name="connsiteY68" fmla="*/ 2727960 h 4328160"/>
                <a:gd name="connsiteX69" fmla="*/ 2511300 w 3913380"/>
                <a:gd name="connsiteY69" fmla="*/ 2583180 h 4328160"/>
                <a:gd name="connsiteX70" fmla="*/ 2595120 w 3913380"/>
                <a:gd name="connsiteY70" fmla="*/ 2529840 h 4328160"/>
                <a:gd name="connsiteX71" fmla="*/ 2663700 w 3913380"/>
                <a:gd name="connsiteY71" fmla="*/ 2522220 h 4328160"/>
                <a:gd name="connsiteX72" fmla="*/ 2709420 w 3913380"/>
                <a:gd name="connsiteY72" fmla="*/ 2514600 h 4328160"/>
                <a:gd name="connsiteX73" fmla="*/ 2922780 w 3913380"/>
                <a:gd name="connsiteY73" fmla="*/ 2499360 h 4328160"/>
                <a:gd name="connsiteX74" fmla="*/ 2945640 w 3913380"/>
                <a:gd name="connsiteY74" fmla="*/ 2491740 h 4328160"/>
                <a:gd name="connsiteX75" fmla="*/ 2968500 w 3913380"/>
                <a:gd name="connsiteY75" fmla="*/ 2476500 h 4328160"/>
                <a:gd name="connsiteX76" fmla="*/ 3037080 w 3913380"/>
                <a:gd name="connsiteY76" fmla="*/ 2415540 h 4328160"/>
                <a:gd name="connsiteX77" fmla="*/ 3052320 w 3913380"/>
                <a:gd name="connsiteY77" fmla="*/ 2377440 h 4328160"/>
                <a:gd name="connsiteX78" fmla="*/ 3120900 w 3913380"/>
                <a:gd name="connsiteY78" fmla="*/ 2331720 h 4328160"/>
                <a:gd name="connsiteX79" fmla="*/ 3159000 w 3913380"/>
                <a:gd name="connsiteY79" fmla="*/ 2324100 h 4328160"/>
                <a:gd name="connsiteX80" fmla="*/ 3212340 w 3913380"/>
                <a:gd name="connsiteY80" fmla="*/ 2308860 h 4328160"/>
                <a:gd name="connsiteX81" fmla="*/ 3242820 w 3913380"/>
                <a:gd name="connsiteY81" fmla="*/ 2270760 h 4328160"/>
                <a:gd name="connsiteX82" fmla="*/ 3265680 w 3913380"/>
                <a:gd name="connsiteY82" fmla="*/ 2209800 h 4328160"/>
                <a:gd name="connsiteX83" fmla="*/ 3273300 w 3913380"/>
                <a:gd name="connsiteY83" fmla="*/ 2179320 h 4328160"/>
                <a:gd name="connsiteX84" fmla="*/ 3280920 w 3913380"/>
                <a:gd name="connsiteY84" fmla="*/ 2141220 h 4328160"/>
                <a:gd name="connsiteX85" fmla="*/ 3311400 w 3913380"/>
                <a:gd name="connsiteY85" fmla="*/ 2125980 h 4328160"/>
                <a:gd name="connsiteX86" fmla="*/ 3463800 w 3913380"/>
                <a:gd name="connsiteY86" fmla="*/ 2133600 h 4328160"/>
                <a:gd name="connsiteX87" fmla="*/ 3532380 w 3913380"/>
                <a:gd name="connsiteY87" fmla="*/ 2186940 h 4328160"/>
                <a:gd name="connsiteX88" fmla="*/ 3555240 w 3913380"/>
                <a:gd name="connsiteY88" fmla="*/ 2202180 h 4328160"/>
                <a:gd name="connsiteX89" fmla="*/ 3608580 w 3913380"/>
                <a:gd name="connsiteY89" fmla="*/ 2270760 h 4328160"/>
                <a:gd name="connsiteX90" fmla="*/ 3646680 w 3913380"/>
                <a:gd name="connsiteY90" fmla="*/ 2301240 h 4328160"/>
                <a:gd name="connsiteX91" fmla="*/ 3730500 w 3913380"/>
                <a:gd name="connsiteY91" fmla="*/ 2308860 h 4328160"/>
                <a:gd name="connsiteX92" fmla="*/ 3905760 w 3913380"/>
                <a:gd name="connsiteY92" fmla="*/ 2263140 h 4328160"/>
                <a:gd name="connsiteX93" fmla="*/ 3913380 w 3913380"/>
                <a:gd name="connsiteY93" fmla="*/ 2232660 h 4328160"/>
                <a:gd name="connsiteX94" fmla="*/ 3898140 w 3913380"/>
                <a:gd name="connsiteY94" fmla="*/ 2080260 h 4328160"/>
                <a:gd name="connsiteX95" fmla="*/ 3860040 w 3913380"/>
                <a:gd name="connsiteY95" fmla="*/ 1996440 h 4328160"/>
                <a:gd name="connsiteX96" fmla="*/ 3814320 w 3913380"/>
                <a:gd name="connsiteY96" fmla="*/ 1935480 h 4328160"/>
                <a:gd name="connsiteX97" fmla="*/ 3745740 w 3913380"/>
                <a:gd name="connsiteY97" fmla="*/ 1859280 h 4328160"/>
                <a:gd name="connsiteX98" fmla="*/ 3700020 w 3913380"/>
                <a:gd name="connsiteY98" fmla="*/ 1798320 h 4328160"/>
                <a:gd name="connsiteX99" fmla="*/ 3631440 w 3913380"/>
                <a:gd name="connsiteY99" fmla="*/ 1760220 h 4328160"/>
                <a:gd name="connsiteX100" fmla="*/ 3555240 w 3913380"/>
                <a:gd name="connsiteY100" fmla="*/ 1744980 h 4328160"/>
                <a:gd name="connsiteX101" fmla="*/ 3456180 w 3913380"/>
                <a:gd name="connsiteY101" fmla="*/ 1706880 h 4328160"/>
                <a:gd name="connsiteX102" fmla="*/ 3357120 w 3913380"/>
                <a:gd name="connsiteY102" fmla="*/ 1623060 h 4328160"/>
                <a:gd name="connsiteX103" fmla="*/ 3296160 w 3913380"/>
                <a:gd name="connsiteY103" fmla="*/ 1546860 h 4328160"/>
                <a:gd name="connsiteX104" fmla="*/ 3288540 w 3913380"/>
                <a:gd name="connsiteY104" fmla="*/ 1485900 h 4328160"/>
                <a:gd name="connsiteX105" fmla="*/ 3273300 w 3913380"/>
                <a:gd name="connsiteY105" fmla="*/ 1447800 h 4328160"/>
                <a:gd name="connsiteX106" fmla="*/ 3258060 w 3913380"/>
                <a:gd name="connsiteY106" fmla="*/ 1325880 h 4328160"/>
                <a:gd name="connsiteX107" fmla="*/ 3242820 w 3913380"/>
                <a:gd name="connsiteY107" fmla="*/ 1249680 h 4328160"/>
                <a:gd name="connsiteX108" fmla="*/ 3235200 w 3913380"/>
                <a:gd name="connsiteY108" fmla="*/ 952500 h 4328160"/>
                <a:gd name="connsiteX109" fmla="*/ 3212340 w 3913380"/>
                <a:gd name="connsiteY109" fmla="*/ 830580 h 4328160"/>
                <a:gd name="connsiteX110" fmla="*/ 3204720 w 3913380"/>
                <a:gd name="connsiteY110" fmla="*/ 777240 h 4328160"/>
                <a:gd name="connsiteX111" fmla="*/ 3174240 w 3913380"/>
                <a:gd name="connsiteY111" fmla="*/ 701040 h 4328160"/>
                <a:gd name="connsiteX112" fmla="*/ 3143760 w 3913380"/>
                <a:gd name="connsiteY112" fmla="*/ 617220 h 4328160"/>
                <a:gd name="connsiteX113" fmla="*/ 3105660 w 3913380"/>
                <a:gd name="connsiteY113" fmla="*/ 556260 h 4328160"/>
                <a:gd name="connsiteX114" fmla="*/ 3014220 w 3913380"/>
                <a:gd name="connsiteY114" fmla="*/ 510540 h 4328160"/>
                <a:gd name="connsiteX115" fmla="*/ 2945640 w 3913380"/>
                <a:gd name="connsiteY115" fmla="*/ 464820 h 4328160"/>
                <a:gd name="connsiteX116" fmla="*/ 2907540 w 3913380"/>
                <a:gd name="connsiteY116" fmla="*/ 449580 h 4328160"/>
                <a:gd name="connsiteX117" fmla="*/ 2838960 w 3913380"/>
                <a:gd name="connsiteY117" fmla="*/ 396240 h 4328160"/>
                <a:gd name="connsiteX118" fmla="*/ 2800860 w 3913380"/>
                <a:gd name="connsiteY118" fmla="*/ 373380 h 4328160"/>
                <a:gd name="connsiteX119" fmla="*/ 2739900 w 3913380"/>
                <a:gd name="connsiteY119" fmla="*/ 304800 h 4328160"/>
                <a:gd name="connsiteX120" fmla="*/ 2717040 w 3913380"/>
                <a:gd name="connsiteY120" fmla="*/ 274320 h 4328160"/>
                <a:gd name="connsiteX121" fmla="*/ 2678940 w 3913380"/>
                <a:gd name="connsiteY121" fmla="*/ 251460 h 4328160"/>
                <a:gd name="connsiteX122" fmla="*/ 2625600 w 3913380"/>
                <a:gd name="connsiteY122" fmla="*/ 220980 h 4328160"/>
                <a:gd name="connsiteX123" fmla="*/ 2587500 w 3913380"/>
                <a:gd name="connsiteY123" fmla="*/ 213360 h 4328160"/>
                <a:gd name="connsiteX124" fmla="*/ 2465580 w 3913380"/>
                <a:gd name="connsiteY124" fmla="*/ 182880 h 4328160"/>
                <a:gd name="connsiteX125" fmla="*/ 2351280 w 3913380"/>
                <a:gd name="connsiteY125" fmla="*/ 167640 h 4328160"/>
                <a:gd name="connsiteX126" fmla="*/ 2244600 w 3913380"/>
                <a:gd name="connsiteY126" fmla="*/ 144780 h 4328160"/>
                <a:gd name="connsiteX127" fmla="*/ 2206500 w 3913380"/>
                <a:gd name="connsiteY127" fmla="*/ 129540 h 4328160"/>
                <a:gd name="connsiteX128" fmla="*/ 2099820 w 3913380"/>
                <a:gd name="connsiteY128" fmla="*/ 83820 h 4328160"/>
                <a:gd name="connsiteX129" fmla="*/ 2061720 w 3913380"/>
                <a:gd name="connsiteY129" fmla="*/ 53340 h 4328160"/>
                <a:gd name="connsiteX130" fmla="*/ 2023620 w 3913380"/>
                <a:gd name="connsiteY130" fmla="*/ 45720 h 4328160"/>
                <a:gd name="connsiteX131" fmla="*/ 1962660 w 3913380"/>
                <a:gd name="connsiteY131" fmla="*/ 30480 h 4328160"/>
                <a:gd name="connsiteX132" fmla="*/ 1916940 w 3913380"/>
                <a:gd name="connsiteY132" fmla="*/ 22860 h 4328160"/>
                <a:gd name="connsiteX133" fmla="*/ 1779780 w 3913380"/>
                <a:gd name="connsiteY133" fmla="*/ 0 h 4328160"/>
                <a:gd name="connsiteX134" fmla="*/ 545340 w 3913380"/>
                <a:gd name="connsiteY134"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92200 w 3913380"/>
                <a:gd name="connsiteY34" fmla="*/ 4000500 h 4328160"/>
                <a:gd name="connsiteX35" fmla="*/ 2130300 w 3913380"/>
                <a:gd name="connsiteY35" fmla="*/ 4069080 h 4328160"/>
                <a:gd name="connsiteX36" fmla="*/ 2168400 w 3913380"/>
                <a:gd name="connsiteY36" fmla="*/ 4122420 h 4328160"/>
                <a:gd name="connsiteX37" fmla="*/ 2191260 w 3913380"/>
                <a:gd name="connsiteY37" fmla="*/ 4145280 h 4328160"/>
                <a:gd name="connsiteX38" fmla="*/ 2206500 w 3913380"/>
                <a:gd name="connsiteY38" fmla="*/ 4168140 h 4328160"/>
                <a:gd name="connsiteX39" fmla="*/ 2236980 w 3913380"/>
                <a:gd name="connsiteY39" fmla="*/ 4198620 h 4328160"/>
                <a:gd name="connsiteX40" fmla="*/ 2259840 w 3913380"/>
                <a:gd name="connsiteY40" fmla="*/ 4229100 h 4328160"/>
                <a:gd name="connsiteX41" fmla="*/ 2305560 w 3913380"/>
                <a:gd name="connsiteY41" fmla="*/ 4259580 h 4328160"/>
                <a:gd name="connsiteX42" fmla="*/ 2343660 w 3913380"/>
                <a:gd name="connsiteY42" fmla="*/ 4290060 h 4328160"/>
                <a:gd name="connsiteX43" fmla="*/ 2404620 w 3913380"/>
                <a:gd name="connsiteY43" fmla="*/ 4305300 h 4328160"/>
                <a:gd name="connsiteX44" fmla="*/ 2427480 w 3913380"/>
                <a:gd name="connsiteY44" fmla="*/ 4320540 h 4328160"/>
                <a:gd name="connsiteX45" fmla="*/ 2457960 w 3913380"/>
                <a:gd name="connsiteY45" fmla="*/ 4328160 h 4328160"/>
                <a:gd name="connsiteX46" fmla="*/ 2656080 w 3913380"/>
                <a:gd name="connsiteY46" fmla="*/ 4320540 h 4328160"/>
                <a:gd name="connsiteX47" fmla="*/ 2724660 w 3913380"/>
                <a:gd name="connsiteY47" fmla="*/ 4282440 h 4328160"/>
                <a:gd name="connsiteX48" fmla="*/ 2778000 w 3913380"/>
                <a:gd name="connsiteY48" fmla="*/ 4244340 h 4328160"/>
                <a:gd name="connsiteX49" fmla="*/ 2831340 w 3913380"/>
                <a:gd name="connsiteY49" fmla="*/ 4137660 h 4328160"/>
                <a:gd name="connsiteX50" fmla="*/ 2838960 w 3913380"/>
                <a:gd name="connsiteY50" fmla="*/ 4099560 h 4328160"/>
                <a:gd name="connsiteX51" fmla="*/ 2861820 w 3913380"/>
                <a:gd name="connsiteY51" fmla="*/ 4038600 h 4328160"/>
                <a:gd name="connsiteX52" fmla="*/ 2854200 w 3913380"/>
                <a:gd name="connsiteY52" fmla="*/ 3680460 h 4328160"/>
                <a:gd name="connsiteX53" fmla="*/ 2846580 w 3913380"/>
                <a:gd name="connsiteY53" fmla="*/ 3642360 h 4328160"/>
                <a:gd name="connsiteX54" fmla="*/ 2823720 w 3913380"/>
                <a:gd name="connsiteY54" fmla="*/ 3604260 h 4328160"/>
                <a:gd name="connsiteX55" fmla="*/ 2808480 w 3913380"/>
                <a:gd name="connsiteY55" fmla="*/ 3573780 h 4328160"/>
                <a:gd name="connsiteX56" fmla="*/ 2770380 w 3913380"/>
                <a:gd name="connsiteY56" fmla="*/ 3528060 h 4328160"/>
                <a:gd name="connsiteX57" fmla="*/ 2732280 w 3913380"/>
                <a:gd name="connsiteY57" fmla="*/ 3429000 h 4328160"/>
                <a:gd name="connsiteX58" fmla="*/ 2717040 w 3913380"/>
                <a:gd name="connsiteY58" fmla="*/ 3375660 h 4328160"/>
                <a:gd name="connsiteX59" fmla="*/ 2709420 w 3913380"/>
                <a:gd name="connsiteY59" fmla="*/ 3345180 h 4328160"/>
                <a:gd name="connsiteX60" fmla="*/ 2694180 w 3913380"/>
                <a:gd name="connsiteY60" fmla="*/ 3299460 h 4328160"/>
                <a:gd name="connsiteX61" fmla="*/ 2686560 w 3913380"/>
                <a:gd name="connsiteY61" fmla="*/ 3253740 h 4328160"/>
                <a:gd name="connsiteX62" fmla="*/ 2648460 w 3913380"/>
                <a:gd name="connsiteY62" fmla="*/ 3116580 h 4328160"/>
                <a:gd name="connsiteX63" fmla="*/ 2602740 w 3913380"/>
                <a:gd name="connsiteY63" fmla="*/ 3032760 h 4328160"/>
                <a:gd name="connsiteX64" fmla="*/ 2579880 w 3913380"/>
                <a:gd name="connsiteY64" fmla="*/ 2979420 h 4328160"/>
                <a:gd name="connsiteX65" fmla="*/ 2534160 w 3913380"/>
                <a:gd name="connsiteY65" fmla="*/ 2887980 h 4328160"/>
                <a:gd name="connsiteX66" fmla="*/ 2496060 w 3913380"/>
                <a:gd name="connsiteY66" fmla="*/ 2773680 h 4328160"/>
                <a:gd name="connsiteX67" fmla="*/ 2488440 w 3913380"/>
                <a:gd name="connsiteY67" fmla="*/ 2727960 h 4328160"/>
                <a:gd name="connsiteX68" fmla="*/ 2511300 w 3913380"/>
                <a:gd name="connsiteY68" fmla="*/ 2583180 h 4328160"/>
                <a:gd name="connsiteX69" fmla="*/ 2595120 w 3913380"/>
                <a:gd name="connsiteY69" fmla="*/ 2529840 h 4328160"/>
                <a:gd name="connsiteX70" fmla="*/ 2663700 w 3913380"/>
                <a:gd name="connsiteY70" fmla="*/ 2522220 h 4328160"/>
                <a:gd name="connsiteX71" fmla="*/ 2709420 w 3913380"/>
                <a:gd name="connsiteY71" fmla="*/ 2514600 h 4328160"/>
                <a:gd name="connsiteX72" fmla="*/ 2922780 w 3913380"/>
                <a:gd name="connsiteY72" fmla="*/ 2499360 h 4328160"/>
                <a:gd name="connsiteX73" fmla="*/ 2945640 w 3913380"/>
                <a:gd name="connsiteY73" fmla="*/ 2491740 h 4328160"/>
                <a:gd name="connsiteX74" fmla="*/ 2968500 w 3913380"/>
                <a:gd name="connsiteY74" fmla="*/ 2476500 h 4328160"/>
                <a:gd name="connsiteX75" fmla="*/ 3037080 w 3913380"/>
                <a:gd name="connsiteY75" fmla="*/ 2415540 h 4328160"/>
                <a:gd name="connsiteX76" fmla="*/ 3052320 w 3913380"/>
                <a:gd name="connsiteY76" fmla="*/ 2377440 h 4328160"/>
                <a:gd name="connsiteX77" fmla="*/ 3120900 w 3913380"/>
                <a:gd name="connsiteY77" fmla="*/ 2331720 h 4328160"/>
                <a:gd name="connsiteX78" fmla="*/ 3159000 w 3913380"/>
                <a:gd name="connsiteY78" fmla="*/ 2324100 h 4328160"/>
                <a:gd name="connsiteX79" fmla="*/ 3212340 w 3913380"/>
                <a:gd name="connsiteY79" fmla="*/ 2308860 h 4328160"/>
                <a:gd name="connsiteX80" fmla="*/ 3242820 w 3913380"/>
                <a:gd name="connsiteY80" fmla="*/ 2270760 h 4328160"/>
                <a:gd name="connsiteX81" fmla="*/ 3265680 w 3913380"/>
                <a:gd name="connsiteY81" fmla="*/ 2209800 h 4328160"/>
                <a:gd name="connsiteX82" fmla="*/ 3273300 w 3913380"/>
                <a:gd name="connsiteY82" fmla="*/ 2179320 h 4328160"/>
                <a:gd name="connsiteX83" fmla="*/ 3280920 w 3913380"/>
                <a:gd name="connsiteY83" fmla="*/ 2141220 h 4328160"/>
                <a:gd name="connsiteX84" fmla="*/ 3311400 w 3913380"/>
                <a:gd name="connsiteY84" fmla="*/ 2125980 h 4328160"/>
                <a:gd name="connsiteX85" fmla="*/ 3463800 w 3913380"/>
                <a:gd name="connsiteY85" fmla="*/ 2133600 h 4328160"/>
                <a:gd name="connsiteX86" fmla="*/ 3532380 w 3913380"/>
                <a:gd name="connsiteY86" fmla="*/ 2186940 h 4328160"/>
                <a:gd name="connsiteX87" fmla="*/ 3555240 w 3913380"/>
                <a:gd name="connsiteY87" fmla="*/ 2202180 h 4328160"/>
                <a:gd name="connsiteX88" fmla="*/ 3608580 w 3913380"/>
                <a:gd name="connsiteY88" fmla="*/ 2270760 h 4328160"/>
                <a:gd name="connsiteX89" fmla="*/ 3646680 w 3913380"/>
                <a:gd name="connsiteY89" fmla="*/ 2301240 h 4328160"/>
                <a:gd name="connsiteX90" fmla="*/ 3730500 w 3913380"/>
                <a:gd name="connsiteY90" fmla="*/ 2308860 h 4328160"/>
                <a:gd name="connsiteX91" fmla="*/ 3905760 w 3913380"/>
                <a:gd name="connsiteY91" fmla="*/ 2263140 h 4328160"/>
                <a:gd name="connsiteX92" fmla="*/ 3913380 w 3913380"/>
                <a:gd name="connsiteY92" fmla="*/ 2232660 h 4328160"/>
                <a:gd name="connsiteX93" fmla="*/ 3898140 w 3913380"/>
                <a:gd name="connsiteY93" fmla="*/ 2080260 h 4328160"/>
                <a:gd name="connsiteX94" fmla="*/ 3860040 w 3913380"/>
                <a:gd name="connsiteY94" fmla="*/ 1996440 h 4328160"/>
                <a:gd name="connsiteX95" fmla="*/ 3814320 w 3913380"/>
                <a:gd name="connsiteY95" fmla="*/ 1935480 h 4328160"/>
                <a:gd name="connsiteX96" fmla="*/ 3745740 w 3913380"/>
                <a:gd name="connsiteY96" fmla="*/ 1859280 h 4328160"/>
                <a:gd name="connsiteX97" fmla="*/ 3700020 w 3913380"/>
                <a:gd name="connsiteY97" fmla="*/ 1798320 h 4328160"/>
                <a:gd name="connsiteX98" fmla="*/ 3631440 w 3913380"/>
                <a:gd name="connsiteY98" fmla="*/ 1760220 h 4328160"/>
                <a:gd name="connsiteX99" fmla="*/ 3555240 w 3913380"/>
                <a:gd name="connsiteY99" fmla="*/ 1744980 h 4328160"/>
                <a:gd name="connsiteX100" fmla="*/ 3456180 w 3913380"/>
                <a:gd name="connsiteY100" fmla="*/ 1706880 h 4328160"/>
                <a:gd name="connsiteX101" fmla="*/ 3357120 w 3913380"/>
                <a:gd name="connsiteY101" fmla="*/ 1623060 h 4328160"/>
                <a:gd name="connsiteX102" fmla="*/ 3296160 w 3913380"/>
                <a:gd name="connsiteY102" fmla="*/ 1546860 h 4328160"/>
                <a:gd name="connsiteX103" fmla="*/ 3288540 w 3913380"/>
                <a:gd name="connsiteY103" fmla="*/ 1485900 h 4328160"/>
                <a:gd name="connsiteX104" fmla="*/ 3273300 w 3913380"/>
                <a:gd name="connsiteY104" fmla="*/ 1447800 h 4328160"/>
                <a:gd name="connsiteX105" fmla="*/ 3258060 w 3913380"/>
                <a:gd name="connsiteY105" fmla="*/ 1325880 h 4328160"/>
                <a:gd name="connsiteX106" fmla="*/ 3242820 w 3913380"/>
                <a:gd name="connsiteY106" fmla="*/ 1249680 h 4328160"/>
                <a:gd name="connsiteX107" fmla="*/ 3235200 w 3913380"/>
                <a:gd name="connsiteY107" fmla="*/ 952500 h 4328160"/>
                <a:gd name="connsiteX108" fmla="*/ 3212340 w 3913380"/>
                <a:gd name="connsiteY108" fmla="*/ 830580 h 4328160"/>
                <a:gd name="connsiteX109" fmla="*/ 3204720 w 3913380"/>
                <a:gd name="connsiteY109" fmla="*/ 777240 h 4328160"/>
                <a:gd name="connsiteX110" fmla="*/ 3174240 w 3913380"/>
                <a:gd name="connsiteY110" fmla="*/ 701040 h 4328160"/>
                <a:gd name="connsiteX111" fmla="*/ 3143760 w 3913380"/>
                <a:gd name="connsiteY111" fmla="*/ 617220 h 4328160"/>
                <a:gd name="connsiteX112" fmla="*/ 3105660 w 3913380"/>
                <a:gd name="connsiteY112" fmla="*/ 556260 h 4328160"/>
                <a:gd name="connsiteX113" fmla="*/ 3014220 w 3913380"/>
                <a:gd name="connsiteY113" fmla="*/ 510540 h 4328160"/>
                <a:gd name="connsiteX114" fmla="*/ 2945640 w 3913380"/>
                <a:gd name="connsiteY114" fmla="*/ 464820 h 4328160"/>
                <a:gd name="connsiteX115" fmla="*/ 2907540 w 3913380"/>
                <a:gd name="connsiteY115" fmla="*/ 449580 h 4328160"/>
                <a:gd name="connsiteX116" fmla="*/ 2838960 w 3913380"/>
                <a:gd name="connsiteY116" fmla="*/ 396240 h 4328160"/>
                <a:gd name="connsiteX117" fmla="*/ 2800860 w 3913380"/>
                <a:gd name="connsiteY117" fmla="*/ 373380 h 4328160"/>
                <a:gd name="connsiteX118" fmla="*/ 2739900 w 3913380"/>
                <a:gd name="connsiteY118" fmla="*/ 304800 h 4328160"/>
                <a:gd name="connsiteX119" fmla="*/ 2717040 w 3913380"/>
                <a:gd name="connsiteY119" fmla="*/ 274320 h 4328160"/>
                <a:gd name="connsiteX120" fmla="*/ 2678940 w 3913380"/>
                <a:gd name="connsiteY120" fmla="*/ 251460 h 4328160"/>
                <a:gd name="connsiteX121" fmla="*/ 2625600 w 3913380"/>
                <a:gd name="connsiteY121" fmla="*/ 220980 h 4328160"/>
                <a:gd name="connsiteX122" fmla="*/ 2587500 w 3913380"/>
                <a:gd name="connsiteY122" fmla="*/ 213360 h 4328160"/>
                <a:gd name="connsiteX123" fmla="*/ 2465580 w 3913380"/>
                <a:gd name="connsiteY123" fmla="*/ 182880 h 4328160"/>
                <a:gd name="connsiteX124" fmla="*/ 2351280 w 3913380"/>
                <a:gd name="connsiteY124" fmla="*/ 167640 h 4328160"/>
                <a:gd name="connsiteX125" fmla="*/ 2244600 w 3913380"/>
                <a:gd name="connsiteY125" fmla="*/ 144780 h 4328160"/>
                <a:gd name="connsiteX126" fmla="*/ 2206500 w 3913380"/>
                <a:gd name="connsiteY126" fmla="*/ 129540 h 4328160"/>
                <a:gd name="connsiteX127" fmla="*/ 2099820 w 3913380"/>
                <a:gd name="connsiteY127" fmla="*/ 83820 h 4328160"/>
                <a:gd name="connsiteX128" fmla="*/ 2061720 w 3913380"/>
                <a:gd name="connsiteY128" fmla="*/ 53340 h 4328160"/>
                <a:gd name="connsiteX129" fmla="*/ 2023620 w 3913380"/>
                <a:gd name="connsiteY129" fmla="*/ 45720 h 4328160"/>
                <a:gd name="connsiteX130" fmla="*/ 1962660 w 3913380"/>
                <a:gd name="connsiteY130" fmla="*/ 30480 h 4328160"/>
                <a:gd name="connsiteX131" fmla="*/ 1916940 w 3913380"/>
                <a:gd name="connsiteY131" fmla="*/ 22860 h 4328160"/>
                <a:gd name="connsiteX132" fmla="*/ 1779780 w 3913380"/>
                <a:gd name="connsiteY132" fmla="*/ 0 h 4328160"/>
                <a:gd name="connsiteX133" fmla="*/ 545340 w 3913380"/>
                <a:gd name="connsiteY133"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92200 w 3913380"/>
                <a:gd name="connsiteY33" fmla="*/ 4000500 h 4328160"/>
                <a:gd name="connsiteX34" fmla="*/ 2130300 w 3913380"/>
                <a:gd name="connsiteY34" fmla="*/ 4069080 h 4328160"/>
                <a:gd name="connsiteX35" fmla="*/ 2168400 w 3913380"/>
                <a:gd name="connsiteY35" fmla="*/ 4122420 h 4328160"/>
                <a:gd name="connsiteX36" fmla="*/ 2191260 w 3913380"/>
                <a:gd name="connsiteY36" fmla="*/ 4145280 h 4328160"/>
                <a:gd name="connsiteX37" fmla="*/ 2206500 w 3913380"/>
                <a:gd name="connsiteY37" fmla="*/ 4168140 h 4328160"/>
                <a:gd name="connsiteX38" fmla="*/ 2236980 w 3913380"/>
                <a:gd name="connsiteY38" fmla="*/ 4198620 h 4328160"/>
                <a:gd name="connsiteX39" fmla="*/ 2259840 w 3913380"/>
                <a:gd name="connsiteY39" fmla="*/ 4229100 h 4328160"/>
                <a:gd name="connsiteX40" fmla="*/ 2305560 w 3913380"/>
                <a:gd name="connsiteY40" fmla="*/ 4259580 h 4328160"/>
                <a:gd name="connsiteX41" fmla="*/ 2343660 w 3913380"/>
                <a:gd name="connsiteY41" fmla="*/ 4290060 h 4328160"/>
                <a:gd name="connsiteX42" fmla="*/ 2404620 w 3913380"/>
                <a:gd name="connsiteY42" fmla="*/ 4305300 h 4328160"/>
                <a:gd name="connsiteX43" fmla="*/ 2427480 w 3913380"/>
                <a:gd name="connsiteY43" fmla="*/ 4320540 h 4328160"/>
                <a:gd name="connsiteX44" fmla="*/ 2457960 w 3913380"/>
                <a:gd name="connsiteY44" fmla="*/ 4328160 h 4328160"/>
                <a:gd name="connsiteX45" fmla="*/ 2656080 w 3913380"/>
                <a:gd name="connsiteY45" fmla="*/ 4320540 h 4328160"/>
                <a:gd name="connsiteX46" fmla="*/ 2724660 w 3913380"/>
                <a:gd name="connsiteY46" fmla="*/ 4282440 h 4328160"/>
                <a:gd name="connsiteX47" fmla="*/ 2778000 w 3913380"/>
                <a:gd name="connsiteY47" fmla="*/ 4244340 h 4328160"/>
                <a:gd name="connsiteX48" fmla="*/ 2831340 w 3913380"/>
                <a:gd name="connsiteY48" fmla="*/ 4137660 h 4328160"/>
                <a:gd name="connsiteX49" fmla="*/ 2838960 w 3913380"/>
                <a:gd name="connsiteY49" fmla="*/ 4099560 h 4328160"/>
                <a:gd name="connsiteX50" fmla="*/ 2861820 w 3913380"/>
                <a:gd name="connsiteY50" fmla="*/ 4038600 h 4328160"/>
                <a:gd name="connsiteX51" fmla="*/ 2854200 w 3913380"/>
                <a:gd name="connsiteY51" fmla="*/ 3680460 h 4328160"/>
                <a:gd name="connsiteX52" fmla="*/ 2846580 w 3913380"/>
                <a:gd name="connsiteY52" fmla="*/ 3642360 h 4328160"/>
                <a:gd name="connsiteX53" fmla="*/ 2823720 w 3913380"/>
                <a:gd name="connsiteY53" fmla="*/ 3604260 h 4328160"/>
                <a:gd name="connsiteX54" fmla="*/ 2808480 w 3913380"/>
                <a:gd name="connsiteY54" fmla="*/ 3573780 h 4328160"/>
                <a:gd name="connsiteX55" fmla="*/ 2770380 w 3913380"/>
                <a:gd name="connsiteY55" fmla="*/ 3528060 h 4328160"/>
                <a:gd name="connsiteX56" fmla="*/ 2732280 w 3913380"/>
                <a:gd name="connsiteY56" fmla="*/ 3429000 h 4328160"/>
                <a:gd name="connsiteX57" fmla="*/ 2717040 w 3913380"/>
                <a:gd name="connsiteY57" fmla="*/ 3375660 h 4328160"/>
                <a:gd name="connsiteX58" fmla="*/ 2709420 w 3913380"/>
                <a:gd name="connsiteY58" fmla="*/ 3345180 h 4328160"/>
                <a:gd name="connsiteX59" fmla="*/ 2694180 w 3913380"/>
                <a:gd name="connsiteY59" fmla="*/ 3299460 h 4328160"/>
                <a:gd name="connsiteX60" fmla="*/ 2686560 w 3913380"/>
                <a:gd name="connsiteY60" fmla="*/ 3253740 h 4328160"/>
                <a:gd name="connsiteX61" fmla="*/ 2648460 w 3913380"/>
                <a:gd name="connsiteY61" fmla="*/ 3116580 h 4328160"/>
                <a:gd name="connsiteX62" fmla="*/ 2602740 w 3913380"/>
                <a:gd name="connsiteY62" fmla="*/ 3032760 h 4328160"/>
                <a:gd name="connsiteX63" fmla="*/ 2579880 w 3913380"/>
                <a:gd name="connsiteY63" fmla="*/ 2979420 h 4328160"/>
                <a:gd name="connsiteX64" fmla="*/ 2534160 w 3913380"/>
                <a:gd name="connsiteY64" fmla="*/ 2887980 h 4328160"/>
                <a:gd name="connsiteX65" fmla="*/ 2496060 w 3913380"/>
                <a:gd name="connsiteY65" fmla="*/ 2773680 h 4328160"/>
                <a:gd name="connsiteX66" fmla="*/ 2488440 w 3913380"/>
                <a:gd name="connsiteY66" fmla="*/ 2727960 h 4328160"/>
                <a:gd name="connsiteX67" fmla="*/ 2511300 w 3913380"/>
                <a:gd name="connsiteY67" fmla="*/ 2583180 h 4328160"/>
                <a:gd name="connsiteX68" fmla="*/ 2595120 w 3913380"/>
                <a:gd name="connsiteY68" fmla="*/ 2529840 h 4328160"/>
                <a:gd name="connsiteX69" fmla="*/ 2663700 w 3913380"/>
                <a:gd name="connsiteY69" fmla="*/ 2522220 h 4328160"/>
                <a:gd name="connsiteX70" fmla="*/ 2709420 w 3913380"/>
                <a:gd name="connsiteY70" fmla="*/ 2514600 h 4328160"/>
                <a:gd name="connsiteX71" fmla="*/ 2922780 w 3913380"/>
                <a:gd name="connsiteY71" fmla="*/ 2499360 h 4328160"/>
                <a:gd name="connsiteX72" fmla="*/ 2945640 w 3913380"/>
                <a:gd name="connsiteY72" fmla="*/ 2491740 h 4328160"/>
                <a:gd name="connsiteX73" fmla="*/ 2968500 w 3913380"/>
                <a:gd name="connsiteY73" fmla="*/ 2476500 h 4328160"/>
                <a:gd name="connsiteX74" fmla="*/ 3037080 w 3913380"/>
                <a:gd name="connsiteY74" fmla="*/ 2415540 h 4328160"/>
                <a:gd name="connsiteX75" fmla="*/ 3052320 w 3913380"/>
                <a:gd name="connsiteY75" fmla="*/ 2377440 h 4328160"/>
                <a:gd name="connsiteX76" fmla="*/ 3120900 w 3913380"/>
                <a:gd name="connsiteY76" fmla="*/ 2331720 h 4328160"/>
                <a:gd name="connsiteX77" fmla="*/ 3159000 w 3913380"/>
                <a:gd name="connsiteY77" fmla="*/ 2324100 h 4328160"/>
                <a:gd name="connsiteX78" fmla="*/ 3212340 w 3913380"/>
                <a:gd name="connsiteY78" fmla="*/ 2308860 h 4328160"/>
                <a:gd name="connsiteX79" fmla="*/ 3242820 w 3913380"/>
                <a:gd name="connsiteY79" fmla="*/ 2270760 h 4328160"/>
                <a:gd name="connsiteX80" fmla="*/ 3265680 w 3913380"/>
                <a:gd name="connsiteY80" fmla="*/ 2209800 h 4328160"/>
                <a:gd name="connsiteX81" fmla="*/ 3273300 w 3913380"/>
                <a:gd name="connsiteY81" fmla="*/ 2179320 h 4328160"/>
                <a:gd name="connsiteX82" fmla="*/ 3280920 w 3913380"/>
                <a:gd name="connsiteY82" fmla="*/ 2141220 h 4328160"/>
                <a:gd name="connsiteX83" fmla="*/ 3311400 w 3913380"/>
                <a:gd name="connsiteY83" fmla="*/ 2125980 h 4328160"/>
                <a:gd name="connsiteX84" fmla="*/ 3463800 w 3913380"/>
                <a:gd name="connsiteY84" fmla="*/ 2133600 h 4328160"/>
                <a:gd name="connsiteX85" fmla="*/ 3532380 w 3913380"/>
                <a:gd name="connsiteY85" fmla="*/ 2186940 h 4328160"/>
                <a:gd name="connsiteX86" fmla="*/ 3555240 w 3913380"/>
                <a:gd name="connsiteY86" fmla="*/ 2202180 h 4328160"/>
                <a:gd name="connsiteX87" fmla="*/ 3608580 w 3913380"/>
                <a:gd name="connsiteY87" fmla="*/ 2270760 h 4328160"/>
                <a:gd name="connsiteX88" fmla="*/ 3646680 w 3913380"/>
                <a:gd name="connsiteY88" fmla="*/ 2301240 h 4328160"/>
                <a:gd name="connsiteX89" fmla="*/ 3730500 w 3913380"/>
                <a:gd name="connsiteY89" fmla="*/ 2308860 h 4328160"/>
                <a:gd name="connsiteX90" fmla="*/ 3905760 w 3913380"/>
                <a:gd name="connsiteY90" fmla="*/ 2263140 h 4328160"/>
                <a:gd name="connsiteX91" fmla="*/ 3913380 w 3913380"/>
                <a:gd name="connsiteY91" fmla="*/ 2232660 h 4328160"/>
                <a:gd name="connsiteX92" fmla="*/ 3898140 w 3913380"/>
                <a:gd name="connsiteY92" fmla="*/ 2080260 h 4328160"/>
                <a:gd name="connsiteX93" fmla="*/ 3860040 w 3913380"/>
                <a:gd name="connsiteY93" fmla="*/ 1996440 h 4328160"/>
                <a:gd name="connsiteX94" fmla="*/ 3814320 w 3913380"/>
                <a:gd name="connsiteY94" fmla="*/ 1935480 h 4328160"/>
                <a:gd name="connsiteX95" fmla="*/ 3745740 w 3913380"/>
                <a:gd name="connsiteY95" fmla="*/ 1859280 h 4328160"/>
                <a:gd name="connsiteX96" fmla="*/ 3700020 w 3913380"/>
                <a:gd name="connsiteY96" fmla="*/ 1798320 h 4328160"/>
                <a:gd name="connsiteX97" fmla="*/ 3631440 w 3913380"/>
                <a:gd name="connsiteY97" fmla="*/ 1760220 h 4328160"/>
                <a:gd name="connsiteX98" fmla="*/ 3555240 w 3913380"/>
                <a:gd name="connsiteY98" fmla="*/ 1744980 h 4328160"/>
                <a:gd name="connsiteX99" fmla="*/ 3456180 w 3913380"/>
                <a:gd name="connsiteY99" fmla="*/ 1706880 h 4328160"/>
                <a:gd name="connsiteX100" fmla="*/ 3357120 w 3913380"/>
                <a:gd name="connsiteY100" fmla="*/ 1623060 h 4328160"/>
                <a:gd name="connsiteX101" fmla="*/ 3296160 w 3913380"/>
                <a:gd name="connsiteY101" fmla="*/ 1546860 h 4328160"/>
                <a:gd name="connsiteX102" fmla="*/ 3288540 w 3913380"/>
                <a:gd name="connsiteY102" fmla="*/ 1485900 h 4328160"/>
                <a:gd name="connsiteX103" fmla="*/ 3273300 w 3913380"/>
                <a:gd name="connsiteY103" fmla="*/ 1447800 h 4328160"/>
                <a:gd name="connsiteX104" fmla="*/ 3258060 w 3913380"/>
                <a:gd name="connsiteY104" fmla="*/ 1325880 h 4328160"/>
                <a:gd name="connsiteX105" fmla="*/ 3242820 w 3913380"/>
                <a:gd name="connsiteY105" fmla="*/ 1249680 h 4328160"/>
                <a:gd name="connsiteX106" fmla="*/ 3235200 w 3913380"/>
                <a:gd name="connsiteY106" fmla="*/ 952500 h 4328160"/>
                <a:gd name="connsiteX107" fmla="*/ 3212340 w 3913380"/>
                <a:gd name="connsiteY107" fmla="*/ 830580 h 4328160"/>
                <a:gd name="connsiteX108" fmla="*/ 3204720 w 3913380"/>
                <a:gd name="connsiteY108" fmla="*/ 777240 h 4328160"/>
                <a:gd name="connsiteX109" fmla="*/ 3174240 w 3913380"/>
                <a:gd name="connsiteY109" fmla="*/ 701040 h 4328160"/>
                <a:gd name="connsiteX110" fmla="*/ 3143760 w 3913380"/>
                <a:gd name="connsiteY110" fmla="*/ 617220 h 4328160"/>
                <a:gd name="connsiteX111" fmla="*/ 3105660 w 3913380"/>
                <a:gd name="connsiteY111" fmla="*/ 556260 h 4328160"/>
                <a:gd name="connsiteX112" fmla="*/ 3014220 w 3913380"/>
                <a:gd name="connsiteY112" fmla="*/ 510540 h 4328160"/>
                <a:gd name="connsiteX113" fmla="*/ 2945640 w 3913380"/>
                <a:gd name="connsiteY113" fmla="*/ 464820 h 4328160"/>
                <a:gd name="connsiteX114" fmla="*/ 2907540 w 3913380"/>
                <a:gd name="connsiteY114" fmla="*/ 449580 h 4328160"/>
                <a:gd name="connsiteX115" fmla="*/ 2838960 w 3913380"/>
                <a:gd name="connsiteY115" fmla="*/ 396240 h 4328160"/>
                <a:gd name="connsiteX116" fmla="*/ 2800860 w 3913380"/>
                <a:gd name="connsiteY116" fmla="*/ 373380 h 4328160"/>
                <a:gd name="connsiteX117" fmla="*/ 2739900 w 3913380"/>
                <a:gd name="connsiteY117" fmla="*/ 304800 h 4328160"/>
                <a:gd name="connsiteX118" fmla="*/ 2717040 w 3913380"/>
                <a:gd name="connsiteY118" fmla="*/ 274320 h 4328160"/>
                <a:gd name="connsiteX119" fmla="*/ 2678940 w 3913380"/>
                <a:gd name="connsiteY119" fmla="*/ 251460 h 4328160"/>
                <a:gd name="connsiteX120" fmla="*/ 2625600 w 3913380"/>
                <a:gd name="connsiteY120" fmla="*/ 220980 h 4328160"/>
                <a:gd name="connsiteX121" fmla="*/ 2587500 w 3913380"/>
                <a:gd name="connsiteY121" fmla="*/ 213360 h 4328160"/>
                <a:gd name="connsiteX122" fmla="*/ 2465580 w 3913380"/>
                <a:gd name="connsiteY122" fmla="*/ 182880 h 4328160"/>
                <a:gd name="connsiteX123" fmla="*/ 2351280 w 3913380"/>
                <a:gd name="connsiteY123" fmla="*/ 167640 h 4328160"/>
                <a:gd name="connsiteX124" fmla="*/ 2244600 w 3913380"/>
                <a:gd name="connsiteY124" fmla="*/ 144780 h 4328160"/>
                <a:gd name="connsiteX125" fmla="*/ 2206500 w 3913380"/>
                <a:gd name="connsiteY125" fmla="*/ 129540 h 4328160"/>
                <a:gd name="connsiteX126" fmla="*/ 2099820 w 3913380"/>
                <a:gd name="connsiteY126" fmla="*/ 83820 h 4328160"/>
                <a:gd name="connsiteX127" fmla="*/ 2061720 w 3913380"/>
                <a:gd name="connsiteY127" fmla="*/ 53340 h 4328160"/>
                <a:gd name="connsiteX128" fmla="*/ 2023620 w 3913380"/>
                <a:gd name="connsiteY128" fmla="*/ 45720 h 4328160"/>
                <a:gd name="connsiteX129" fmla="*/ 1962660 w 3913380"/>
                <a:gd name="connsiteY129" fmla="*/ 30480 h 4328160"/>
                <a:gd name="connsiteX130" fmla="*/ 1916940 w 3913380"/>
                <a:gd name="connsiteY130" fmla="*/ 22860 h 4328160"/>
                <a:gd name="connsiteX131" fmla="*/ 1779780 w 3913380"/>
                <a:gd name="connsiteY131" fmla="*/ 0 h 4328160"/>
                <a:gd name="connsiteX132" fmla="*/ 545340 w 3913380"/>
                <a:gd name="connsiteY13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82040 w 3913380"/>
                <a:gd name="connsiteY33" fmla="*/ 4061460 h 4328160"/>
                <a:gd name="connsiteX34" fmla="*/ 2130300 w 3913380"/>
                <a:gd name="connsiteY34" fmla="*/ 4069080 h 4328160"/>
                <a:gd name="connsiteX35" fmla="*/ 2168400 w 3913380"/>
                <a:gd name="connsiteY35" fmla="*/ 4122420 h 4328160"/>
                <a:gd name="connsiteX36" fmla="*/ 2191260 w 3913380"/>
                <a:gd name="connsiteY36" fmla="*/ 4145280 h 4328160"/>
                <a:gd name="connsiteX37" fmla="*/ 2206500 w 3913380"/>
                <a:gd name="connsiteY37" fmla="*/ 4168140 h 4328160"/>
                <a:gd name="connsiteX38" fmla="*/ 2236980 w 3913380"/>
                <a:gd name="connsiteY38" fmla="*/ 4198620 h 4328160"/>
                <a:gd name="connsiteX39" fmla="*/ 2259840 w 3913380"/>
                <a:gd name="connsiteY39" fmla="*/ 4229100 h 4328160"/>
                <a:gd name="connsiteX40" fmla="*/ 2305560 w 3913380"/>
                <a:gd name="connsiteY40" fmla="*/ 4259580 h 4328160"/>
                <a:gd name="connsiteX41" fmla="*/ 2343660 w 3913380"/>
                <a:gd name="connsiteY41" fmla="*/ 4290060 h 4328160"/>
                <a:gd name="connsiteX42" fmla="*/ 2404620 w 3913380"/>
                <a:gd name="connsiteY42" fmla="*/ 4305300 h 4328160"/>
                <a:gd name="connsiteX43" fmla="*/ 2427480 w 3913380"/>
                <a:gd name="connsiteY43" fmla="*/ 4320540 h 4328160"/>
                <a:gd name="connsiteX44" fmla="*/ 2457960 w 3913380"/>
                <a:gd name="connsiteY44" fmla="*/ 4328160 h 4328160"/>
                <a:gd name="connsiteX45" fmla="*/ 2656080 w 3913380"/>
                <a:gd name="connsiteY45" fmla="*/ 4320540 h 4328160"/>
                <a:gd name="connsiteX46" fmla="*/ 2724660 w 3913380"/>
                <a:gd name="connsiteY46" fmla="*/ 4282440 h 4328160"/>
                <a:gd name="connsiteX47" fmla="*/ 2778000 w 3913380"/>
                <a:gd name="connsiteY47" fmla="*/ 4244340 h 4328160"/>
                <a:gd name="connsiteX48" fmla="*/ 2831340 w 3913380"/>
                <a:gd name="connsiteY48" fmla="*/ 4137660 h 4328160"/>
                <a:gd name="connsiteX49" fmla="*/ 2838960 w 3913380"/>
                <a:gd name="connsiteY49" fmla="*/ 4099560 h 4328160"/>
                <a:gd name="connsiteX50" fmla="*/ 2861820 w 3913380"/>
                <a:gd name="connsiteY50" fmla="*/ 4038600 h 4328160"/>
                <a:gd name="connsiteX51" fmla="*/ 2854200 w 3913380"/>
                <a:gd name="connsiteY51" fmla="*/ 3680460 h 4328160"/>
                <a:gd name="connsiteX52" fmla="*/ 2846580 w 3913380"/>
                <a:gd name="connsiteY52" fmla="*/ 3642360 h 4328160"/>
                <a:gd name="connsiteX53" fmla="*/ 2823720 w 3913380"/>
                <a:gd name="connsiteY53" fmla="*/ 3604260 h 4328160"/>
                <a:gd name="connsiteX54" fmla="*/ 2808480 w 3913380"/>
                <a:gd name="connsiteY54" fmla="*/ 3573780 h 4328160"/>
                <a:gd name="connsiteX55" fmla="*/ 2770380 w 3913380"/>
                <a:gd name="connsiteY55" fmla="*/ 3528060 h 4328160"/>
                <a:gd name="connsiteX56" fmla="*/ 2732280 w 3913380"/>
                <a:gd name="connsiteY56" fmla="*/ 3429000 h 4328160"/>
                <a:gd name="connsiteX57" fmla="*/ 2717040 w 3913380"/>
                <a:gd name="connsiteY57" fmla="*/ 3375660 h 4328160"/>
                <a:gd name="connsiteX58" fmla="*/ 2709420 w 3913380"/>
                <a:gd name="connsiteY58" fmla="*/ 3345180 h 4328160"/>
                <a:gd name="connsiteX59" fmla="*/ 2694180 w 3913380"/>
                <a:gd name="connsiteY59" fmla="*/ 3299460 h 4328160"/>
                <a:gd name="connsiteX60" fmla="*/ 2686560 w 3913380"/>
                <a:gd name="connsiteY60" fmla="*/ 3253740 h 4328160"/>
                <a:gd name="connsiteX61" fmla="*/ 2648460 w 3913380"/>
                <a:gd name="connsiteY61" fmla="*/ 3116580 h 4328160"/>
                <a:gd name="connsiteX62" fmla="*/ 2602740 w 3913380"/>
                <a:gd name="connsiteY62" fmla="*/ 3032760 h 4328160"/>
                <a:gd name="connsiteX63" fmla="*/ 2579880 w 3913380"/>
                <a:gd name="connsiteY63" fmla="*/ 2979420 h 4328160"/>
                <a:gd name="connsiteX64" fmla="*/ 2534160 w 3913380"/>
                <a:gd name="connsiteY64" fmla="*/ 2887980 h 4328160"/>
                <a:gd name="connsiteX65" fmla="*/ 2496060 w 3913380"/>
                <a:gd name="connsiteY65" fmla="*/ 2773680 h 4328160"/>
                <a:gd name="connsiteX66" fmla="*/ 2488440 w 3913380"/>
                <a:gd name="connsiteY66" fmla="*/ 2727960 h 4328160"/>
                <a:gd name="connsiteX67" fmla="*/ 2511300 w 3913380"/>
                <a:gd name="connsiteY67" fmla="*/ 2583180 h 4328160"/>
                <a:gd name="connsiteX68" fmla="*/ 2595120 w 3913380"/>
                <a:gd name="connsiteY68" fmla="*/ 2529840 h 4328160"/>
                <a:gd name="connsiteX69" fmla="*/ 2663700 w 3913380"/>
                <a:gd name="connsiteY69" fmla="*/ 2522220 h 4328160"/>
                <a:gd name="connsiteX70" fmla="*/ 2709420 w 3913380"/>
                <a:gd name="connsiteY70" fmla="*/ 2514600 h 4328160"/>
                <a:gd name="connsiteX71" fmla="*/ 2922780 w 3913380"/>
                <a:gd name="connsiteY71" fmla="*/ 2499360 h 4328160"/>
                <a:gd name="connsiteX72" fmla="*/ 2945640 w 3913380"/>
                <a:gd name="connsiteY72" fmla="*/ 2491740 h 4328160"/>
                <a:gd name="connsiteX73" fmla="*/ 2968500 w 3913380"/>
                <a:gd name="connsiteY73" fmla="*/ 2476500 h 4328160"/>
                <a:gd name="connsiteX74" fmla="*/ 3037080 w 3913380"/>
                <a:gd name="connsiteY74" fmla="*/ 2415540 h 4328160"/>
                <a:gd name="connsiteX75" fmla="*/ 3052320 w 3913380"/>
                <a:gd name="connsiteY75" fmla="*/ 2377440 h 4328160"/>
                <a:gd name="connsiteX76" fmla="*/ 3120900 w 3913380"/>
                <a:gd name="connsiteY76" fmla="*/ 2331720 h 4328160"/>
                <a:gd name="connsiteX77" fmla="*/ 3159000 w 3913380"/>
                <a:gd name="connsiteY77" fmla="*/ 2324100 h 4328160"/>
                <a:gd name="connsiteX78" fmla="*/ 3212340 w 3913380"/>
                <a:gd name="connsiteY78" fmla="*/ 2308860 h 4328160"/>
                <a:gd name="connsiteX79" fmla="*/ 3242820 w 3913380"/>
                <a:gd name="connsiteY79" fmla="*/ 2270760 h 4328160"/>
                <a:gd name="connsiteX80" fmla="*/ 3265680 w 3913380"/>
                <a:gd name="connsiteY80" fmla="*/ 2209800 h 4328160"/>
                <a:gd name="connsiteX81" fmla="*/ 3273300 w 3913380"/>
                <a:gd name="connsiteY81" fmla="*/ 2179320 h 4328160"/>
                <a:gd name="connsiteX82" fmla="*/ 3280920 w 3913380"/>
                <a:gd name="connsiteY82" fmla="*/ 2141220 h 4328160"/>
                <a:gd name="connsiteX83" fmla="*/ 3311400 w 3913380"/>
                <a:gd name="connsiteY83" fmla="*/ 2125980 h 4328160"/>
                <a:gd name="connsiteX84" fmla="*/ 3463800 w 3913380"/>
                <a:gd name="connsiteY84" fmla="*/ 2133600 h 4328160"/>
                <a:gd name="connsiteX85" fmla="*/ 3532380 w 3913380"/>
                <a:gd name="connsiteY85" fmla="*/ 2186940 h 4328160"/>
                <a:gd name="connsiteX86" fmla="*/ 3555240 w 3913380"/>
                <a:gd name="connsiteY86" fmla="*/ 2202180 h 4328160"/>
                <a:gd name="connsiteX87" fmla="*/ 3608580 w 3913380"/>
                <a:gd name="connsiteY87" fmla="*/ 2270760 h 4328160"/>
                <a:gd name="connsiteX88" fmla="*/ 3646680 w 3913380"/>
                <a:gd name="connsiteY88" fmla="*/ 2301240 h 4328160"/>
                <a:gd name="connsiteX89" fmla="*/ 3730500 w 3913380"/>
                <a:gd name="connsiteY89" fmla="*/ 2308860 h 4328160"/>
                <a:gd name="connsiteX90" fmla="*/ 3905760 w 3913380"/>
                <a:gd name="connsiteY90" fmla="*/ 2263140 h 4328160"/>
                <a:gd name="connsiteX91" fmla="*/ 3913380 w 3913380"/>
                <a:gd name="connsiteY91" fmla="*/ 2232660 h 4328160"/>
                <a:gd name="connsiteX92" fmla="*/ 3898140 w 3913380"/>
                <a:gd name="connsiteY92" fmla="*/ 2080260 h 4328160"/>
                <a:gd name="connsiteX93" fmla="*/ 3860040 w 3913380"/>
                <a:gd name="connsiteY93" fmla="*/ 1996440 h 4328160"/>
                <a:gd name="connsiteX94" fmla="*/ 3814320 w 3913380"/>
                <a:gd name="connsiteY94" fmla="*/ 1935480 h 4328160"/>
                <a:gd name="connsiteX95" fmla="*/ 3745740 w 3913380"/>
                <a:gd name="connsiteY95" fmla="*/ 1859280 h 4328160"/>
                <a:gd name="connsiteX96" fmla="*/ 3700020 w 3913380"/>
                <a:gd name="connsiteY96" fmla="*/ 1798320 h 4328160"/>
                <a:gd name="connsiteX97" fmla="*/ 3631440 w 3913380"/>
                <a:gd name="connsiteY97" fmla="*/ 1760220 h 4328160"/>
                <a:gd name="connsiteX98" fmla="*/ 3555240 w 3913380"/>
                <a:gd name="connsiteY98" fmla="*/ 1744980 h 4328160"/>
                <a:gd name="connsiteX99" fmla="*/ 3456180 w 3913380"/>
                <a:gd name="connsiteY99" fmla="*/ 1706880 h 4328160"/>
                <a:gd name="connsiteX100" fmla="*/ 3357120 w 3913380"/>
                <a:gd name="connsiteY100" fmla="*/ 1623060 h 4328160"/>
                <a:gd name="connsiteX101" fmla="*/ 3296160 w 3913380"/>
                <a:gd name="connsiteY101" fmla="*/ 1546860 h 4328160"/>
                <a:gd name="connsiteX102" fmla="*/ 3288540 w 3913380"/>
                <a:gd name="connsiteY102" fmla="*/ 1485900 h 4328160"/>
                <a:gd name="connsiteX103" fmla="*/ 3273300 w 3913380"/>
                <a:gd name="connsiteY103" fmla="*/ 1447800 h 4328160"/>
                <a:gd name="connsiteX104" fmla="*/ 3258060 w 3913380"/>
                <a:gd name="connsiteY104" fmla="*/ 1325880 h 4328160"/>
                <a:gd name="connsiteX105" fmla="*/ 3242820 w 3913380"/>
                <a:gd name="connsiteY105" fmla="*/ 1249680 h 4328160"/>
                <a:gd name="connsiteX106" fmla="*/ 3235200 w 3913380"/>
                <a:gd name="connsiteY106" fmla="*/ 952500 h 4328160"/>
                <a:gd name="connsiteX107" fmla="*/ 3212340 w 3913380"/>
                <a:gd name="connsiteY107" fmla="*/ 830580 h 4328160"/>
                <a:gd name="connsiteX108" fmla="*/ 3204720 w 3913380"/>
                <a:gd name="connsiteY108" fmla="*/ 777240 h 4328160"/>
                <a:gd name="connsiteX109" fmla="*/ 3174240 w 3913380"/>
                <a:gd name="connsiteY109" fmla="*/ 701040 h 4328160"/>
                <a:gd name="connsiteX110" fmla="*/ 3143760 w 3913380"/>
                <a:gd name="connsiteY110" fmla="*/ 617220 h 4328160"/>
                <a:gd name="connsiteX111" fmla="*/ 3105660 w 3913380"/>
                <a:gd name="connsiteY111" fmla="*/ 556260 h 4328160"/>
                <a:gd name="connsiteX112" fmla="*/ 3014220 w 3913380"/>
                <a:gd name="connsiteY112" fmla="*/ 510540 h 4328160"/>
                <a:gd name="connsiteX113" fmla="*/ 2945640 w 3913380"/>
                <a:gd name="connsiteY113" fmla="*/ 464820 h 4328160"/>
                <a:gd name="connsiteX114" fmla="*/ 2907540 w 3913380"/>
                <a:gd name="connsiteY114" fmla="*/ 449580 h 4328160"/>
                <a:gd name="connsiteX115" fmla="*/ 2838960 w 3913380"/>
                <a:gd name="connsiteY115" fmla="*/ 396240 h 4328160"/>
                <a:gd name="connsiteX116" fmla="*/ 2800860 w 3913380"/>
                <a:gd name="connsiteY116" fmla="*/ 373380 h 4328160"/>
                <a:gd name="connsiteX117" fmla="*/ 2739900 w 3913380"/>
                <a:gd name="connsiteY117" fmla="*/ 304800 h 4328160"/>
                <a:gd name="connsiteX118" fmla="*/ 2717040 w 3913380"/>
                <a:gd name="connsiteY118" fmla="*/ 274320 h 4328160"/>
                <a:gd name="connsiteX119" fmla="*/ 2678940 w 3913380"/>
                <a:gd name="connsiteY119" fmla="*/ 251460 h 4328160"/>
                <a:gd name="connsiteX120" fmla="*/ 2625600 w 3913380"/>
                <a:gd name="connsiteY120" fmla="*/ 220980 h 4328160"/>
                <a:gd name="connsiteX121" fmla="*/ 2587500 w 3913380"/>
                <a:gd name="connsiteY121" fmla="*/ 213360 h 4328160"/>
                <a:gd name="connsiteX122" fmla="*/ 2465580 w 3913380"/>
                <a:gd name="connsiteY122" fmla="*/ 182880 h 4328160"/>
                <a:gd name="connsiteX123" fmla="*/ 2351280 w 3913380"/>
                <a:gd name="connsiteY123" fmla="*/ 167640 h 4328160"/>
                <a:gd name="connsiteX124" fmla="*/ 2244600 w 3913380"/>
                <a:gd name="connsiteY124" fmla="*/ 144780 h 4328160"/>
                <a:gd name="connsiteX125" fmla="*/ 2206500 w 3913380"/>
                <a:gd name="connsiteY125" fmla="*/ 129540 h 4328160"/>
                <a:gd name="connsiteX126" fmla="*/ 2099820 w 3913380"/>
                <a:gd name="connsiteY126" fmla="*/ 83820 h 4328160"/>
                <a:gd name="connsiteX127" fmla="*/ 2061720 w 3913380"/>
                <a:gd name="connsiteY127" fmla="*/ 53340 h 4328160"/>
                <a:gd name="connsiteX128" fmla="*/ 2023620 w 3913380"/>
                <a:gd name="connsiteY128" fmla="*/ 45720 h 4328160"/>
                <a:gd name="connsiteX129" fmla="*/ 1962660 w 3913380"/>
                <a:gd name="connsiteY129" fmla="*/ 30480 h 4328160"/>
                <a:gd name="connsiteX130" fmla="*/ 1916940 w 3913380"/>
                <a:gd name="connsiteY130" fmla="*/ 22860 h 4328160"/>
                <a:gd name="connsiteX131" fmla="*/ 1779780 w 3913380"/>
                <a:gd name="connsiteY131" fmla="*/ 0 h 4328160"/>
                <a:gd name="connsiteX132" fmla="*/ 545340 w 3913380"/>
                <a:gd name="connsiteY13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30300 w 3913380"/>
                <a:gd name="connsiteY34" fmla="*/ 4069080 h 4328160"/>
                <a:gd name="connsiteX35" fmla="*/ 2168400 w 3913380"/>
                <a:gd name="connsiteY35" fmla="*/ 4122420 h 4328160"/>
                <a:gd name="connsiteX36" fmla="*/ 2191260 w 3913380"/>
                <a:gd name="connsiteY36" fmla="*/ 4145280 h 4328160"/>
                <a:gd name="connsiteX37" fmla="*/ 2206500 w 3913380"/>
                <a:gd name="connsiteY37" fmla="*/ 4168140 h 4328160"/>
                <a:gd name="connsiteX38" fmla="*/ 2236980 w 3913380"/>
                <a:gd name="connsiteY38" fmla="*/ 4198620 h 4328160"/>
                <a:gd name="connsiteX39" fmla="*/ 2259840 w 3913380"/>
                <a:gd name="connsiteY39" fmla="*/ 4229100 h 4328160"/>
                <a:gd name="connsiteX40" fmla="*/ 2305560 w 3913380"/>
                <a:gd name="connsiteY40" fmla="*/ 4259580 h 4328160"/>
                <a:gd name="connsiteX41" fmla="*/ 2343660 w 3913380"/>
                <a:gd name="connsiteY41" fmla="*/ 4290060 h 4328160"/>
                <a:gd name="connsiteX42" fmla="*/ 2404620 w 3913380"/>
                <a:gd name="connsiteY42" fmla="*/ 4305300 h 4328160"/>
                <a:gd name="connsiteX43" fmla="*/ 2427480 w 3913380"/>
                <a:gd name="connsiteY43" fmla="*/ 4320540 h 4328160"/>
                <a:gd name="connsiteX44" fmla="*/ 2457960 w 3913380"/>
                <a:gd name="connsiteY44" fmla="*/ 4328160 h 4328160"/>
                <a:gd name="connsiteX45" fmla="*/ 2656080 w 3913380"/>
                <a:gd name="connsiteY45" fmla="*/ 4320540 h 4328160"/>
                <a:gd name="connsiteX46" fmla="*/ 2724660 w 3913380"/>
                <a:gd name="connsiteY46" fmla="*/ 4282440 h 4328160"/>
                <a:gd name="connsiteX47" fmla="*/ 2778000 w 3913380"/>
                <a:gd name="connsiteY47" fmla="*/ 4244340 h 4328160"/>
                <a:gd name="connsiteX48" fmla="*/ 2831340 w 3913380"/>
                <a:gd name="connsiteY48" fmla="*/ 4137660 h 4328160"/>
                <a:gd name="connsiteX49" fmla="*/ 2838960 w 3913380"/>
                <a:gd name="connsiteY49" fmla="*/ 4099560 h 4328160"/>
                <a:gd name="connsiteX50" fmla="*/ 2861820 w 3913380"/>
                <a:gd name="connsiteY50" fmla="*/ 4038600 h 4328160"/>
                <a:gd name="connsiteX51" fmla="*/ 2854200 w 3913380"/>
                <a:gd name="connsiteY51" fmla="*/ 3680460 h 4328160"/>
                <a:gd name="connsiteX52" fmla="*/ 2846580 w 3913380"/>
                <a:gd name="connsiteY52" fmla="*/ 3642360 h 4328160"/>
                <a:gd name="connsiteX53" fmla="*/ 2823720 w 3913380"/>
                <a:gd name="connsiteY53" fmla="*/ 3604260 h 4328160"/>
                <a:gd name="connsiteX54" fmla="*/ 2808480 w 3913380"/>
                <a:gd name="connsiteY54" fmla="*/ 3573780 h 4328160"/>
                <a:gd name="connsiteX55" fmla="*/ 2770380 w 3913380"/>
                <a:gd name="connsiteY55" fmla="*/ 3528060 h 4328160"/>
                <a:gd name="connsiteX56" fmla="*/ 2732280 w 3913380"/>
                <a:gd name="connsiteY56" fmla="*/ 3429000 h 4328160"/>
                <a:gd name="connsiteX57" fmla="*/ 2717040 w 3913380"/>
                <a:gd name="connsiteY57" fmla="*/ 3375660 h 4328160"/>
                <a:gd name="connsiteX58" fmla="*/ 2709420 w 3913380"/>
                <a:gd name="connsiteY58" fmla="*/ 3345180 h 4328160"/>
                <a:gd name="connsiteX59" fmla="*/ 2694180 w 3913380"/>
                <a:gd name="connsiteY59" fmla="*/ 3299460 h 4328160"/>
                <a:gd name="connsiteX60" fmla="*/ 2686560 w 3913380"/>
                <a:gd name="connsiteY60" fmla="*/ 3253740 h 4328160"/>
                <a:gd name="connsiteX61" fmla="*/ 2648460 w 3913380"/>
                <a:gd name="connsiteY61" fmla="*/ 3116580 h 4328160"/>
                <a:gd name="connsiteX62" fmla="*/ 2602740 w 3913380"/>
                <a:gd name="connsiteY62" fmla="*/ 3032760 h 4328160"/>
                <a:gd name="connsiteX63" fmla="*/ 2579880 w 3913380"/>
                <a:gd name="connsiteY63" fmla="*/ 2979420 h 4328160"/>
                <a:gd name="connsiteX64" fmla="*/ 2534160 w 3913380"/>
                <a:gd name="connsiteY64" fmla="*/ 2887980 h 4328160"/>
                <a:gd name="connsiteX65" fmla="*/ 2496060 w 3913380"/>
                <a:gd name="connsiteY65" fmla="*/ 2773680 h 4328160"/>
                <a:gd name="connsiteX66" fmla="*/ 2488440 w 3913380"/>
                <a:gd name="connsiteY66" fmla="*/ 2727960 h 4328160"/>
                <a:gd name="connsiteX67" fmla="*/ 2511300 w 3913380"/>
                <a:gd name="connsiteY67" fmla="*/ 2583180 h 4328160"/>
                <a:gd name="connsiteX68" fmla="*/ 2595120 w 3913380"/>
                <a:gd name="connsiteY68" fmla="*/ 2529840 h 4328160"/>
                <a:gd name="connsiteX69" fmla="*/ 2663700 w 3913380"/>
                <a:gd name="connsiteY69" fmla="*/ 2522220 h 4328160"/>
                <a:gd name="connsiteX70" fmla="*/ 2709420 w 3913380"/>
                <a:gd name="connsiteY70" fmla="*/ 2514600 h 4328160"/>
                <a:gd name="connsiteX71" fmla="*/ 2922780 w 3913380"/>
                <a:gd name="connsiteY71" fmla="*/ 2499360 h 4328160"/>
                <a:gd name="connsiteX72" fmla="*/ 2945640 w 3913380"/>
                <a:gd name="connsiteY72" fmla="*/ 2491740 h 4328160"/>
                <a:gd name="connsiteX73" fmla="*/ 2968500 w 3913380"/>
                <a:gd name="connsiteY73" fmla="*/ 2476500 h 4328160"/>
                <a:gd name="connsiteX74" fmla="*/ 3037080 w 3913380"/>
                <a:gd name="connsiteY74" fmla="*/ 2415540 h 4328160"/>
                <a:gd name="connsiteX75" fmla="*/ 3052320 w 3913380"/>
                <a:gd name="connsiteY75" fmla="*/ 2377440 h 4328160"/>
                <a:gd name="connsiteX76" fmla="*/ 3120900 w 3913380"/>
                <a:gd name="connsiteY76" fmla="*/ 2331720 h 4328160"/>
                <a:gd name="connsiteX77" fmla="*/ 3159000 w 3913380"/>
                <a:gd name="connsiteY77" fmla="*/ 2324100 h 4328160"/>
                <a:gd name="connsiteX78" fmla="*/ 3212340 w 3913380"/>
                <a:gd name="connsiteY78" fmla="*/ 2308860 h 4328160"/>
                <a:gd name="connsiteX79" fmla="*/ 3242820 w 3913380"/>
                <a:gd name="connsiteY79" fmla="*/ 2270760 h 4328160"/>
                <a:gd name="connsiteX80" fmla="*/ 3265680 w 3913380"/>
                <a:gd name="connsiteY80" fmla="*/ 2209800 h 4328160"/>
                <a:gd name="connsiteX81" fmla="*/ 3273300 w 3913380"/>
                <a:gd name="connsiteY81" fmla="*/ 2179320 h 4328160"/>
                <a:gd name="connsiteX82" fmla="*/ 3280920 w 3913380"/>
                <a:gd name="connsiteY82" fmla="*/ 2141220 h 4328160"/>
                <a:gd name="connsiteX83" fmla="*/ 3311400 w 3913380"/>
                <a:gd name="connsiteY83" fmla="*/ 2125980 h 4328160"/>
                <a:gd name="connsiteX84" fmla="*/ 3463800 w 3913380"/>
                <a:gd name="connsiteY84" fmla="*/ 2133600 h 4328160"/>
                <a:gd name="connsiteX85" fmla="*/ 3532380 w 3913380"/>
                <a:gd name="connsiteY85" fmla="*/ 2186940 h 4328160"/>
                <a:gd name="connsiteX86" fmla="*/ 3555240 w 3913380"/>
                <a:gd name="connsiteY86" fmla="*/ 2202180 h 4328160"/>
                <a:gd name="connsiteX87" fmla="*/ 3608580 w 3913380"/>
                <a:gd name="connsiteY87" fmla="*/ 2270760 h 4328160"/>
                <a:gd name="connsiteX88" fmla="*/ 3646680 w 3913380"/>
                <a:gd name="connsiteY88" fmla="*/ 2301240 h 4328160"/>
                <a:gd name="connsiteX89" fmla="*/ 3730500 w 3913380"/>
                <a:gd name="connsiteY89" fmla="*/ 2308860 h 4328160"/>
                <a:gd name="connsiteX90" fmla="*/ 3905760 w 3913380"/>
                <a:gd name="connsiteY90" fmla="*/ 2263140 h 4328160"/>
                <a:gd name="connsiteX91" fmla="*/ 3913380 w 3913380"/>
                <a:gd name="connsiteY91" fmla="*/ 2232660 h 4328160"/>
                <a:gd name="connsiteX92" fmla="*/ 3898140 w 3913380"/>
                <a:gd name="connsiteY92" fmla="*/ 2080260 h 4328160"/>
                <a:gd name="connsiteX93" fmla="*/ 3860040 w 3913380"/>
                <a:gd name="connsiteY93" fmla="*/ 1996440 h 4328160"/>
                <a:gd name="connsiteX94" fmla="*/ 3814320 w 3913380"/>
                <a:gd name="connsiteY94" fmla="*/ 1935480 h 4328160"/>
                <a:gd name="connsiteX95" fmla="*/ 3745740 w 3913380"/>
                <a:gd name="connsiteY95" fmla="*/ 1859280 h 4328160"/>
                <a:gd name="connsiteX96" fmla="*/ 3700020 w 3913380"/>
                <a:gd name="connsiteY96" fmla="*/ 1798320 h 4328160"/>
                <a:gd name="connsiteX97" fmla="*/ 3631440 w 3913380"/>
                <a:gd name="connsiteY97" fmla="*/ 1760220 h 4328160"/>
                <a:gd name="connsiteX98" fmla="*/ 3555240 w 3913380"/>
                <a:gd name="connsiteY98" fmla="*/ 1744980 h 4328160"/>
                <a:gd name="connsiteX99" fmla="*/ 3456180 w 3913380"/>
                <a:gd name="connsiteY99" fmla="*/ 1706880 h 4328160"/>
                <a:gd name="connsiteX100" fmla="*/ 3357120 w 3913380"/>
                <a:gd name="connsiteY100" fmla="*/ 1623060 h 4328160"/>
                <a:gd name="connsiteX101" fmla="*/ 3296160 w 3913380"/>
                <a:gd name="connsiteY101" fmla="*/ 1546860 h 4328160"/>
                <a:gd name="connsiteX102" fmla="*/ 3288540 w 3913380"/>
                <a:gd name="connsiteY102" fmla="*/ 1485900 h 4328160"/>
                <a:gd name="connsiteX103" fmla="*/ 3273300 w 3913380"/>
                <a:gd name="connsiteY103" fmla="*/ 1447800 h 4328160"/>
                <a:gd name="connsiteX104" fmla="*/ 3258060 w 3913380"/>
                <a:gd name="connsiteY104" fmla="*/ 1325880 h 4328160"/>
                <a:gd name="connsiteX105" fmla="*/ 3242820 w 3913380"/>
                <a:gd name="connsiteY105" fmla="*/ 1249680 h 4328160"/>
                <a:gd name="connsiteX106" fmla="*/ 3235200 w 3913380"/>
                <a:gd name="connsiteY106" fmla="*/ 952500 h 4328160"/>
                <a:gd name="connsiteX107" fmla="*/ 3212340 w 3913380"/>
                <a:gd name="connsiteY107" fmla="*/ 830580 h 4328160"/>
                <a:gd name="connsiteX108" fmla="*/ 3204720 w 3913380"/>
                <a:gd name="connsiteY108" fmla="*/ 777240 h 4328160"/>
                <a:gd name="connsiteX109" fmla="*/ 3174240 w 3913380"/>
                <a:gd name="connsiteY109" fmla="*/ 701040 h 4328160"/>
                <a:gd name="connsiteX110" fmla="*/ 3143760 w 3913380"/>
                <a:gd name="connsiteY110" fmla="*/ 617220 h 4328160"/>
                <a:gd name="connsiteX111" fmla="*/ 3105660 w 3913380"/>
                <a:gd name="connsiteY111" fmla="*/ 556260 h 4328160"/>
                <a:gd name="connsiteX112" fmla="*/ 3014220 w 3913380"/>
                <a:gd name="connsiteY112" fmla="*/ 510540 h 4328160"/>
                <a:gd name="connsiteX113" fmla="*/ 2945640 w 3913380"/>
                <a:gd name="connsiteY113" fmla="*/ 464820 h 4328160"/>
                <a:gd name="connsiteX114" fmla="*/ 2907540 w 3913380"/>
                <a:gd name="connsiteY114" fmla="*/ 449580 h 4328160"/>
                <a:gd name="connsiteX115" fmla="*/ 2838960 w 3913380"/>
                <a:gd name="connsiteY115" fmla="*/ 396240 h 4328160"/>
                <a:gd name="connsiteX116" fmla="*/ 2800860 w 3913380"/>
                <a:gd name="connsiteY116" fmla="*/ 373380 h 4328160"/>
                <a:gd name="connsiteX117" fmla="*/ 2739900 w 3913380"/>
                <a:gd name="connsiteY117" fmla="*/ 304800 h 4328160"/>
                <a:gd name="connsiteX118" fmla="*/ 2717040 w 3913380"/>
                <a:gd name="connsiteY118" fmla="*/ 274320 h 4328160"/>
                <a:gd name="connsiteX119" fmla="*/ 2678940 w 3913380"/>
                <a:gd name="connsiteY119" fmla="*/ 251460 h 4328160"/>
                <a:gd name="connsiteX120" fmla="*/ 2625600 w 3913380"/>
                <a:gd name="connsiteY120" fmla="*/ 220980 h 4328160"/>
                <a:gd name="connsiteX121" fmla="*/ 2587500 w 3913380"/>
                <a:gd name="connsiteY121" fmla="*/ 213360 h 4328160"/>
                <a:gd name="connsiteX122" fmla="*/ 2465580 w 3913380"/>
                <a:gd name="connsiteY122" fmla="*/ 182880 h 4328160"/>
                <a:gd name="connsiteX123" fmla="*/ 2351280 w 3913380"/>
                <a:gd name="connsiteY123" fmla="*/ 167640 h 4328160"/>
                <a:gd name="connsiteX124" fmla="*/ 2244600 w 3913380"/>
                <a:gd name="connsiteY124" fmla="*/ 144780 h 4328160"/>
                <a:gd name="connsiteX125" fmla="*/ 2206500 w 3913380"/>
                <a:gd name="connsiteY125" fmla="*/ 129540 h 4328160"/>
                <a:gd name="connsiteX126" fmla="*/ 2099820 w 3913380"/>
                <a:gd name="connsiteY126" fmla="*/ 83820 h 4328160"/>
                <a:gd name="connsiteX127" fmla="*/ 2061720 w 3913380"/>
                <a:gd name="connsiteY127" fmla="*/ 53340 h 4328160"/>
                <a:gd name="connsiteX128" fmla="*/ 2023620 w 3913380"/>
                <a:gd name="connsiteY128" fmla="*/ 45720 h 4328160"/>
                <a:gd name="connsiteX129" fmla="*/ 1962660 w 3913380"/>
                <a:gd name="connsiteY129" fmla="*/ 30480 h 4328160"/>
                <a:gd name="connsiteX130" fmla="*/ 1916940 w 3913380"/>
                <a:gd name="connsiteY130" fmla="*/ 22860 h 4328160"/>
                <a:gd name="connsiteX131" fmla="*/ 1779780 w 3913380"/>
                <a:gd name="connsiteY131" fmla="*/ 0 h 4328160"/>
                <a:gd name="connsiteX132" fmla="*/ 545340 w 3913380"/>
                <a:gd name="connsiteY13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191260 w 3913380"/>
                <a:gd name="connsiteY35" fmla="*/ 4145280 h 4328160"/>
                <a:gd name="connsiteX36" fmla="*/ 2206500 w 3913380"/>
                <a:gd name="connsiteY36" fmla="*/ 4168140 h 4328160"/>
                <a:gd name="connsiteX37" fmla="*/ 2236980 w 3913380"/>
                <a:gd name="connsiteY37" fmla="*/ 4198620 h 4328160"/>
                <a:gd name="connsiteX38" fmla="*/ 2259840 w 3913380"/>
                <a:gd name="connsiteY38" fmla="*/ 4229100 h 4328160"/>
                <a:gd name="connsiteX39" fmla="*/ 2305560 w 3913380"/>
                <a:gd name="connsiteY39" fmla="*/ 4259580 h 4328160"/>
                <a:gd name="connsiteX40" fmla="*/ 2343660 w 3913380"/>
                <a:gd name="connsiteY40" fmla="*/ 4290060 h 4328160"/>
                <a:gd name="connsiteX41" fmla="*/ 2404620 w 3913380"/>
                <a:gd name="connsiteY41" fmla="*/ 4305300 h 4328160"/>
                <a:gd name="connsiteX42" fmla="*/ 2427480 w 3913380"/>
                <a:gd name="connsiteY42" fmla="*/ 4320540 h 4328160"/>
                <a:gd name="connsiteX43" fmla="*/ 2457960 w 3913380"/>
                <a:gd name="connsiteY43" fmla="*/ 4328160 h 4328160"/>
                <a:gd name="connsiteX44" fmla="*/ 2656080 w 3913380"/>
                <a:gd name="connsiteY44" fmla="*/ 4320540 h 4328160"/>
                <a:gd name="connsiteX45" fmla="*/ 2724660 w 3913380"/>
                <a:gd name="connsiteY45" fmla="*/ 4282440 h 4328160"/>
                <a:gd name="connsiteX46" fmla="*/ 2778000 w 3913380"/>
                <a:gd name="connsiteY46" fmla="*/ 4244340 h 4328160"/>
                <a:gd name="connsiteX47" fmla="*/ 2831340 w 3913380"/>
                <a:gd name="connsiteY47" fmla="*/ 4137660 h 4328160"/>
                <a:gd name="connsiteX48" fmla="*/ 2838960 w 3913380"/>
                <a:gd name="connsiteY48" fmla="*/ 4099560 h 4328160"/>
                <a:gd name="connsiteX49" fmla="*/ 2861820 w 3913380"/>
                <a:gd name="connsiteY49" fmla="*/ 4038600 h 4328160"/>
                <a:gd name="connsiteX50" fmla="*/ 2854200 w 3913380"/>
                <a:gd name="connsiteY50" fmla="*/ 3680460 h 4328160"/>
                <a:gd name="connsiteX51" fmla="*/ 2846580 w 3913380"/>
                <a:gd name="connsiteY51" fmla="*/ 3642360 h 4328160"/>
                <a:gd name="connsiteX52" fmla="*/ 2823720 w 3913380"/>
                <a:gd name="connsiteY52" fmla="*/ 3604260 h 4328160"/>
                <a:gd name="connsiteX53" fmla="*/ 2808480 w 3913380"/>
                <a:gd name="connsiteY53" fmla="*/ 3573780 h 4328160"/>
                <a:gd name="connsiteX54" fmla="*/ 2770380 w 3913380"/>
                <a:gd name="connsiteY54" fmla="*/ 3528060 h 4328160"/>
                <a:gd name="connsiteX55" fmla="*/ 2732280 w 3913380"/>
                <a:gd name="connsiteY55" fmla="*/ 3429000 h 4328160"/>
                <a:gd name="connsiteX56" fmla="*/ 2717040 w 3913380"/>
                <a:gd name="connsiteY56" fmla="*/ 3375660 h 4328160"/>
                <a:gd name="connsiteX57" fmla="*/ 2709420 w 3913380"/>
                <a:gd name="connsiteY57" fmla="*/ 3345180 h 4328160"/>
                <a:gd name="connsiteX58" fmla="*/ 2694180 w 3913380"/>
                <a:gd name="connsiteY58" fmla="*/ 3299460 h 4328160"/>
                <a:gd name="connsiteX59" fmla="*/ 2686560 w 3913380"/>
                <a:gd name="connsiteY59" fmla="*/ 3253740 h 4328160"/>
                <a:gd name="connsiteX60" fmla="*/ 2648460 w 3913380"/>
                <a:gd name="connsiteY60" fmla="*/ 3116580 h 4328160"/>
                <a:gd name="connsiteX61" fmla="*/ 2602740 w 3913380"/>
                <a:gd name="connsiteY61" fmla="*/ 3032760 h 4328160"/>
                <a:gd name="connsiteX62" fmla="*/ 2579880 w 3913380"/>
                <a:gd name="connsiteY62" fmla="*/ 2979420 h 4328160"/>
                <a:gd name="connsiteX63" fmla="*/ 2534160 w 3913380"/>
                <a:gd name="connsiteY63" fmla="*/ 2887980 h 4328160"/>
                <a:gd name="connsiteX64" fmla="*/ 2496060 w 3913380"/>
                <a:gd name="connsiteY64" fmla="*/ 2773680 h 4328160"/>
                <a:gd name="connsiteX65" fmla="*/ 2488440 w 3913380"/>
                <a:gd name="connsiteY65" fmla="*/ 2727960 h 4328160"/>
                <a:gd name="connsiteX66" fmla="*/ 2511300 w 3913380"/>
                <a:gd name="connsiteY66" fmla="*/ 2583180 h 4328160"/>
                <a:gd name="connsiteX67" fmla="*/ 2595120 w 3913380"/>
                <a:gd name="connsiteY67" fmla="*/ 2529840 h 4328160"/>
                <a:gd name="connsiteX68" fmla="*/ 2663700 w 3913380"/>
                <a:gd name="connsiteY68" fmla="*/ 2522220 h 4328160"/>
                <a:gd name="connsiteX69" fmla="*/ 2709420 w 3913380"/>
                <a:gd name="connsiteY69" fmla="*/ 2514600 h 4328160"/>
                <a:gd name="connsiteX70" fmla="*/ 2922780 w 3913380"/>
                <a:gd name="connsiteY70" fmla="*/ 2499360 h 4328160"/>
                <a:gd name="connsiteX71" fmla="*/ 2945640 w 3913380"/>
                <a:gd name="connsiteY71" fmla="*/ 2491740 h 4328160"/>
                <a:gd name="connsiteX72" fmla="*/ 2968500 w 3913380"/>
                <a:gd name="connsiteY72" fmla="*/ 2476500 h 4328160"/>
                <a:gd name="connsiteX73" fmla="*/ 3037080 w 3913380"/>
                <a:gd name="connsiteY73" fmla="*/ 2415540 h 4328160"/>
                <a:gd name="connsiteX74" fmla="*/ 3052320 w 3913380"/>
                <a:gd name="connsiteY74" fmla="*/ 2377440 h 4328160"/>
                <a:gd name="connsiteX75" fmla="*/ 3120900 w 3913380"/>
                <a:gd name="connsiteY75" fmla="*/ 2331720 h 4328160"/>
                <a:gd name="connsiteX76" fmla="*/ 3159000 w 3913380"/>
                <a:gd name="connsiteY76" fmla="*/ 2324100 h 4328160"/>
                <a:gd name="connsiteX77" fmla="*/ 3212340 w 3913380"/>
                <a:gd name="connsiteY77" fmla="*/ 2308860 h 4328160"/>
                <a:gd name="connsiteX78" fmla="*/ 3242820 w 3913380"/>
                <a:gd name="connsiteY78" fmla="*/ 2270760 h 4328160"/>
                <a:gd name="connsiteX79" fmla="*/ 3265680 w 3913380"/>
                <a:gd name="connsiteY79" fmla="*/ 2209800 h 4328160"/>
                <a:gd name="connsiteX80" fmla="*/ 3273300 w 3913380"/>
                <a:gd name="connsiteY80" fmla="*/ 2179320 h 4328160"/>
                <a:gd name="connsiteX81" fmla="*/ 3280920 w 3913380"/>
                <a:gd name="connsiteY81" fmla="*/ 2141220 h 4328160"/>
                <a:gd name="connsiteX82" fmla="*/ 3311400 w 3913380"/>
                <a:gd name="connsiteY82" fmla="*/ 2125980 h 4328160"/>
                <a:gd name="connsiteX83" fmla="*/ 3463800 w 3913380"/>
                <a:gd name="connsiteY83" fmla="*/ 2133600 h 4328160"/>
                <a:gd name="connsiteX84" fmla="*/ 3532380 w 3913380"/>
                <a:gd name="connsiteY84" fmla="*/ 2186940 h 4328160"/>
                <a:gd name="connsiteX85" fmla="*/ 3555240 w 3913380"/>
                <a:gd name="connsiteY85" fmla="*/ 2202180 h 4328160"/>
                <a:gd name="connsiteX86" fmla="*/ 3608580 w 3913380"/>
                <a:gd name="connsiteY86" fmla="*/ 2270760 h 4328160"/>
                <a:gd name="connsiteX87" fmla="*/ 3646680 w 3913380"/>
                <a:gd name="connsiteY87" fmla="*/ 2301240 h 4328160"/>
                <a:gd name="connsiteX88" fmla="*/ 3730500 w 3913380"/>
                <a:gd name="connsiteY88" fmla="*/ 2308860 h 4328160"/>
                <a:gd name="connsiteX89" fmla="*/ 3905760 w 3913380"/>
                <a:gd name="connsiteY89" fmla="*/ 2263140 h 4328160"/>
                <a:gd name="connsiteX90" fmla="*/ 3913380 w 3913380"/>
                <a:gd name="connsiteY90" fmla="*/ 2232660 h 4328160"/>
                <a:gd name="connsiteX91" fmla="*/ 3898140 w 3913380"/>
                <a:gd name="connsiteY91" fmla="*/ 2080260 h 4328160"/>
                <a:gd name="connsiteX92" fmla="*/ 3860040 w 3913380"/>
                <a:gd name="connsiteY92" fmla="*/ 1996440 h 4328160"/>
                <a:gd name="connsiteX93" fmla="*/ 3814320 w 3913380"/>
                <a:gd name="connsiteY93" fmla="*/ 1935480 h 4328160"/>
                <a:gd name="connsiteX94" fmla="*/ 3745740 w 3913380"/>
                <a:gd name="connsiteY94" fmla="*/ 1859280 h 4328160"/>
                <a:gd name="connsiteX95" fmla="*/ 3700020 w 3913380"/>
                <a:gd name="connsiteY95" fmla="*/ 1798320 h 4328160"/>
                <a:gd name="connsiteX96" fmla="*/ 3631440 w 3913380"/>
                <a:gd name="connsiteY96" fmla="*/ 1760220 h 4328160"/>
                <a:gd name="connsiteX97" fmla="*/ 3555240 w 3913380"/>
                <a:gd name="connsiteY97" fmla="*/ 1744980 h 4328160"/>
                <a:gd name="connsiteX98" fmla="*/ 3456180 w 3913380"/>
                <a:gd name="connsiteY98" fmla="*/ 1706880 h 4328160"/>
                <a:gd name="connsiteX99" fmla="*/ 3357120 w 3913380"/>
                <a:gd name="connsiteY99" fmla="*/ 1623060 h 4328160"/>
                <a:gd name="connsiteX100" fmla="*/ 3296160 w 3913380"/>
                <a:gd name="connsiteY100" fmla="*/ 1546860 h 4328160"/>
                <a:gd name="connsiteX101" fmla="*/ 3288540 w 3913380"/>
                <a:gd name="connsiteY101" fmla="*/ 1485900 h 4328160"/>
                <a:gd name="connsiteX102" fmla="*/ 3273300 w 3913380"/>
                <a:gd name="connsiteY102" fmla="*/ 1447800 h 4328160"/>
                <a:gd name="connsiteX103" fmla="*/ 3258060 w 3913380"/>
                <a:gd name="connsiteY103" fmla="*/ 1325880 h 4328160"/>
                <a:gd name="connsiteX104" fmla="*/ 3242820 w 3913380"/>
                <a:gd name="connsiteY104" fmla="*/ 1249680 h 4328160"/>
                <a:gd name="connsiteX105" fmla="*/ 3235200 w 3913380"/>
                <a:gd name="connsiteY105" fmla="*/ 952500 h 4328160"/>
                <a:gd name="connsiteX106" fmla="*/ 3212340 w 3913380"/>
                <a:gd name="connsiteY106" fmla="*/ 830580 h 4328160"/>
                <a:gd name="connsiteX107" fmla="*/ 3204720 w 3913380"/>
                <a:gd name="connsiteY107" fmla="*/ 777240 h 4328160"/>
                <a:gd name="connsiteX108" fmla="*/ 3174240 w 3913380"/>
                <a:gd name="connsiteY108" fmla="*/ 701040 h 4328160"/>
                <a:gd name="connsiteX109" fmla="*/ 3143760 w 3913380"/>
                <a:gd name="connsiteY109" fmla="*/ 617220 h 4328160"/>
                <a:gd name="connsiteX110" fmla="*/ 3105660 w 3913380"/>
                <a:gd name="connsiteY110" fmla="*/ 556260 h 4328160"/>
                <a:gd name="connsiteX111" fmla="*/ 3014220 w 3913380"/>
                <a:gd name="connsiteY111" fmla="*/ 510540 h 4328160"/>
                <a:gd name="connsiteX112" fmla="*/ 2945640 w 3913380"/>
                <a:gd name="connsiteY112" fmla="*/ 464820 h 4328160"/>
                <a:gd name="connsiteX113" fmla="*/ 2907540 w 3913380"/>
                <a:gd name="connsiteY113" fmla="*/ 449580 h 4328160"/>
                <a:gd name="connsiteX114" fmla="*/ 2838960 w 3913380"/>
                <a:gd name="connsiteY114" fmla="*/ 396240 h 4328160"/>
                <a:gd name="connsiteX115" fmla="*/ 2800860 w 3913380"/>
                <a:gd name="connsiteY115" fmla="*/ 373380 h 4328160"/>
                <a:gd name="connsiteX116" fmla="*/ 2739900 w 3913380"/>
                <a:gd name="connsiteY116" fmla="*/ 304800 h 4328160"/>
                <a:gd name="connsiteX117" fmla="*/ 2717040 w 3913380"/>
                <a:gd name="connsiteY117" fmla="*/ 274320 h 4328160"/>
                <a:gd name="connsiteX118" fmla="*/ 2678940 w 3913380"/>
                <a:gd name="connsiteY118" fmla="*/ 251460 h 4328160"/>
                <a:gd name="connsiteX119" fmla="*/ 2625600 w 3913380"/>
                <a:gd name="connsiteY119" fmla="*/ 220980 h 4328160"/>
                <a:gd name="connsiteX120" fmla="*/ 2587500 w 3913380"/>
                <a:gd name="connsiteY120" fmla="*/ 213360 h 4328160"/>
                <a:gd name="connsiteX121" fmla="*/ 2465580 w 3913380"/>
                <a:gd name="connsiteY121" fmla="*/ 182880 h 4328160"/>
                <a:gd name="connsiteX122" fmla="*/ 2351280 w 3913380"/>
                <a:gd name="connsiteY122" fmla="*/ 167640 h 4328160"/>
                <a:gd name="connsiteX123" fmla="*/ 2244600 w 3913380"/>
                <a:gd name="connsiteY123" fmla="*/ 144780 h 4328160"/>
                <a:gd name="connsiteX124" fmla="*/ 2206500 w 3913380"/>
                <a:gd name="connsiteY124" fmla="*/ 129540 h 4328160"/>
                <a:gd name="connsiteX125" fmla="*/ 2099820 w 3913380"/>
                <a:gd name="connsiteY125" fmla="*/ 83820 h 4328160"/>
                <a:gd name="connsiteX126" fmla="*/ 2061720 w 3913380"/>
                <a:gd name="connsiteY126" fmla="*/ 53340 h 4328160"/>
                <a:gd name="connsiteX127" fmla="*/ 2023620 w 3913380"/>
                <a:gd name="connsiteY127" fmla="*/ 45720 h 4328160"/>
                <a:gd name="connsiteX128" fmla="*/ 1962660 w 3913380"/>
                <a:gd name="connsiteY128" fmla="*/ 30480 h 4328160"/>
                <a:gd name="connsiteX129" fmla="*/ 1916940 w 3913380"/>
                <a:gd name="connsiteY129" fmla="*/ 22860 h 4328160"/>
                <a:gd name="connsiteX130" fmla="*/ 1779780 w 3913380"/>
                <a:gd name="connsiteY130" fmla="*/ 0 h 4328160"/>
                <a:gd name="connsiteX131" fmla="*/ 545340 w 3913380"/>
                <a:gd name="connsiteY131"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191260 w 3913380"/>
                <a:gd name="connsiteY35" fmla="*/ 4145280 h 4328160"/>
                <a:gd name="connsiteX36" fmla="*/ 2236980 w 3913380"/>
                <a:gd name="connsiteY36" fmla="*/ 4198620 h 4328160"/>
                <a:gd name="connsiteX37" fmla="*/ 2259840 w 3913380"/>
                <a:gd name="connsiteY37" fmla="*/ 4229100 h 4328160"/>
                <a:gd name="connsiteX38" fmla="*/ 2305560 w 3913380"/>
                <a:gd name="connsiteY38" fmla="*/ 4259580 h 4328160"/>
                <a:gd name="connsiteX39" fmla="*/ 2343660 w 3913380"/>
                <a:gd name="connsiteY39" fmla="*/ 4290060 h 4328160"/>
                <a:gd name="connsiteX40" fmla="*/ 2404620 w 3913380"/>
                <a:gd name="connsiteY40" fmla="*/ 4305300 h 4328160"/>
                <a:gd name="connsiteX41" fmla="*/ 2427480 w 3913380"/>
                <a:gd name="connsiteY41" fmla="*/ 4320540 h 4328160"/>
                <a:gd name="connsiteX42" fmla="*/ 2457960 w 3913380"/>
                <a:gd name="connsiteY42" fmla="*/ 4328160 h 4328160"/>
                <a:gd name="connsiteX43" fmla="*/ 2656080 w 3913380"/>
                <a:gd name="connsiteY43" fmla="*/ 4320540 h 4328160"/>
                <a:gd name="connsiteX44" fmla="*/ 2724660 w 3913380"/>
                <a:gd name="connsiteY44" fmla="*/ 4282440 h 4328160"/>
                <a:gd name="connsiteX45" fmla="*/ 2778000 w 3913380"/>
                <a:gd name="connsiteY45" fmla="*/ 4244340 h 4328160"/>
                <a:gd name="connsiteX46" fmla="*/ 2831340 w 3913380"/>
                <a:gd name="connsiteY46" fmla="*/ 4137660 h 4328160"/>
                <a:gd name="connsiteX47" fmla="*/ 2838960 w 3913380"/>
                <a:gd name="connsiteY47" fmla="*/ 4099560 h 4328160"/>
                <a:gd name="connsiteX48" fmla="*/ 2861820 w 3913380"/>
                <a:gd name="connsiteY48" fmla="*/ 4038600 h 4328160"/>
                <a:gd name="connsiteX49" fmla="*/ 2854200 w 3913380"/>
                <a:gd name="connsiteY49" fmla="*/ 3680460 h 4328160"/>
                <a:gd name="connsiteX50" fmla="*/ 2846580 w 3913380"/>
                <a:gd name="connsiteY50" fmla="*/ 3642360 h 4328160"/>
                <a:gd name="connsiteX51" fmla="*/ 2823720 w 3913380"/>
                <a:gd name="connsiteY51" fmla="*/ 3604260 h 4328160"/>
                <a:gd name="connsiteX52" fmla="*/ 2808480 w 3913380"/>
                <a:gd name="connsiteY52" fmla="*/ 3573780 h 4328160"/>
                <a:gd name="connsiteX53" fmla="*/ 2770380 w 3913380"/>
                <a:gd name="connsiteY53" fmla="*/ 3528060 h 4328160"/>
                <a:gd name="connsiteX54" fmla="*/ 2732280 w 3913380"/>
                <a:gd name="connsiteY54" fmla="*/ 3429000 h 4328160"/>
                <a:gd name="connsiteX55" fmla="*/ 2717040 w 3913380"/>
                <a:gd name="connsiteY55" fmla="*/ 3375660 h 4328160"/>
                <a:gd name="connsiteX56" fmla="*/ 2709420 w 3913380"/>
                <a:gd name="connsiteY56" fmla="*/ 3345180 h 4328160"/>
                <a:gd name="connsiteX57" fmla="*/ 2694180 w 3913380"/>
                <a:gd name="connsiteY57" fmla="*/ 3299460 h 4328160"/>
                <a:gd name="connsiteX58" fmla="*/ 2686560 w 3913380"/>
                <a:gd name="connsiteY58" fmla="*/ 3253740 h 4328160"/>
                <a:gd name="connsiteX59" fmla="*/ 2648460 w 3913380"/>
                <a:gd name="connsiteY59" fmla="*/ 3116580 h 4328160"/>
                <a:gd name="connsiteX60" fmla="*/ 2602740 w 3913380"/>
                <a:gd name="connsiteY60" fmla="*/ 3032760 h 4328160"/>
                <a:gd name="connsiteX61" fmla="*/ 2579880 w 3913380"/>
                <a:gd name="connsiteY61" fmla="*/ 2979420 h 4328160"/>
                <a:gd name="connsiteX62" fmla="*/ 2534160 w 3913380"/>
                <a:gd name="connsiteY62" fmla="*/ 2887980 h 4328160"/>
                <a:gd name="connsiteX63" fmla="*/ 2496060 w 3913380"/>
                <a:gd name="connsiteY63" fmla="*/ 2773680 h 4328160"/>
                <a:gd name="connsiteX64" fmla="*/ 2488440 w 3913380"/>
                <a:gd name="connsiteY64" fmla="*/ 2727960 h 4328160"/>
                <a:gd name="connsiteX65" fmla="*/ 2511300 w 3913380"/>
                <a:gd name="connsiteY65" fmla="*/ 2583180 h 4328160"/>
                <a:gd name="connsiteX66" fmla="*/ 2595120 w 3913380"/>
                <a:gd name="connsiteY66" fmla="*/ 2529840 h 4328160"/>
                <a:gd name="connsiteX67" fmla="*/ 2663700 w 3913380"/>
                <a:gd name="connsiteY67" fmla="*/ 2522220 h 4328160"/>
                <a:gd name="connsiteX68" fmla="*/ 2709420 w 3913380"/>
                <a:gd name="connsiteY68" fmla="*/ 2514600 h 4328160"/>
                <a:gd name="connsiteX69" fmla="*/ 2922780 w 3913380"/>
                <a:gd name="connsiteY69" fmla="*/ 2499360 h 4328160"/>
                <a:gd name="connsiteX70" fmla="*/ 2945640 w 3913380"/>
                <a:gd name="connsiteY70" fmla="*/ 2491740 h 4328160"/>
                <a:gd name="connsiteX71" fmla="*/ 2968500 w 3913380"/>
                <a:gd name="connsiteY71" fmla="*/ 2476500 h 4328160"/>
                <a:gd name="connsiteX72" fmla="*/ 3037080 w 3913380"/>
                <a:gd name="connsiteY72" fmla="*/ 2415540 h 4328160"/>
                <a:gd name="connsiteX73" fmla="*/ 3052320 w 3913380"/>
                <a:gd name="connsiteY73" fmla="*/ 2377440 h 4328160"/>
                <a:gd name="connsiteX74" fmla="*/ 3120900 w 3913380"/>
                <a:gd name="connsiteY74" fmla="*/ 2331720 h 4328160"/>
                <a:gd name="connsiteX75" fmla="*/ 3159000 w 3913380"/>
                <a:gd name="connsiteY75" fmla="*/ 2324100 h 4328160"/>
                <a:gd name="connsiteX76" fmla="*/ 3212340 w 3913380"/>
                <a:gd name="connsiteY76" fmla="*/ 2308860 h 4328160"/>
                <a:gd name="connsiteX77" fmla="*/ 3242820 w 3913380"/>
                <a:gd name="connsiteY77" fmla="*/ 2270760 h 4328160"/>
                <a:gd name="connsiteX78" fmla="*/ 3265680 w 3913380"/>
                <a:gd name="connsiteY78" fmla="*/ 2209800 h 4328160"/>
                <a:gd name="connsiteX79" fmla="*/ 3273300 w 3913380"/>
                <a:gd name="connsiteY79" fmla="*/ 2179320 h 4328160"/>
                <a:gd name="connsiteX80" fmla="*/ 3280920 w 3913380"/>
                <a:gd name="connsiteY80" fmla="*/ 2141220 h 4328160"/>
                <a:gd name="connsiteX81" fmla="*/ 3311400 w 3913380"/>
                <a:gd name="connsiteY81" fmla="*/ 2125980 h 4328160"/>
                <a:gd name="connsiteX82" fmla="*/ 3463800 w 3913380"/>
                <a:gd name="connsiteY82" fmla="*/ 2133600 h 4328160"/>
                <a:gd name="connsiteX83" fmla="*/ 3532380 w 3913380"/>
                <a:gd name="connsiteY83" fmla="*/ 2186940 h 4328160"/>
                <a:gd name="connsiteX84" fmla="*/ 3555240 w 3913380"/>
                <a:gd name="connsiteY84" fmla="*/ 2202180 h 4328160"/>
                <a:gd name="connsiteX85" fmla="*/ 3608580 w 3913380"/>
                <a:gd name="connsiteY85" fmla="*/ 2270760 h 4328160"/>
                <a:gd name="connsiteX86" fmla="*/ 3646680 w 3913380"/>
                <a:gd name="connsiteY86" fmla="*/ 2301240 h 4328160"/>
                <a:gd name="connsiteX87" fmla="*/ 3730500 w 3913380"/>
                <a:gd name="connsiteY87" fmla="*/ 2308860 h 4328160"/>
                <a:gd name="connsiteX88" fmla="*/ 3905760 w 3913380"/>
                <a:gd name="connsiteY88" fmla="*/ 2263140 h 4328160"/>
                <a:gd name="connsiteX89" fmla="*/ 3913380 w 3913380"/>
                <a:gd name="connsiteY89" fmla="*/ 2232660 h 4328160"/>
                <a:gd name="connsiteX90" fmla="*/ 3898140 w 3913380"/>
                <a:gd name="connsiteY90" fmla="*/ 2080260 h 4328160"/>
                <a:gd name="connsiteX91" fmla="*/ 3860040 w 3913380"/>
                <a:gd name="connsiteY91" fmla="*/ 1996440 h 4328160"/>
                <a:gd name="connsiteX92" fmla="*/ 3814320 w 3913380"/>
                <a:gd name="connsiteY92" fmla="*/ 1935480 h 4328160"/>
                <a:gd name="connsiteX93" fmla="*/ 3745740 w 3913380"/>
                <a:gd name="connsiteY93" fmla="*/ 1859280 h 4328160"/>
                <a:gd name="connsiteX94" fmla="*/ 3700020 w 3913380"/>
                <a:gd name="connsiteY94" fmla="*/ 1798320 h 4328160"/>
                <a:gd name="connsiteX95" fmla="*/ 3631440 w 3913380"/>
                <a:gd name="connsiteY95" fmla="*/ 1760220 h 4328160"/>
                <a:gd name="connsiteX96" fmla="*/ 3555240 w 3913380"/>
                <a:gd name="connsiteY96" fmla="*/ 1744980 h 4328160"/>
                <a:gd name="connsiteX97" fmla="*/ 3456180 w 3913380"/>
                <a:gd name="connsiteY97" fmla="*/ 1706880 h 4328160"/>
                <a:gd name="connsiteX98" fmla="*/ 3357120 w 3913380"/>
                <a:gd name="connsiteY98" fmla="*/ 1623060 h 4328160"/>
                <a:gd name="connsiteX99" fmla="*/ 3296160 w 3913380"/>
                <a:gd name="connsiteY99" fmla="*/ 1546860 h 4328160"/>
                <a:gd name="connsiteX100" fmla="*/ 3288540 w 3913380"/>
                <a:gd name="connsiteY100" fmla="*/ 1485900 h 4328160"/>
                <a:gd name="connsiteX101" fmla="*/ 3273300 w 3913380"/>
                <a:gd name="connsiteY101" fmla="*/ 1447800 h 4328160"/>
                <a:gd name="connsiteX102" fmla="*/ 3258060 w 3913380"/>
                <a:gd name="connsiteY102" fmla="*/ 1325880 h 4328160"/>
                <a:gd name="connsiteX103" fmla="*/ 3242820 w 3913380"/>
                <a:gd name="connsiteY103" fmla="*/ 1249680 h 4328160"/>
                <a:gd name="connsiteX104" fmla="*/ 3235200 w 3913380"/>
                <a:gd name="connsiteY104" fmla="*/ 952500 h 4328160"/>
                <a:gd name="connsiteX105" fmla="*/ 3212340 w 3913380"/>
                <a:gd name="connsiteY105" fmla="*/ 830580 h 4328160"/>
                <a:gd name="connsiteX106" fmla="*/ 3204720 w 3913380"/>
                <a:gd name="connsiteY106" fmla="*/ 777240 h 4328160"/>
                <a:gd name="connsiteX107" fmla="*/ 3174240 w 3913380"/>
                <a:gd name="connsiteY107" fmla="*/ 701040 h 4328160"/>
                <a:gd name="connsiteX108" fmla="*/ 3143760 w 3913380"/>
                <a:gd name="connsiteY108" fmla="*/ 617220 h 4328160"/>
                <a:gd name="connsiteX109" fmla="*/ 3105660 w 3913380"/>
                <a:gd name="connsiteY109" fmla="*/ 556260 h 4328160"/>
                <a:gd name="connsiteX110" fmla="*/ 3014220 w 3913380"/>
                <a:gd name="connsiteY110" fmla="*/ 510540 h 4328160"/>
                <a:gd name="connsiteX111" fmla="*/ 2945640 w 3913380"/>
                <a:gd name="connsiteY111" fmla="*/ 464820 h 4328160"/>
                <a:gd name="connsiteX112" fmla="*/ 2907540 w 3913380"/>
                <a:gd name="connsiteY112" fmla="*/ 449580 h 4328160"/>
                <a:gd name="connsiteX113" fmla="*/ 2838960 w 3913380"/>
                <a:gd name="connsiteY113" fmla="*/ 396240 h 4328160"/>
                <a:gd name="connsiteX114" fmla="*/ 2800860 w 3913380"/>
                <a:gd name="connsiteY114" fmla="*/ 373380 h 4328160"/>
                <a:gd name="connsiteX115" fmla="*/ 2739900 w 3913380"/>
                <a:gd name="connsiteY115" fmla="*/ 304800 h 4328160"/>
                <a:gd name="connsiteX116" fmla="*/ 2717040 w 3913380"/>
                <a:gd name="connsiteY116" fmla="*/ 274320 h 4328160"/>
                <a:gd name="connsiteX117" fmla="*/ 2678940 w 3913380"/>
                <a:gd name="connsiteY117" fmla="*/ 251460 h 4328160"/>
                <a:gd name="connsiteX118" fmla="*/ 2625600 w 3913380"/>
                <a:gd name="connsiteY118" fmla="*/ 220980 h 4328160"/>
                <a:gd name="connsiteX119" fmla="*/ 2587500 w 3913380"/>
                <a:gd name="connsiteY119" fmla="*/ 213360 h 4328160"/>
                <a:gd name="connsiteX120" fmla="*/ 2465580 w 3913380"/>
                <a:gd name="connsiteY120" fmla="*/ 182880 h 4328160"/>
                <a:gd name="connsiteX121" fmla="*/ 2351280 w 3913380"/>
                <a:gd name="connsiteY121" fmla="*/ 167640 h 4328160"/>
                <a:gd name="connsiteX122" fmla="*/ 2244600 w 3913380"/>
                <a:gd name="connsiteY122" fmla="*/ 144780 h 4328160"/>
                <a:gd name="connsiteX123" fmla="*/ 2206500 w 3913380"/>
                <a:gd name="connsiteY123" fmla="*/ 129540 h 4328160"/>
                <a:gd name="connsiteX124" fmla="*/ 2099820 w 3913380"/>
                <a:gd name="connsiteY124" fmla="*/ 83820 h 4328160"/>
                <a:gd name="connsiteX125" fmla="*/ 2061720 w 3913380"/>
                <a:gd name="connsiteY125" fmla="*/ 53340 h 4328160"/>
                <a:gd name="connsiteX126" fmla="*/ 2023620 w 3913380"/>
                <a:gd name="connsiteY126" fmla="*/ 45720 h 4328160"/>
                <a:gd name="connsiteX127" fmla="*/ 1962660 w 3913380"/>
                <a:gd name="connsiteY127" fmla="*/ 30480 h 4328160"/>
                <a:gd name="connsiteX128" fmla="*/ 1916940 w 3913380"/>
                <a:gd name="connsiteY128" fmla="*/ 22860 h 4328160"/>
                <a:gd name="connsiteX129" fmla="*/ 1779780 w 3913380"/>
                <a:gd name="connsiteY129" fmla="*/ 0 h 4328160"/>
                <a:gd name="connsiteX130" fmla="*/ 545340 w 3913380"/>
                <a:gd name="connsiteY130"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191260 w 3913380"/>
                <a:gd name="connsiteY35" fmla="*/ 4145280 h 4328160"/>
                <a:gd name="connsiteX36" fmla="*/ 2236980 w 3913380"/>
                <a:gd name="connsiteY36" fmla="*/ 4198620 h 4328160"/>
                <a:gd name="connsiteX37" fmla="*/ 2305560 w 3913380"/>
                <a:gd name="connsiteY37" fmla="*/ 4259580 h 4328160"/>
                <a:gd name="connsiteX38" fmla="*/ 2343660 w 3913380"/>
                <a:gd name="connsiteY38" fmla="*/ 4290060 h 4328160"/>
                <a:gd name="connsiteX39" fmla="*/ 2404620 w 3913380"/>
                <a:gd name="connsiteY39" fmla="*/ 4305300 h 4328160"/>
                <a:gd name="connsiteX40" fmla="*/ 2427480 w 3913380"/>
                <a:gd name="connsiteY40" fmla="*/ 4320540 h 4328160"/>
                <a:gd name="connsiteX41" fmla="*/ 2457960 w 3913380"/>
                <a:gd name="connsiteY41" fmla="*/ 4328160 h 4328160"/>
                <a:gd name="connsiteX42" fmla="*/ 2656080 w 3913380"/>
                <a:gd name="connsiteY42" fmla="*/ 4320540 h 4328160"/>
                <a:gd name="connsiteX43" fmla="*/ 2724660 w 3913380"/>
                <a:gd name="connsiteY43" fmla="*/ 4282440 h 4328160"/>
                <a:gd name="connsiteX44" fmla="*/ 2778000 w 3913380"/>
                <a:gd name="connsiteY44" fmla="*/ 4244340 h 4328160"/>
                <a:gd name="connsiteX45" fmla="*/ 2831340 w 3913380"/>
                <a:gd name="connsiteY45" fmla="*/ 4137660 h 4328160"/>
                <a:gd name="connsiteX46" fmla="*/ 2838960 w 3913380"/>
                <a:gd name="connsiteY46" fmla="*/ 4099560 h 4328160"/>
                <a:gd name="connsiteX47" fmla="*/ 2861820 w 3913380"/>
                <a:gd name="connsiteY47" fmla="*/ 4038600 h 4328160"/>
                <a:gd name="connsiteX48" fmla="*/ 2854200 w 3913380"/>
                <a:gd name="connsiteY48" fmla="*/ 3680460 h 4328160"/>
                <a:gd name="connsiteX49" fmla="*/ 2846580 w 3913380"/>
                <a:gd name="connsiteY49" fmla="*/ 3642360 h 4328160"/>
                <a:gd name="connsiteX50" fmla="*/ 2823720 w 3913380"/>
                <a:gd name="connsiteY50" fmla="*/ 3604260 h 4328160"/>
                <a:gd name="connsiteX51" fmla="*/ 2808480 w 3913380"/>
                <a:gd name="connsiteY51" fmla="*/ 3573780 h 4328160"/>
                <a:gd name="connsiteX52" fmla="*/ 2770380 w 3913380"/>
                <a:gd name="connsiteY52" fmla="*/ 3528060 h 4328160"/>
                <a:gd name="connsiteX53" fmla="*/ 2732280 w 3913380"/>
                <a:gd name="connsiteY53" fmla="*/ 3429000 h 4328160"/>
                <a:gd name="connsiteX54" fmla="*/ 2717040 w 3913380"/>
                <a:gd name="connsiteY54" fmla="*/ 3375660 h 4328160"/>
                <a:gd name="connsiteX55" fmla="*/ 2709420 w 3913380"/>
                <a:gd name="connsiteY55" fmla="*/ 3345180 h 4328160"/>
                <a:gd name="connsiteX56" fmla="*/ 2694180 w 3913380"/>
                <a:gd name="connsiteY56" fmla="*/ 3299460 h 4328160"/>
                <a:gd name="connsiteX57" fmla="*/ 2686560 w 3913380"/>
                <a:gd name="connsiteY57" fmla="*/ 3253740 h 4328160"/>
                <a:gd name="connsiteX58" fmla="*/ 2648460 w 3913380"/>
                <a:gd name="connsiteY58" fmla="*/ 3116580 h 4328160"/>
                <a:gd name="connsiteX59" fmla="*/ 2602740 w 3913380"/>
                <a:gd name="connsiteY59" fmla="*/ 3032760 h 4328160"/>
                <a:gd name="connsiteX60" fmla="*/ 2579880 w 3913380"/>
                <a:gd name="connsiteY60" fmla="*/ 2979420 h 4328160"/>
                <a:gd name="connsiteX61" fmla="*/ 2534160 w 3913380"/>
                <a:gd name="connsiteY61" fmla="*/ 2887980 h 4328160"/>
                <a:gd name="connsiteX62" fmla="*/ 2496060 w 3913380"/>
                <a:gd name="connsiteY62" fmla="*/ 2773680 h 4328160"/>
                <a:gd name="connsiteX63" fmla="*/ 2488440 w 3913380"/>
                <a:gd name="connsiteY63" fmla="*/ 2727960 h 4328160"/>
                <a:gd name="connsiteX64" fmla="*/ 2511300 w 3913380"/>
                <a:gd name="connsiteY64" fmla="*/ 2583180 h 4328160"/>
                <a:gd name="connsiteX65" fmla="*/ 2595120 w 3913380"/>
                <a:gd name="connsiteY65" fmla="*/ 2529840 h 4328160"/>
                <a:gd name="connsiteX66" fmla="*/ 2663700 w 3913380"/>
                <a:gd name="connsiteY66" fmla="*/ 2522220 h 4328160"/>
                <a:gd name="connsiteX67" fmla="*/ 2709420 w 3913380"/>
                <a:gd name="connsiteY67" fmla="*/ 2514600 h 4328160"/>
                <a:gd name="connsiteX68" fmla="*/ 2922780 w 3913380"/>
                <a:gd name="connsiteY68" fmla="*/ 2499360 h 4328160"/>
                <a:gd name="connsiteX69" fmla="*/ 2945640 w 3913380"/>
                <a:gd name="connsiteY69" fmla="*/ 2491740 h 4328160"/>
                <a:gd name="connsiteX70" fmla="*/ 2968500 w 3913380"/>
                <a:gd name="connsiteY70" fmla="*/ 2476500 h 4328160"/>
                <a:gd name="connsiteX71" fmla="*/ 3037080 w 3913380"/>
                <a:gd name="connsiteY71" fmla="*/ 2415540 h 4328160"/>
                <a:gd name="connsiteX72" fmla="*/ 3052320 w 3913380"/>
                <a:gd name="connsiteY72" fmla="*/ 2377440 h 4328160"/>
                <a:gd name="connsiteX73" fmla="*/ 3120900 w 3913380"/>
                <a:gd name="connsiteY73" fmla="*/ 2331720 h 4328160"/>
                <a:gd name="connsiteX74" fmla="*/ 3159000 w 3913380"/>
                <a:gd name="connsiteY74" fmla="*/ 2324100 h 4328160"/>
                <a:gd name="connsiteX75" fmla="*/ 3212340 w 3913380"/>
                <a:gd name="connsiteY75" fmla="*/ 2308860 h 4328160"/>
                <a:gd name="connsiteX76" fmla="*/ 3242820 w 3913380"/>
                <a:gd name="connsiteY76" fmla="*/ 2270760 h 4328160"/>
                <a:gd name="connsiteX77" fmla="*/ 3265680 w 3913380"/>
                <a:gd name="connsiteY77" fmla="*/ 2209800 h 4328160"/>
                <a:gd name="connsiteX78" fmla="*/ 3273300 w 3913380"/>
                <a:gd name="connsiteY78" fmla="*/ 2179320 h 4328160"/>
                <a:gd name="connsiteX79" fmla="*/ 3280920 w 3913380"/>
                <a:gd name="connsiteY79" fmla="*/ 2141220 h 4328160"/>
                <a:gd name="connsiteX80" fmla="*/ 3311400 w 3913380"/>
                <a:gd name="connsiteY80" fmla="*/ 2125980 h 4328160"/>
                <a:gd name="connsiteX81" fmla="*/ 3463800 w 3913380"/>
                <a:gd name="connsiteY81" fmla="*/ 2133600 h 4328160"/>
                <a:gd name="connsiteX82" fmla="*/ 3532380 w 3913380"/>
                <a:gd name="connsiteY82" fmla="*/ 2186940 h 4328160"/>
                <a:gd name="connsiteX83" fmla="*/ 3555240 w 3913380"/>
                <a:gd name="connsiteY83" fmla="*/ 2202180 h 4328160"/>
                <a:gd name="connsiteX84" fmla="*/ 3608580 w 3913380"/>
                <a:gd name="connsiteY84" fmla="*/ 2270760 h 4328160"/>
                <a:gd name="connsiteX85" fmla="*/ 3646680 w 3913380"/>
                <a:gd name="connsiteY85" fmla="*/ 2301240 h 4328160"/>
                <a:gd name="connsiteX86" fmla="*/ 3730500 w 3913380"/>
                <a:gd name="connsiteY86" fmla="*/ 2308860 h 4328160"/>
                <a:gd name="connsiteX87" fmla="*/ 3905760 w 3913380"/>
                <a:gd name="connsiteY87" fmla="*/ 2263140 h 4328160"/>
                <a:gd name="connsiteX88" fmla="*/ 3913380 w 3913380"/>
                <a:gd name="connsiteY88" fmla="*/ 2232660 h 4328160"/>
                <a:gd name="connsiteX89" fmla="*/ 3898140 w 3913380"/>
                <a:gd name="connsiteY89" fmla="*/ 2080260 h 4328160"/>
                <a:gd name="connsiteX90" fmla="*/ 3860040 w 3913380"/>
                <a:gd name="connsiteY90" fmla="*/ 1996440 h 4328160"/>
                <a:gd name="connsiteX91" fmla="*/ 3814320 w 3913380"/>
                <a:gd name="connsiteY91" fmla="*/ 1935480 h 4328160"/>
                <a:gd name="connsiteX92" fmla="*/ 3745740 w 3913380"/>
                <a:gd name="connsiteY92" fmla="*/ 1859280 h 4328160"/>
                <a:gd name="connsiteX93" fmla="*/ 3700020 w 3913380"/>
                <a:gd name="connsiteY93" fmla="*/ 1798320 h 4328160"/>
                <a:gd name="connsiteX94" fmla="*/ 3631440 w 3913380"/>
                <a:gd name="connsiteY94" fmla="*/ 1760220 h 4328160"/>
                <a:gd name="connsiteX95" fmla="*/ 3555240 w 3913380"/>
                <a:gd name="connsiteY95" fmla="*/ 1744980 h 4328160"/>
                <a:gd name="connsiteX96" fmla="*/ 3456180 w 3913380"/>
                <a:gd name="connsiteY96" fmla="*/ 1706880 h 4328160"/>
                <a:gd name="connsiteX97" fmla="*/ 3357120 w 3913380"/>
                <a:gd name="connsiteY97" fmla="*/ 1623060 h 4328160"/>
                <a:gd name="connsiteX98" fmla="*/ 3296160 w 3913380"/>
                <a:gd name="connsiteY98" fmla="*/ 1546860 h 4328160"/>
                <a:gd name="connsiteX99" fmla="*/ 3288540 w 3913380"/>
                <a:gd name="connsiteY99" fmla="*/ 1485900 h 4328160"/>
                <a:gd name="connsiteX100" fmla="*/ 3273300 w 3913380"/>
                <a:gd name="connsiteY100" fmla="*/ 1447800 h 4328160"/>
                <a:gd name="connsiteX101" fmla="*/ 3258060 w 3913380"/>
                <a:gd name="connsiteY101" fmla="*/ 1325880 h 4328160"/>
                <a:gd name="connsiteX102" fmla="*/ 3242820 w 3913380"/>
                <a:gd name="connsiteY102" fmla="*/ 1249680 h 4328160"/>
                <a:gd name="connsiteX103" fmla="*/ 3235200 w 3913380"/>
                <a:gd name="connsiteY103" fmla="*/ 952500 h 4328160"/>
                <a:gd name="connsiteX104" fmla="*/ 3212340 w 3913380"/>
                <a:gd name="connsiteY104" fmla="*/ 830580 h 4328160"/>
                <a:gd name="connsiteX105" fmla="*/ 3204720 w 3913380"/>
                <a:gd name="connsiteY105" fmla="*/ 777240 h 4328160"/>
                <a:gd name="connsiteX106" fmla="*/ 3174240 w 3913380"/>
                <a:gd name="connsiteY106" fmla="*/ 701040 h 4328160"/>
                <a:gd name="connsiteX107" fmla="*/ 3143760 w 3913380"/>
                <a:gd name="connsiteY107" fmla="*/ 617220 h 4328160"/>
                <a:gd name="connsiteX108" fmla="*/ 3105660 w 3913380"/>
                <a:gd name="connsiteY108" fmla="*/ 556260 h 4328160"/>
                <a:gd name="connsiteX109" fmla="*/ 3014220 w 3913380"/>
                <a:gd name="connsiteY109" fmla="*/ 510540 h 4328160"/>
                <a:gd name="connsiteX110" fmla="*/ 2945640 w 3913380"/>
                <a:gd name="connsiteY110" fmla="*/ 464820 h 4328160"/>
                <a:gd name="connsiteX111" fmla="*/ 2907540 w 3913380"/>
                <a:gd name="connsiteY111" fmla="*/ 449580 h 4328160"/>
                <a:gd name="connsiteX112" fmla="*/ 2838960 w 3913380"/>
                <a:gd name="connsiteY112" fmla="*/ 396240 h 4328160"/>
                <a:gd name="connsiteX113" fmla="*/ 2800860 w 3913380"/>
                <a:gd name="connsiteY113" fmla="*/ 373380 h 4328160"/>
                <a:gd name="connsiteX114" fmla="*/ 2739900 w 3913380"/>
                <a:gd name="connsiteY114" fmla="*/ 304800 h 4328160"/>
                <a:gd name="connsiteX115" fmla="*/ 2717040 w 3913380"/>
                <a:gd name="connsiteY115" fmla="*/ 274320 h 4328160"/>
                <a:gd name="connsiteX116" fmla="*/ 2678940 w 3913380"/>
                <a:gd name="connsiteY116" fmla="*/ 251460 h 4328160"/>
                <a:gd name="connsiteX117" fmla="*/ 2625600 w 3913380"/>
                <a:gd name="connsiteY117" fmla="*/ 220980 h 4328160"/>
                <a:gd name="connsiteX118" fmla="*/ 2587500 w 3913380"/>
                <a:gd name="connsiteY118" fmla="*/ 213360 h 4328160"/>
                <a:gd name="connsiteX119" fmla="*/ 2465580 w 3913380"/>
                <a:gd name="connsiteY119" fmla="*/ 182880 h 4328160"/>
                <a:gd name="connsiteX120" fmla="*/ 2351280 w 3913380"/>
                <a:gd name="connsiteY120" fmla="*/ 167640 h 4328160"/>
                <a:gd name="connsiteX121" fmla="*/ 2244600 w 3913380"/>
                <a:gd name="connsiteY121" fmla="*/ 144780 h 4328160"/>
                <a:gd name="connsiteX122" fmla="*/ 2206500 w 3913380"/>
                <a:gd name="connsiteY122" fmla="*/ 129540 h 4328160"/>
                <a:gd name="connsiteX123" fmla="*/ 2099820 w 3913380"/>
                <a:gd name="connsiteY123" fmla="*/ 83820 h 4328160"/>
                <a:gd name="connsiteX124" fmla="*/ 2061720 w 3913380"/>
                <a:gd name="connsiteY124" fmla="*/ 53340 h 4328160"/>
                <a:gd name="connsiteX125" fmla="*/ 2023620 w 3913380"/>
                <a:gd name="connsiteY125" fmla="*/ 45720 h 4328160"/>
                <a:gd name="connsiteX126" fmla="*/ 1962660 w 3913380"/>
                <a:gd name="connsiteY126" fmla="*/ 30480 h 4328160"/>
                <a:gd name="connsiteX127" fmla="*/ 1916940 w 3913380"/>
                <a:gd name="connsiteY127" fmla="*/ 22860 h 4328160"/>
                <a:gd name="connsiteX128" fmla="*/ 1779780 w 3913380"/>
                <a:gd name="connsiteY128" fmla="*/ 0 h 4328160"/>
                <a:gd name="connsiteX129" fmla="*/ 545340 w 3913380"/>
                <a:gd name="connsiteY12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236980 w 3913380"/>
                <a:gd name="connsiteY35" fmla="*/ 4198620 h 4328160"/>
                <a:gd name="connsiteX36" fmla="*/ 2305560 w 3913380"/>
                <a:gd name="connsiteY36" fmla="*/ 4259580 h 4328160"/>
                <a:gd name="connsiteX37" fmla="*/ 2343660 w 3913380"/>
                <a:gd name="connsiteY37" fmla="*/ 4290060 h 4328160"/>
                <a:gd name="connsiteX38" fmla="*/ 2404620 w 3913380"/>
                <a:gd name="connsiteY38" fmla="*/ 4305300 h 4328160"/>
                <a:gd name="connsiteX39" fmla="*/ 2427480 w 3913380"/>
                <a:gd name="connsiteY39" fmla="*/ 4320540 h 4328160"/>
                <a:gd name="connsiteX40" fmla="*/ 2457960 w 3913380"/>
                <a:gd name="connsiteY40" fmla="*/ 4328160 h 4328160"/>
                <a:gd name="connsiteX41" fmla="*/ 2656080 w 3913380"/>
                <a:gd name="connsiteY41" fmla="*/ 4320540 h 4328160"/>
                <a:gd name="connsiteX42" fmla="*/ 2724660 w 3913380"/>
                <a:gd name="connsiteY42" fmla="*/ 4282440 h 4328160"/>
                <a:gd name="connsiteX43" fmla="*/ 2778000 w 3913380"/>
                <a:gd name="connsiteY43" fmla="*/ 4244340 h 4328160"/>
                <a:gd name="connsiteX44" fmla="*/ 2831340 w 3913380"/>
                <a:gd name="connsiteY44" fmla="*/ 4137660 h 4328160"/>
                <a:gd name="connsiteX45" fmla="*/ 2838960 w 3913380"/>
                <a:gd name="connsiteY45" fmla="*/ 4099560 h 4328160"/>
                <a:gd name="connsiteX46" fmla="*/ 2861820 w 3913380"/>
                <a:gd name="connsiteY46" fmla="*/ 4038600 h 4328160"/>
                <a:gd name="connsiteX47" fmla="*/ 2854200 w 3913380"/>
                <a:gd name="connsiteY47" fmla="*/ 3680460 h 4328160"/>
                <a:gd name="connsiteX48" fmla="*/ 2846580 w 3913380"/>
                <a:gd name="connsiteY48" fmla="*/ 3642360 h 4328160"/>
                <a:gd name="connsiteX49" fmla="*/ 2823720 w 3913380"/>
                <a:gd name="connsiteY49" fmla="*/ 3604260 h 4328160"/>
                <a:gd name="connsiteX50" fmla="*/ 2808480 w 3913380"/>
                <a:gd name="connsiteY50" fmla="*/ 3573780 h 4328160"/>
                <a:gd name="connsiteX51" fmla="*/ 2770380 w 3913380"/>
                <a:gd name="connsiteY51" fmla="*/ 3528060 h 4328160"/>
                <a:gd name="connsiteX52" fmla="*/ 2732280 w 3913380"/>
                <a:gd name="connsiteY52" fmla="*/ 3429000 h 4328160"/>
                <a:gd name="connsiteX53" fmla="*/ 2717040 w 3913380"/>
                <a:gd name="connsiteY53" fmla="*/ 3375660 h 4328160"/>
                <a:gd name="connsiteX54" fmla="*/ 2709420 w 3913380"/>
                <a:gd name="connsiteY54" fmla="*/ 3345180 h 4328160"/>
                <a:gd name="connsiteX55" fmla="*/ 2694180 w 3913380"/>
                <a:gd name="connsiteY55" fmla="*/ 3299460 h 4328160"/>
                <a:gd name="connsiteX56" fmla="*/ 2686560 w 3913380"/>
                <a:gd name="connsiteY56" fmla="*/ 3253740 h 4328160"/>
                <a:gd name="connsiteX57" fmla="*/ 2648460 w 3913380"/>
                <a:gd name="connsiteY57" fmla="*/ 3116580 h 4328160"/>
                <a:gd name="connsiteX58" fmla="*/ 2602740 w 3913380"/>
                <a:gd name="connsiteY58" fmla="*/ 3032760 h 4328160"/>
                <a:gd name="connsiteX59" fmla="*/ 2579880 w 3913380"/>
                <a:gd name="connsiteY59" fmla="*/ 2979420 h 4328160"/>
                <a:gd name="connsiteX60" fmla="*/ 2534160 w 3913380"/>
                <a:gd name="connsiteY60" fmla="*/ 2887980 h 4328160"/>
                <a:gd name="connsiteX61" fmla="*/ 2496060 w 3913380"/>
                <a:gd name="connsiteY61" fmla="*/ 2773680 h 4328160"/>
                <a:gd name="connsiteX62" fmla="*/ 2488440 w 3913380"/>
                <a:gd name="connsiteY62" fmla="*/ 2727960 h 4328160"/>
                <a:gd name="connsiteX63" fmla="*/ 2511300 w 3913380"/>
                <a:gd name="connsiteY63" fmla="*/ 2583180 h 4328160"/>
                <a:gd name="connsiteX64" fmla="*/ 2595120 w 3913380"/>
                <a:gd name="connsiteY64" fmla="*/ 2529840 h 4328160"/>
                <a:gd name="connsiteX65" fmla="*/ 2663700 w 3913380"/>
                <a:gd name="connsiteY65" fmla="*/ 2522220 h 4328160"/>
                <a:gd name="connsiteX66" fmla="*/ 2709420 w 3913380"/>
                <a:gd name="connsiteY66" fmla="*/ 2514600 h 4328160"/>
                <a:gd name="connsiteX67" fmla="*/ 2922780 w 3913380"/>
                <a:gd name="connsiteY67" fmla="*/ 2499360 h 4328160"/>
                <a:gd name="connsiteX68" fmla="*/ 2945640 w 3913380"/>
                <a:gd name="connsiteY68" fmla="*/ 2491740 h 4328160"/>
                <a:gd name="connsiteX69" fmla="*/ 2968500 w 3913380"/>
                <a:gd name="connsiteY69" fmla="*/ 2476500 h 4328160"/>
                <a:gd name="connsiteX70" fmla="*/ 3037080 w 3913380"/>
                <a:gd name="connsiteY70" fmla="*/ 2415540 h 4328160"/>
                <a:gd name="connsiteX71" fmla="*/ 3052320 w 3913380"/>
                <a:gd name="connsiteY71" fmla="*/ 2377440 h 4328160"/>
                <a:gd name="connsiteX72" fmla="*/ 3120900 w 3913380"/>
                <a:gd name="connsiteY72" fmla="*/ 2331720 h 4328160"/>
                <a:gd name="connsiteX73" fmla="*/ 3159000 w 3913380"/>
                <a:gd name="connsiteY73" fmla="*/ 2324100 h 4328160"/>
                <a:gd name="connsiteX74" fmla="*/ 3212340 w 3913380"/>
                <a:gd name="connsiteY74" fmla="*/ 2308860 h 4328160"/>
                <a:gd name="connsiteX75" fmla="*/ 3242820 w 3913380"/>
                <a:gd name="connsiteY75" fmla="*/ 2270760 h 4328160"/>
                <a:gd name="connsiteX76" fmla="*/ 3265680 w 3913380"/>
                <a:gd name="connsiteY76" fmla="*/ 2209800 h 4328160"/>
                <a:gd name="connsiteX77" fmla="*/ 3273300 w 3913380"/>
                <a:gd name="connsiteY77" fmla="*/ 2179320 h 4328160"/>
                <a:gd name="connsiteX78" fmla="*/ 3280920 w 3913380"/>
                <a:gd name="connsiteY78" fmla="*/ 2141220 h 4328160"/>
                <a:gd name="connsiteX79" fmla="*/ 3311400 w 3913380"/>
                <a:gd name="connsiteY79" fmla="*/ 2125980 h 4328160"/>
                <a:gd name="connsiteX80" fmla="*/ 3463800 w 3913380"/>
                <a:gd name="connsiteY80" fmla="*/ 2133600 h 4328160"/>
                <a:gd name="connsiteX81" fmla="*/ 3532380 w 3913380"/>
                <a:gd name="connsiteY81" fmla="*/ 2186940 h 4328160"/>
                <a:gd name="connsiteX82" fmla="*/ 3555240 w 3913380"/>
                <a:gd name="connsiteY82" fmla="*/ 2202180 h 4328160"/>
                <a:gd name="connsiteX83" fmla="*/ 3608580 w 3913380"/>
                <a:gd name="connsiteY83" fmla="*/ 2270760 h 4328160"/>
                <a:gd name="connsiteX84" fmla="*/ 3646680 w 3913380"/>
                <a:gd name="connsiteY84" fmla="*/ 2301240 h 4328160"/>
                <a:gd name="connsiteX85" fmla="*/ 3730500 w 3913380"/>
                <a:gd name="connsiteY85" fmla="*/ 2308860 h 4328160"/>
                <a:gd name="connsiteX86" fmla="*/ 3905760 w 3913380"/>
                <a:gd name="connsiteY86" fmla="*/ 2263140 h 4328160"/>
                <a:gd name="connsiteX87" fmla="*/ 3913380 w 3913380"/>
                <a:gd name="connsiteY87" fmla="*/ 2232660 h 4328160"/>
                <a:gd name="connsiteX88" fmla="*/ 3898140 w 3913380"/>
                <a:gd name="connsiteY88" fmla="*/ 2080260 h 4328160"/>
                <a:gd name="connsiteX89" fmla="*/ 3860040 w 3913380"/>
                <a:gd name="connsiteY89" fmla="*/ 1996440 h 4328160"/>
                <a:gd name="connsiteX90" fmla="*/ 3814320 w 3913380"/>
                <a:gd name="connsiteY90" fmla="*/ 1935480 h 4328160"/>
                <a:gd name="connsiteX91" fmla="*/ 3745740 w 3913380"/>
                <a:gd name="connsiteY91" fmla="*/ 1859280 h 4328160"/>
                <a:gd name="connsiteX92" fmla="*/ 3700020 w 3913380"/>
                <a:gd name="connsiteY92" fmla="*/ 1798320 h 4328160"/>
                <a:gd name="connsiteX93" fmla="*/ 3631440 w 3913380"/>
                <a:gd name="connsiteY93" fmla="*/ 1760220 h 4328160"/>
                <a:gd name="connsiteX94" fmla="*/ 3555240 w 3913380"/>
                <a:gd name="connsiteY94" fmla="*/ 1744980 h 4328160"/>
                <a:gd name="connsiteX95" fmla="*/ 3456180 w 3913380"/>
                <a:gd name="connsiteY95" fmla="*/ 1706880 h 4328160"/>
                <a:gd name="connsiteX96" fmla="*/ 3357120 w 3913380"/>
                <a:gd name="connsiteY96" fmla="*/ 1623060 h 4328160"/>
                <a:gd name="connsiteX97" fmla="*/ 3296160 w 3913380"/>
                <a:gd name="connsiteY97" fmla="*/ 1546860 h 4328160"/>
                <a:gd name="connsiteX98" fmla="*/ 3288540 w 3913380"/>
                <a:gd name="connsiteY98" fmla="*/ 1485900 h 4328160"/>
                <a:gd name="connsiteX99" fmla="*/ 3273300 w 3913380"/>
                <a:gd name="connsiteY99" fmla="*/ 1447800 h 4328160"/>
                <a:gd name="connsiteX100" fmla="*/ 3258060 w 3913380"/>
                <a:gd name="connsiteY100" fmla="*/ 1325880 h 4328160"/>
                <a:gd name="connsiteX101" fmla="*/ 3242820 w 3913380"/>
                <a:gd name="connsiteY101" fmla="*/ 1249680 h 4328160"/>
                <a:gd name="connsiteX102" fmla="*/ 3235200 w 3913380"/>
                <a:gd name="connsiteY102" fmla="*/ 952500 h 4328160"/>
                <a:gd name="connsiteX103" fmla="*/ 3212340 w 3913380"/>
                <a:gd name="connsiteY103" fmla="*/ 830580 h 4328160"/>
                <a:gd name="connsiteX104" fmla="*/ 3204720 w 3913380"/>
                <a:gd name="connsiteY104" fmla="*/ 777240 h 4328160"/>
                <a:gd name="connsiteX105" fmla="*/ 3174240 w 3913380"/>
                <a:gd name="connsiteY105" fmla="*/ 701040 h 4328160"/>
                <a:gd name="connsiteX106" fmla="*/ 3143760 w 3913380"/>
                <a:gd name="connsiteY106" fmla="*/ 617220 h 4328160"/>
                <a:gd name="connsiteX107" fmla="*/ 3105660 w 3913380"/>
                <a:gd name="connsiteY107" fmla="*/ 556260 h 4328160"/>
                <a:gd name="connsiteX108" fmla="*/ 3014220 w 3913380"/>
                <a:gd name="connsiteY108" fmla="*/ 510540 h 4328160"/>
                <a:gd name="connsiteX109" fmla="*/ 2945640 w 3913380"/>
                <a:gd name="connsiteY109" fmla="*/ 464820 h 4328160"/>
                <a:gd name="connsiteX110" fmla="*/ 2907540 w 3913380"/>
                <a:gd name="connsiteY110" fmla="*/ 449580 h 4328160"/>
                <a:gd name="connsiteX111" fmla="*/ 2838960 w 3913380"/>
                <a:gd name="connsiteY111" fmla="*/ 396240 h 4328160"/>
                <a:gd name="connsiteX112" fmla="*/ 2800860 w 3913380"/>
                <a:gd name="connsiteY112" fmla="*/ 373380 h 4328160"/>
                <a:gd name="connsiteX113" fmla="*/ 2739900 w 3913380"/>
                <a:gd name="connsiteY113" fmla="*/ 304800 h 4328160"/>
                <a:gd name="connsiteX114" fmla="*/ 2717040 w 3913380"/>
                <a:gd name="connsiteY114" fmla="*/ 274320 h 4328160"/>
                <a:gd name="connsiteX115" fmla="*/ 2678940 w 3913380"/>
                <a:gd name="connsiteY115" fmla="*/ 251460 h 4328160"/>
                <a:gd name="connsiteX116" fmla="*/ 2625600 w 3913380"/>
                <a:gd name="connsiteY116" fmla="*/ 220980 h 4328160"/>
                <a:gd name="connsiteX117" fmla="*/ 2587500 w 3913380"/>
                <a:gd name="connsiteY117" fmla="*/ 213360 h 4328160"/>
                <a:gd name="connsiteX118" fmla="*/ 2465580 w 3913380"/>
                <a:gd name="connsiteY118" fmla="*/ 182880 h 4328160"/>
                <a:gd name="connsiteX119" fmla="*/ 2351280 w 3913380"/>
                <a:gd name="connsiteY119" fmla="*/ 167640 h 4328160"/>
                <a:gd name="connsiteX120" fmla="*/ 2244600 w 3913380"/>
                <a:gd name="connsiteY120" fmla="*/ 144780 h 4328160"/>
                <a:gd name="connsiteX121" fmla="*/ 2206500 w 3913380"/>
                <a:gd name="connsiteY121" fmla="*/ 129540 h 4328160"/>
                <a:gd name="connsiteX122" fmla="*/ 2099820 w 3913380"/>
                <a:gd name="connsiteY122" fmla="*/ 83820 h 4328160"/>
                <a:gd name="connsiteX123" fmla="*/ 2061720 w 3913380"/>
                <a:gd name="connsiteY123" fmla="*/ 53340 h 4328160"/>
                <a:gd name="connsiteX124" fmla="*/ 2023620 w 3913380"/>
                <a:gd name="connsiteY124" fmla="*/ 45720 h 4328160"/>
                <a:gd name="connsiteX125" fmla="*/ 1962660 w 3913380"/>
                <a:gd name="connsiteY125" fmla="*/ 30480 h 4328160"/>
                <a:gd name="connsiteX126" fmla="*/ 1916940 w 3913380"/>
                <a:gd name="connsiteY126" fmla="*/ 22860 h 4328160"/>
                <a:gd name="connsiteX127" fmla="*/ 1779780 w 3913380"/>
                <a:gd name="connsiteY127" fmla="*/ 0 h 4328160"/>
                <a:gd name="connsiteX128" fmla="*/ 545340 w 3913380"/>
                <a:gd name="connsiteY128"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236980 w 3913380"/>
                <a:gd name="connsiteY34" fmla="*/ 4198620 h 4328160"/>
                <a:gd name="connsiteX35" fmla="*/ 2305560 w 3913380"/>
                <a:gd name="connsiteY35" fmla="*/ 4259580 h 4328160"/>
                <a:gd name="connsiteX36" fmla="*/ 2343660 w 3913380"/>
                <a:gd name="connsiteY36" fmla="*/ 4290060 h 4328160"/>
                <a:gd name="connsiteX37" fmla="*/ 2404620 w 3913380"/>
                <a:gd name="connsiteY37" fmla="*/ 4305300 h 4328160"/>
                <a:gd name="connsiteX38" fmla="*/ 2427480 w 3913380"/>
                <a:gd name="connsiteY38" fmla="*/ 4320540 h 4328160"/>
                <a:gd name="connsiteX39" fmla="*/ 2457960 w 3913380"/>
                <a:gd name="connsiteY39" fmla="*/ 4328160 h 4328160"/>
                <a:gd name="connsiteX40" fmla="*/ 2656080 w 3913380"/>
                <a:gd name="connsiteY40" fmla="*/ 4320540 h 4328160"/>
                <a:gd name="connsiteX41" fmla="*/ 2724660 w 3913380"/>
                <a:gd name="connsiteY41" fmla="*/ 4282440 h 4328160"/>
                <a:gd name="connsiteX42" fmla="*/ 2778000 w 3913380"/>
                <a:gd name="connsiteY42" fmla="*/ 4244340 h 4328160"/>
                <a:gd name="connsiteX43" fmla="*/ 2831340 w 3913380"/>
                <a:gd name="connsiteY43" fmla="*/ 4137660 h 4328160"/>
                <a:gd name="connsiteX44" fmla="*/ 2838960 w 3913380"/>
                <a:gd name="connsiteY44" fmla="*/ 4099560 h 4328160"/>
                <a:gd name="connsiteX45" fmla="*/ 2861820 w 3913380"/>
                <a:gd name="connsiteY45" fmla="*/ 4038600 h 4328160"/>
                <a:gd name="connsiteX46" fmla="*/ 2854200 w 3913380"/>
                <a:gd name="connsiteY46" fmla="*/ 3680460 h 4328160"/>
                <a:gd name="connsiteX47" fmla="*/ 2846580 w 3913380"/>
                <a:gd name="connsiteY47" fmla="*/ 3642360 h 4328160"/>
                <a:gd name="connsiteX48" fmla="*/ 2823720 w 3913380"/>
                <a:gd name="connsiteY48" fmla="*/ 3604260 h 4328160"/>
                <a:gd name="connsiteX49" fmla="*/ 2808480 w 3913380"/>
                <a:gd name="connsiteY49" fmla="*/ 3573780 h 4328160"/>
                <a:gd name="connsiteX50" fmla="*/ 2770380 w 3913380"/>
                <a:gd name="connsiteY50" fmla="*/ 3528060 h 4328160"/>
                <a:gd name="connsiteX51" fmla="*/ 2732280 w 3913380"/>
                <a:gd name="connsiteY51" fmla="*/ 3429000 h 4328160"/>
                <a:gd name="connsiteX52" fmla="*/ 2717040 w 3913380"/>
                <a:gd name="connsiteY52" fmla="*/ 3375660 h 4328160"/>
                <a:gd name="connsiteX53" fmla="*/ 2709420 w 3913380"/>
                <a:gd name="connsiteY53" fmla="*/ 3345180 h 4328160"/>
                <a:gd name="connsiteX54" fmla="*/ 2694180 w 3913380"/>
                <a:gd name="connsiteY54" fmla="*/ 3299460 h 4328160"/>
                <a:gd name="connsiteX55" fmla="*/ 2686560 w 3913380"/>
                <a:gd name="connsiteY55" fmla="*/ 3253740 h 4328160"/>
                <a:gd name="connsiteX56" fmla="*/ 2648460 w 3913380"/>
                <a:gd name="connsiteY56" fmla="*/ 3116580 h 4328160"/>
                <a:gd name="connsiteX57" fmla="*/ 2602740 w 3913380"/>
                <a:gd name="connsiteY57" fmla="*/ 3032760 h 4328160"/>
                <a:gd name="connsiteX58" fmla="*/ 2579880 w 3913380"/>
                <a:gd name="connsiteY58" fmla="*/ 2979420 h 4328160"/>
                <a:gd name="connsiteX59" fmla="*/ 2534160 w 3913380"/>
                <a:gd name="connsiteY59" fmla="*/ 2887980 h 4328160"/>
                <a:gd name="connsiteX60" fmla="*/ 2496060 w 3913380"/>
                <a:gd name="connsiteY60" fmla="*/ 2773680 h 4328160"/>
                <a:gd name="connsiteX61" fmla="*/ 2488440 w 3913380"/>
                <a:gd name="connsiteY61" fmla="*/ 2727960 h 4328160"/>
                <a:gd name="connsiteX62" fmla="*/ 2511300 w 3913380"/>
                <a:gd name="connsiteY62" fmla="*/ 2583180 h 4328160"/>
                <a:gd name="connsiteX63" fmla="*/ 2595120 w 3913380"/>
                <a:gd name="connsiteY63" fmla="*/ 2529840 h 4328160"/>
                <a:gd name="connsiteX64" fmla="*/ 2663700 w 3913380"/>
                <a:gd name="connsiteY64" fmla="*/ 2522220 h 4328160"/>
                <a:gd name="connsiteX65" fmla="*/ 2709420 w 3913380"/>
                <a:gd name="connsiteY65" fmla="*/ 2514600 h 4328160"/>
                <a:gd name="connsiteX66" fmla="*/ 2922780 w 3913380"/>
                <a:gd name="connsiteY66" fmla="*/ 2499360 h 4328160"/>
                <a:gd name="connsiteX67" fmla="*/ 2945640 w 3913380"/>
                <a:gd name="connsiteY67" fmla="*/ 2491740 h 4328160"/>
                <a:gd name="connsiteX68" fmla="*/ 2968500 w 3913380"/>
                <a:gd name="connsiteY68" fmla="*/ 2476500 h 4328160"/>
                <a:gd name="connsiteX69" fmla="*/ 3037080 w 3913380"/>
                <a:gd name="connsiteY69" fmla="*/ 2415540 h 4328160"/>
                <a:gd name="connsiteX70" fmla="*/ 3052320 w 3913380"/>
                <a:gd name="connsiteY70" fmla="*/ 2377440 h 4328160"/>
                <a:gd name="connsiteX71" fmla="*/ 3120900 w 3913380"/>
                <a:gd name="connsiteY71" fmla="*/ 2331720 h 4328160"/>
                <a:gd name="connsiteX72" fmla="*/ 3159000 w 3913380"/>
                <a:gd name="connsiteY72" fmla="*/ 2324100 h 4328160"/>
                <a:gd name="connsiteX73" fmla="*/ 3212340 w 3913380"/>
                <a:gd name="connsiteY73" fmla="*/ 2308860 h 4328160"/>
                <a:gd name="connsiteX74" fmla="*/ 3242820 w 3913380"/>
                <a:gd name="connsiteY74" fmla="*/ 2270760 h 4328160"/>
                <a:gd name="connsiteX75" fmla="*/ 3265680 w 3913380"/>
                <a:gd name="connsiteY75" fmla="*/ 2209800 h 4328160"/>
                <a:gd name="connsiteX76" fmla="*/ 3273300 w 3913380"/>
                <a:gd name="connsiteY76" fmla="*/ 2179320 h 4328160"/>
                <a:gd name="connsiteX77" fmla="*/ 3280920 w 3913380"/>
                <a:gd name="connsiteY77" fmla="*/ 2141220 h 4328160"/>
                <a:gd name="connsiteX78" fmla="*/ 3311400 w 3913380"/>
                <a:gd name="connsiteY78" fmla="*/ 2125980 h 4328160"/>
                <a:gd name="connsiteX79" fmla="*/ 3463800 w 3913380"/>
                <a:gd name="connsiteY79" fmla="*/ 2133600 h 4328160"/>
                <a:gd name="connsiteX80" fmla="*/ 3532380 w 3913380"/>
                <a:gd name="connsiteY80" fmla="*/ 2186940 h 4328160"/>
                <a:gd name="connsiteX81" fmla="*/ 3555240 w 3913380"/>
                <a:gd name="connsiteY81" fmla="*/ 2202180 h 4328160"/>
                <a:gd name="connsiteX82" fmla="*/ 3608580 w 3913380"/>
                <a:gd name="connsiteY82" fmla="*/ 2270760 h 4328160"/>
                <a:gd name="connsiteX83" fmla="*/ 3646680 w 3913380"/>
                <a:gd name="connsiteY83" fmla="*/ 2301240 h 4328160"/>
                <a:gd name="connsiteX84" fmla="*/ 3730500 w 3913380"/>
                <a:gd name="connsiteY84" fmla="*/ 2308860 h 4328160"/>
                <a:gd name="connsiteX85" fmla="*/ 3905760 w 3913380"/>
                <a:gd name="connsiteY85" fmla="*/ 2263140 h 4328160"/>
                <a:gd name="connsiteX86" fmla="*/ 3913380 w 3913380"/>
                <a:gd name="connsiteY86" fmla="*/ 2232660 h 4328160"/>
                <a:gd name="connsiteX87" fmla="*/ 3898140 w 3913380"/>
                <a:gd name="connsiteY87" fmla="*/ 2080260 h 4328160"/>
                <a:gd name="connsiteX88" fmla="*/ 3860040 w 3913380"/>
                <a:gd name="connsiteY88" fmla="*/ 1996440 h 4328160"/>
                <a:gd name="connsiteX89" fmla="*/ 3814320 w 3913380"/>
                <a:gd name="connsiteY89" fmla="*/ 1935480 h 4328160"/>
                <a:gd name="connsiteX90" fmla="*/ 3745740 w 3913380"/>
                <a:gd name="connsiteY90" fmla="*/ 1859280 h 4328160"/>
                <a:gd name="connsiteX91" fmla="*/ 3700020 w 3913380"/>
                <a:gd name="connsiteY91" fmla="*/ 1798320 h 4328160"/>
                <a:gd name="connsiteX92" fmla="*/ 3631440 w 3913380"/>
                <a:gd name="connsiteY92" fmla="*/ 1760220 h 4328160"/>
                <a:gd name="connsiteX93" fmla="*/ 3555240 w 3913380"/>
                <a:gd name="connsiteY93" fmla="*/ 1744980 h 4328160"/>
                <a:gd name="connsiteX94" fmla="*/ 3456180 w 3913380"/>
                <a:gd name="connsiteY94" fmla="*/ 1706880 h 4328160"/>
                <a:gd name="connsiteX95" fmla="*/ 3357120 w 3913380"/>
                <a:gd name="connsiteY95" fmla="*/ 1623060 h 4328160"/>
                <a:gd name="connsiteX96" fmla="*/ 3296160 w 3913380"/>
                <a:gd name="connsiteY96" fmla="*/ 1546860 h 4328160"/>
                <a:gd name="connsiteX97" fmla="*/ 3288540 w 3913380"/>
                <a:gd name="connsiteY97" fmla="*/ 1485900 h 4328160"/>
                <a:gd name="connsiteX98" fmla="*/ 3273300 w 3913380"/>
                <a:gd name="connsiteY98" fmla="*/ 1447800 h 4328160"/>
                <a:gd name="connsiteX99" fmla="*/ 3258060 w 3913380"/>
                <a:gd name="connsiteY99" fmla="*/ 1325880 h 4328160"/>
                <a:gd name="connsiteX100" fmla="*/ 3242820 w 3913380"/>
                <a:gd name="connsiteY100" fmla="*/ 1249680 h 4328160"/>
                <a:gd name="connsiteX101" fmla="*/ 3235200 w 3913380"/>
                <a:gd name="connsiteY101" fmla="*/ 952500 h 4328160"/>
                <a:gd name="connsiteX102" fmla="*/ 3212340 w 3913380"/>
                <a:gd name="connsiteY102" fmla="*/ 830580 h 4328160"/>
                <a:gd name="connsiteX103" fmla="*/ 3204720 w 3913380"/>
                <a:gd name="connsiteY103" fmla="*/ 777240 h 4328160"/>
                <a:gd name="connsiteX104" fmla="*/ 3174240 w 3913380"/>
                <a:gd name="connsiteY104" fmla="*/ 701040 h 4328160"/>
                <a:gd name="connsiteX105" fmla="*/ 3143760 w 3913380"/>
                <a:gd name="connsiteY105" fmla="*/ 617220 h 4328160"/>
                <a:gd name="connsiteX106" fmla="*/ 3105660 w 3913380"/>
                <a:gd name="connsiteY106" fmla="*/ 556260 h 4328160"/>
                <a:gd name="connsiteX107" fmla="*/ 3014220 w 3913380"/>
                <a:gd name="connsiteY107" fmla="*/ 510540 h 4328160"/>
                <a:gd name="connsiteX108" fmla="*/ 2945640 w 3913380"/>
                <a:gd name="connsiteY108" fmla="*/ 464820 h 4328160"/>
                <a:gd name="connsiteX109" fmla="*/ 2907540 w 3913380"/>
                <a:gd name="connsiteY109" fmla="*/ 449580 h 4328160"/>
                <a:gd name="connsiteX110" fmla="*/ 2838960 w 3913380"/>
                <a:gd name="connsiteY110" fmla="*/ 396240 h 4328160"/>
                <a:gd name="connsiteX111" fmla="*/ 2800860 w 3913380"/>
                <a:gd name="connsiteY111" fmla="*/ 373380 h 4328160"/>
                <a:gd name="connsiteX112" fmla="*/ 2739900 w 3913380"/>
                <a:gd name="connsiteY112" fmla="*/ 304800 h 4328160"/>
                <a:gd name="connsiteX113" fmla="*/ 2717040 w 3913380"/>
                <a:gd name="connsiteY113" fmla="*/ 274320 h 4328160"/>
                <a:gd name="connsiteX114" fmla="*/ 2678940 w 3913380"/>
                <a:gd name="connsiteY114" fmla="*/ 251460 h 4328160"/>
                <a:gd name="connsiteX115" fmla="*/ 2625600 w 3913380"/>
                <a:gd name="connsiteY115" fmla="*/ 220980 h 4328160"/>
                <a:gd name="connsiteX116" fmla="*/ 2587500 w 3913380"/>
                <a:gd name="connsiteY116" fmla="*/ 213360 h 4328160"/>
                <a:gd name="connsiteX117" fmla="*/ 2465580 w 3913380"/>
                <a:gd name="connsiteY117" fmla="*/ 182880 h 4328160"/>
                <a:gd name="connsiteX118" fmla="*/ 2351280 w 3913380"/>
                <a:gd name="connsiteY118" fmla="*/ 167640 h 4328160"/>
                <a:gd name="connsiteX119" fmla="*/ 2244600 w 3913380"/>
                <a:gd name="connsiteY119" fmla="*/ 144780 h 4328160"/>
                <a:gd name="connsiteX120" fmla="*/ 2206500 w 3913380"/>
                <a:gd name="connsiteY120" fmla="*/ 129540 h 4328160"/>
                <a:gd name="connsiteX121" fmla="*/ 2099820 w 3913380"/>
                <a:gd name="connsiteY121" fmla="*/ 83820 h 4328160"/>
                <a:gd name="connsiteX122" fmla="*/ 2061720 w 3913380"/>
                <a:gd name="connsiteY122" fmla="*/ 53340 h 4328160"/>
                <a:gd name="connsiteX123" fmla="*/ 2023620 w 3913380"/>
                <a:gd name="connsiteY123" fmla="*/ 45720 h 4328160"/>
                <a:gd name="connsiteX124" fmla="*/ 1962660 w 3913380"/>
                <a:gd name="connsiteY124" fmla="*/ 30480 h 4328160"/>
                <a:gd name="connsiteX125" fmla="*/ 1916940 w 3913380"/>
                <a:gd name="connsiteY125" fmla="*/ 22860 h 4328160"/>
                <a:gd name="connsiteX126" fmla="*/ 1779780 w 3913380"/>
                <a:gd name="connsiteY126" fmla="*/ 0 h 4328160"/>
                <a:gd name="connsiteX127" fmla="*/ 545340 w 3913380"/>
                <a:gd name="connsiteY12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305560 w 3913380"/>
                <a:gd name="connsiteY34" fmla="*/ 4259580 h 4328160"/>
                <a:gd name="connsiteX35" fmla="*/ 2343660 w 3913380"/>
                <a:gd name="connsiteY35" fmla="*/ 4290060 h 4328160"/>
                <a:gd name="connsiteX36" fmla="*/ 2404620 w 3913380"/>
                <a:gd name="connsiteY36" fmla="*/ 4305300 h 4328160"/>
                <a:gd name="connsiteX37" fmla="*/ 2427480 w 3913380"/>
                <a:gd name="connsiteY37" fmla="*/ 4320540 h 4328160"/>
                <a:gd name="connsiteX38" fmla="*/ 2457960 w 3913380"/>
                <a:gd name="connsiteY38" fmla="*/ 4328160 h 4328160"/>
                <a:gd name="connsiteX39" fmla="*/ 2656080 w 3913380"/>
                <a:gd name="connsiteY39" fmla="*/ 4320540 h 4328160"/>
                <a:gd name="connsiteX40" fmla="*/ 2724660 w 3913380"/>
                <a:gd name="connsiteY40" fmla="*/ 4282440 h 4328160"/>
                <a:gd name="connsiteX41" fmla="*/ 2778000 w 3913380"/>
                <a:gd name="connsiteY41" fmla="*/ 4244340 h 4328160"/>
                <a:gd name="connsiteX42" fmla="*/ 2831340 w 3913380"/>
                <a:gd name="connsiteY42" fmla="*/ 4137660 h 4328160"/>
                <a:gd name="connsiteX43" fmla="*/ 2838960 w 3913380"/>
                <a:gd name="connsiteY43" fmla="*/ 4099560 h 4328160"/>
                <a:gd name="connsiteX44" fmla="*/ 2861820 w 3913380"/>
                <a:gd name="connsiteY44" fmla="*/ 4038600 h 4328160"/>
                <a:gd name="connsiteX45" fmla="*/ 2854200 w 3913380"/>
                <a:gd name="connsiteY45" fmla="*/ 3680460 h 4328160"/>
                <a:gd name="connsiteX46" fmla="*/ 2846580 w 3913380"/>
                <a:gd name="connsiteY46" fmla="*/ 3642360 h 4328160"/>
                <a:gd name="connsiteX47" fmla="*/ 2823720 w 3913380"/>
                <a:gd name="connsiteY47" fmla="*/ 3604260 h 4328160"/>
                <a:gd name="connsiteX48" fmla="*/ 2808480 w 3913380"/>
                <a:gd name="connsiteY48" fmla="*/ 3573780 h 4328160"/>
                <a:gd name="connsiteX49" fmla="*/ 2770380 w 3913380"/>
                <a:gd name="connsiteY49" fmla="*/ 3528060 h 4328160"/>
                <a:gd name="connsiteX50" fmla="*/ 2732280 w 3913380"/>
                <a:gd name="connsiteY50" fmla="*/ 3429000 h 4328160"/>
                <a:gd name="connsiteX51" fmla="*/ 2717040 w 3913380"/>
                <a:gd name="connsiteY51" fmla="*/ 3375660 h 4328160"/>
                <a:gd name="connsiteX52" fmla="*/ 2709420 w 3913380"/>
                <a:gd name="connsiteY52" fmla="*/ 3345180 h 4328160"/>
                <a:gd name="connsiteX53" fmla="*/ 2694180 w 3913380"/>
                <a:gd name="connsiteY53" fmla="*/ 3299460 h 4328160"/>
                <a:gd name="connsiteX54" fmla="*/ 2686560 w 3913380"/>
                <a:gd name="connsiteY54" fmla="*/ 3253740 h 4328160"/>
                <a:gd name="connsiteX55" fmla="*/ 2648460 w 3913380"/>
                <a:gd name="connsiteY55" fmla="*/ 3116580 h 4328160"/>
                <a:gd name="connsiteX56" fmla="*/ 2602740 w 3913380"/>
                <a:gd name="connsiteY56" fmla="*/ 3032760 h 4328160"/>
                <a:gd name="connsiteX57" fmla="*/ 2579880 w 3913380"/>
                <a:gd name="connsiteY57" fmla="*/ 2979420 h 4328160"/>
                <a:gd name="connsiteX58" fmla="*/ 2534160 w 3913380"/>
                <a:gd name="connsiteY58" fmla="*/ 2887980 h 4328160"/>
                <a:gd name="connsiteX59" fmla="*/ 2496060 w 3913380"/>
                <a:gd name="connsiteY59" fmla="*/ 2773680 h 4328160"/>
                <a:gd name="connsiteX60" fmla="*/ 2488440 w 3913380"/>
                <a:gd name="connsiteY60" fmla="*/ 2727960 h 4328160"/>
                <a:gd name="connsiteX61" fmla="*/ 2511300 w 3913380"/>
                <a:gd name="connsiteY61" fmla="*/ 2583180 h 4328160"/>
                <a:gd name="connsiteX62" fmla="*/ 2595120 w 3913380"/>
                <a:gd name="connsiteY62" fmla="*/ 2529840 h 4328160"/>
                <a:gd name="connsiteX63" fmla="*/ 2663700 w 3913380"/>
                <a:gd name="connsiteY63" fmla="*/ 2522220 h 4328160"/>
                <a:gd name="connsiteX64" fmla="*/ 2709420 w 3913380"/>
                <a:gd name="connsiteY64" fmla="*/ 2514600 h 4328160"/>
                <a:gd name="connsiteX65" fmla="*/ 2922780 w 3913380"/>
                <a:gd name="connsiteY65" fmla="*/ 2499360 h 4328160"/>
                <a:gd name="connsiteX66" fmla="*/ 2945640 w 3913380"/>
                <a:gd name="connsiteY66" fmla="*/ 2491740 h 4328160"/>
                <a:gd name="connsiteX67" fmla="*/ 2968500 w 3913380"/>
                <a:gd name="connsiteY67" fmla="*/ 2476500 h 4328160"/>
                <a:gd name="connsiteX68" fmla="*/ 3037080 w 3913380"/>
                <a:gd name="connsiteY68" fmla="*/ 2415540 h 4328160"/>
                <a:gd name="connsiteX69" fmla="*/ 3052320 w 3913380"/>
                <a:gd name="connsiteY69" fmla="*/ 2377440 h 4328160"/>
                <a:gd name="connsiteX70" fmla="*/ 3120900 w 3913380"/>
                <a:gd name="connsiteY70" fmla="*/ 2331720 h 4328160"/>
                <a:gd name="connsiteX71" fmla="*/ 3159000 w 3913380"/>
                <a:gd name="connsiteY71" fmla="*/ 2324100 h 4328160"/>
                <a:gd name="connsiteX72" fmla="*/ 3212340 w 3913380"/>
                <a:gd name="connsiteY72" fmla="*/ 2308860 h 4328160"/>
                <a:gd name="connsiteX73" fmla="*/ 3242820 w 3913380"/>
                <a:gd name="connsiteY73" fmla="*/ 2270760 h 4328160"/>
                <a:gd name="connsiteX74" fmla="*/ 3265680 w 3913380"/>
                <a:gd name="connsiteY74" fmla="*/ 2209800 h 4328160"/>
                <a:gd name="connsiteX75" fmla="*/ 3273300 w 3913380"/>
                <a:gd name="connsiteY75" fmla="*/ 2179320 h 4328160"/>
                <a:gd name="connsiteX76" fmla="*/ 3280920 w 3913380"/>
                <a:gd name="connsiteY76" fmla="*/ 2141220 h 4328160"/>
                <a:gd name="connsiteX77" fmla="*/ 3311400 w 3913380"/>
                <a:gd name="connsiteY77" fmla="*/ 2125980 h 4328160"/>
                <a:gd name="connsiteX78" fmla="*/ 3463800 w 3913380"/>
                <a:gd name="connsiteY78" fmla="*/ 2133600 h 4328160"/>
                <a:gd name="connsiteX79" fmla="*/ 3532380 w 3913380"/>
                <a:gd name="connsiteY79" fmla="*/ 2186940 h 4328160"/>
                <a:gd name="connsiteX80" fmla="*/ 3555240 w 3913380"/>
                <a:gd name="connsiteY80" fmla="*/ 2202180 h 4328160"/>
                <a:gd name="connsiteX81" fmla="*/ 3608580 w 3913380"/>
                <a:gd name="connsiteY81" fmla="*/ 2270760 h 4328160"/>
                <a:gd name="connsiteX82" fmla="*/ 3646680 w 3913380"/>
                <a:gd name="connsiteY82" fmla="*/ 2301240 h 4328160"/>
                <a:gd name="connsiteX83" fmla="*/ 3730500 w 3913380"/>
                <a:gd name="connsiteY83" fmla="*/ 2308860 h 4328160"/>
                <a:gd name="connsiteX84" fmla="*/ 3905760 w 3913380"/>
                <a:gd name="connsiteY84" fmla="*/ 2263140 h 4328160"/>
                <a:gd name="connsiteX85" fmla="*/ 3913380 w 3913380"/>
                <a:gd name="connsiteY85" fmla="*/ 2232660 h 4328160"/>
                <a:gd name="connsiteX86" fmla="*/ 3898140 w 3913380"/>
                <a:gd name="connsiteY86" fmla="*/ 2080260 h 4328160"/>
                <a:gd name="connsiteX87" fmla="*/ 3860040 w 3913380"/>
                <a:gd name="connsiteY87" fmla="*/ 1996440 h 4328160"/>
                <a:gd name="connsiteX88" fmla="*/ 3814320 w 3913380"/>
                <a:gd name="connsiteY88" fmla="*/ 1935480 h 4328160"/>
                <a:gd name="connsiteX89" fmla="*/ 3745740 w 3913380"/>
                <a:gd name="connsiteY89" fmla="*/ 1859280 h 4328160"/>
                <a:gd name="connsiteX90" fmla="*/ 3700020 w 3913380"/>
                <a:gd name="connsiteY90" fmla="*/ 1798320 h 4328160"/>
                <a:gd name="connsiteX91" fmla="*/ 3631440 w 3913380"/>
                <a:gd name="connsiteY91" fmla="*/ 1760220 h 4328160"/>
                <a:gd name="connsiteX92" fmla="*/ 3555240 w 3913380"/>
                <a:gd name="connsiteY92" fmla="*/ 1744980 h 4328160"/>
                <a:gd name="connsiteX93" fmla="*/ 3456180 w 3913380"/>
                <a:gd name="connsiteY93" fmla="*/ 1706880 h 4328160"/>
                <a:gd name="connsiteX94" fmla="*/ 3357120 w 3913380"/>
                <a:gd name="connsiteY94" fmla="*/ 1623060 h 4328160"/>
                <a:gd name="connsiteX95" fmla="*/ 3296160 w 3913380"/>
                <a:gd name="connsiteY95" fmla="*/ 1546860 h 4328160"/>
                <a:gd name="connsiteX96" fmla="*/ 3288540 w 3913380"/>
                <a:gd name="connsiteY96" fmla="*/ 1485900 h 4328160"/>
                <a:gd name="connsiteX97" fmla="*/ 3273300 w 3913380"/>
                <a:gd name="connsiteY97" fmla="*/ 1447800 h 4328160"/>
                <a:gd name="connsiteX98" fmla="*/ 3258060 w 3913380"/>
                <a:gd name="connsiteY98" fmla="*/ 1325880 h 4328160"/>
                <a:gd name="connsiteX99" fmla="*/ 3242820 w 3913380"/>
                <a:gd name="connsiteY99" fmla="*/ 1249680 h 4328160"/>
                <a:gd name="connsiteX100" fmla="*/ 3235200 w 3913380"/>
                <a:gd name="connsiteY100" fmla="*/ 952500 h 4328160"/>
                <a:gd name="connsiteX101" fmla="*/ 3212340 w 3913380"/>
                <a:gd name="connsiteY101" fmla="*/ 830580 h 4328160"/>
                <a:gd name="connsiteX102" fmla="*/ 3204720 w 3913380"/>
                <a:gd name="connsiteY102" fmla="*/ 777240 h 4328160"/>
                <a:gd name="connsiteX103" fmla="*/ 3174240 w 3913380"/>
                <a:gd name="connsiteY103" fmla="*/ 701040 h 4328160"/>
                <a:gd name="connsiteX104" fmla="*/ 3143760 w 3913380"/>
                <a:gd name="connsiteY104" fmla="*/ 617220 h 4328160"/>
                <a:gd name="connsiteX105" fmla="*/ 3105660 w 3913380"/>
                <a:gd name="connsiteY105" fmla="*/ 556260 h 4328160"/>
                <a:gd name="connsiteX106" fmla="*/ 3014220 w 3913380"/>
                <a:gd name="connsiteY106" fmla="*/ 510540 h 4328160"/>
                <a:gd name="connsiteX107" fmla="*/ 2945640 w 3913380"/>
                <a:gd name="connsiteY107" fmla="*/ 464820 h 4328160"/>
                <a:gd name="connsiteX108" fmla="*/ 2907540 w 3913380"/>
                <a:gd name="connsiteY108" fmla="*/ 449580 h 4328160"/>
                <a:gd name="connsiteX109" fmla="*/ 2838960 w 3913380"/>
                <a:gd name="connsiteY109" fmla="*/ 396240 h 4328160"/>
                <a:gd name="connsiteX110" fmla="*/ 2800860 w 3913380"/>
                <a:gd name="connsiteY110" fmla="*/ 373380 h 4328160"/>
                <a:gd name="connsiteX111" fmla="*/ 2739900 w 3913380"/>
                <a:gd name="connsiteY111" fmla="*/ 304800 h 4328160"/>
                <a:gd name="connsiteX112" fmla="*/ 2717040 w 3913380"/>
                <a:gd name="connsiteY112" fmla="*/ 274320 h 4328160"/>
                <a:gd name="connsiteX113" fmla="*/ 2678940 w 3913380"/>
                <a:gd name="connsiteY113" fmla="*/ 251460 h 4328160"/>
                <a:gd name="connsiteX114" fmla="*/ 2625600 w 3913380"/>
                <a:gd name="connsiteY114" fmla="*/ 220980 h 4328160"/>
                <a:gd name="connsiteX115" fmla="*/ 2587500 w 3913380"/>
                <a:gd name="connsiteY115" fmla="*/ 213360 h 4328160"/>
                <a:gd name="connsiteX116" fmla="*/ 2465580 w 3913380"/>
                <a:gd name="connsiteY116" fmla="*/ 182880 h 4328160"/>
                <a:gd name="connsiteX117" fmla="*/ 2351280 w 3913380"/>
                <a:gd name="connsiteY117" fmla="*/ 167640 h 4328160"/>
                <a:gd name="connsiteX118" fmla="*/ 2244600 w 3913380"/>
                <a:gd name="connsiteY118" fmla="*/ 144780 h 4328160"/>
                <a:gd name="connsiteX119" fmla="*/ 2206500 w 3913380"/>
                <a:gd name="connsiteY119" fmla="*/ 129540 h 4328160"/>
                <a:gd name="connsiteX120" fmla="*/ 2099820 w 3913380"/>
                <a:gd name="connsiteY120" fmla="*/ 83820 h 4328160"/>
                <a:gd name="connsiteX121" fmla="*/ 2061720 w 3913380"/>
                <a:gd name="connsiteY121" fmla="*/ 53340 h 4328160"/>
                <a:gd name="connsiteX122" fmla="*/ 2023620 w 3913380"/>
                <a:gd name="connsiteY122" fmla="*/ 45720 h 4328160"/>
                <a:gd name="connsiteX123" fmla="*/ 1962660 w 3913380"/>
                <a:gd name="connsiteY123" fmla="*/ 30480 h 4328160"/>
                <a:gd name="connsiteX124" fmla="*/ 1916940 w 3913380"/>
                <a:gd name="connsiteY124" fmla="*/ 22860 h 4328160"/>
                <a:gd name="connsiteX125" fmla="*/ 1779780 w 3913380"/>
                <a:gd name="connsiteY125" fmla="*/ 0 h 4328160"/>
                <a:gd name="connsiteX126" fmla="*/ 545340 w 3913380"/>
                <a:gd name="connsiteY12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343660 w 3913380"/>
                <a:gd name="connsiteY34" fmla="*/ 4290060 h 4328160"/>
                <a:gd name="connsiteX35" fmla="*/ 2404620 w 3913380"/>
                <a:gd name="connsiteY35" fmla="*/ 4305300 h 4328160"/>
                <a:gd name="connsiteX36" fmla="*/ 2427480 w 3913380"/>
                <a:gd name="connsiteY36" fmla="*/ 4320540 h 4328160"/>
                <a:gd name="connsiteX37" fmla="*/ 2457960 w 3913380"/>
                <a:gd name="connsiteY37" fmla="*/ 4328160 h 4328160"/>
                <a:gd name="connsiteX38" fmla="*/ 2656080 w 3913380"/>
                <a:gd name="connsiteY38" fmla="*/ 4320540 h 4328160"/>
                <a:gd name="connsiteX39" fmla="*/ 2724660 w 3913380"/>
                <a:gd name="connsiteY39" fmla="*/ 4282440 h 4328160"/>
                <a:gd name="connsiteX40" fmla="*/ 2778000 w 3913380"/>
                <a:gd name="connsiteY40" fmla="*/ 4244340 h 4328160"/>
                <a:gd name="connsiteX41" fmla="*/ 2831340 w 3913380"/>
                <a:gd name="connsiteY41" fmla="*/ 4137660 h 4328160"/>
                <a:gd name="connsiteX42" fmla="*/ 2838960 w 3913380"/>
                <a:gd name="connsiteY42" fmla="*/ 4099560 h 4328160"/>
                <a:gd name="connsiteX43" fmla="*/ 2861820 w 3913380"/>
                <a:gd name="connsiteY43" fmla="*/ 4038600 h 4328160"/>
                <a:gd name="connsiteX44" fmla="*/ 2854200 w 3913380"/>
                <a:gd name="connsiteY44" fmla="*/ 3680460 h 4328160"/>
                <a:gd name="connsiteX45" fmla="*/ 2846580 w 3913380"/>
                <a:gd name="connsiteY45" fmla="*/ 3642360 h 4328160"/>
                <a:gd name="connsiteX46" fmla="*/ 2823720 w 3913380"/>
                <a:gd name="connsiteY46" fmla="*/ 3604260 h 4328160"/>
                <a:gd name="connsiteX47" fmla="*/ 2808480 w 3913380"/>
                <a:gd name="connsiteY47" fmla="*/ 3573780 h 4328160"/>
                <a:gd name="connsiteX48" fmla="*/ 2770380 w 3913380"/>
                <a:gd name="connsiteY48" fmla="*/ 3528060 h 4328160"/>
                <a:gd name="connsiteX49" fmla="*/ 2732280 w 3913380"/>
                <a:gd name="connsiteY49" fmla="*/ 3429000 h 4328160"/>
                <a:gd name="connsiteX50" fmla="*/ 2717040 w 3913380"/>
                <a:gd name="connsiteY50" fmla="*/ 3375660 h 4328160"/>
                <a:gd name="connsiteX51" fmla="*/ 2709420 w 3913380"/>
                <a:gd name="connsiteY51" fmla="*/ 3345180 h 4328160"/>
                <a:gd name="connsiteX52" fmla="*/ 2694180 w 3913380"/>
                <a:gd name="connsiteY52" fmla="*/ 3299460 h 4328160"/>
                <a:gd name="connsiteX53" fmla="*/ 2686560 w 3913380"/>
                <a:gd name="connsiteY53" fmla="*/ 3253740 h 4328160"/>
                <a:gd name="connsiteX54" fmla="*/ 2648460 w 3913380"/>
                <a:gd name="connsiteY54" fmla="*/ 3116580 h 4328160"/>
                <a:gd name="connsiteX55" fmla="*/ 2602740 w 3913380"/>
                <a:gd name="connsiteY55" fmla="*/ 3032760 h 4328160"/>
                <a:gd name="connsiteX56" fmla="*/ 2579880 w 3913380"/>
                <a:gd name="connsiteY56" fmla="*/ 2979420 h 4328160"/>
                <a:gd name="connsiteX57" fmla="*/ 2534160 w 3913380"/>
                <a:gd name="connsiteY57" fmla="*/ 2887980 h 4328160"/>
                <a:gd name="connsiteX58" fmla="*/ 2496060 w 3913380"/>
                <a:gd name="connsiteY58" fmla="*/ 2773680 h 4328160"/>
                <a:gd name="connsiteX59" fmla="*/ 2488440 w 3913380"/>
                <a:gd name="connsiteY59" fmla="*/ 2727960 h 4328160"/>
                <a:gd name="connsiteX60" fmla="*/ 2511300 w 3913380"/>
                <a:gd name="connsiteY60" fmla="*/ 2583180 h 4328160"/>
                <a:gd name="connsiteX61" fmla="*/ 2595120 w 3913380"/>
                <a:gd name="connsiteY61" fmla="*/ 2529840 h 4328160"/>
                <a:gd name="connsiteX62" fmla="*/ 2663700 w 3913380"/>
                <a:gd name="connsiteY62" fmla="*/ 2522220 h 4328160"/>
                <a:gd name="connsiteX63" fmla="*/ 2709420 w 3913380"/>
                <a:gd name="connsiteY63" fmla="*/ 2514600 h 4328160"/>
                <a:gd name="connsiteX64" fmla="*/ 2922780 w 3913380"/>
                <a:gd name="connsiteY64" fmla="*/ 2499360 h 4328160"/>
                <a:gd name="connsiteX65" fmla="*/ 2945640 w 3913380"/>
                <a:gd name="connsiteY65" fmla="*/ 2491740 h 4328160"/>
                <a:gd name="connsiteX66" fmla="*/ 2968500 w 3913380"/>
                <a:gd name="connsiteY66" fmla="*/ 2476500 h 4328160"/>
                <a:gd name="connsiteX67" fmla="*/ 3037080 w 3913380"/>
                <a:gd name="connsiteY67" fmla="*/ 2415540 h 4328160"/>
                <a:gd name="connsiteX68" fmla="*/ 3052320 w 3913380"/>
                <a:gd name="connsiteY68" fmla="*/ 2377440 h 4328160"/>
                <a:gd name="connsiteX69" fmla="*/ 3120900 w 3913380"/>
                <a:gd name="connsiteY69" fmla="*/ 2331720 h 4328160"/>
                <a:gd name="connsiteX70" fmla="*/ 3159000 w 3913380"/>
                <a:gd name="connsiteY70" fmla="*/ 2324100 h 4328160"/>
                <a:gd name="connsiteX71" fmla="*/ 3212340 w 3913380"/>
                <a:gd name="connsiteY71" fmla="*/ 2308860 h 4328160"/>
                <a:gd name="connsiteX72" fmla="*/ 3242820 w 3913380"/>
                <a:gd name="connsiteY72" fmla="*/ 2270760 h 4328160"/>
                <a:gd name="connsiteX73" fmla="*/ 3265680 w 3913380"/>
                <a:gd name="connsiteY73" fmla="*/ 2209800 h 4328160"/>
                <a:gd name="connsiteX74" fmla="*/ 3273300 w 3913380"/>
                <a:gd name="connsiteY74" fmla="*/ 2179320 h 4328160"/>
                <a:gd name="connsiteX75" fmla="*/ 3280920 w 3913380"/>
                <a:gd name="connsiteY75" fmla="*/ 2141220 h 4328160"/>
                <a:gd name="connsiteX76" fmla="*/ 3311400 w 3913380"/>
                <a:gd name="connsiteY76" fmla="*/ 2125980 h 4328160"/>
                <a:gd name="connsiteX77" fmla="*/ 3463800 w 3913380"/>
                <a:gd name="connsiteY77" fmla="*/ 2133600 h 4328160"/>
                <a:gd name="connsiteX78" fmla="*/ 3532380 w 3913380"/>
                <a:gd name="connsiteY78" fmla="*/ 2186940 h 4328160"/>
                <a:gd name="connsiteX79" fmla="*/ 3555240 w 3913380"/>
                <a:gd name="connsiteY79" fmla="*/ 2202180 h 4328160"/>
                <a:gd name="connsiteX80" fmla="*/ 3608580 w 3913380"/>
                <a:gd name="connsiteY80" fmla="*/ 2270760 h 4328160"/>
                <a:gd name="connsiteX81" fmla="*/ 3646680 w 3913380"/>
                <a:gd name="connsiteY81" fmla="*/ 2301240 h 4328160"/>
                <a:gd name="connsiteX82" fmla="*/ 3730500 w 3913380"/>
                <a:gd name="connsiteY82" fmla="*/ 2308860 h 4328160"/>
                <a:gd name="connsiteX83" fmla="*/ 3905760 w 3913380"/>
                <a:gd name="connsiteY83" fmla="*/ 2263140 h 4328160"/>
                <a:gd name="connsiteX84" fmla="*/ 3913380 w 3913380"/>
                <a:gd name="connsiteY84" fmla="*/ 2232660 h 4328160"/>
                <a:gd name="connsiteX85" fmla="*/ 3898140 w 3913380"/>
                <a:gd name="connsiteY85" fmla="*/ 2080260 h 4328160"/>
                <a:gd name="connsiteX86" fmla="*/ 3860040 w 3913380"/>
                <a:gd name="connsiteY86" fmla="*/ 1996440 h 4328160"/>
                <a:gd name="connsiteX87" fmla="*/ 3814320 w 3913380"/>
                <a:gd name="connsiteY87" fmla="*/ 1935480 h 4328160"/>
                <a:gd name="connsiteX88" fmla="*/ 3745740 w 3913380"/>
                <a:gd name="connsiteY88" fmla="*/ 1859280 h 4328160"/>
                <a:gd name="connsiteX89" fmla="*/ 3700020 w 3913380"/>
                <a:gd name="connsiteY89" fmla="*/ 1798320 h 4328160"/>
                <a:gd name="connsiteX90" fmla="*/ 3631440 w 3913380"/>
                <a:gd name="connsiteY90" fmla="*/ 1760220 h 4328160"/>
                <a:gd name="connsiteX91" fmla="*/ 3555240 w 3913380"/>
                <a:gd name="connsiteY91" fmla="*/ 1744980 h 4328160"/>
                <a:gd name="connsiteX92" fmla="*/ 3456180 w 3913380"/>
                <a:gd name="connsiteY92" fmla="*/ 1706880 h 4328160"/>
                <a:gd name="connsiteX93" fmla="*/ 3357120 w 3913380"/>
                <a:gd name="connsiteY93" fmla="*/ 1623060 h 4328160"/>
                <a:gd name="connsiteX94" fmla="*/ 3296160 w 3913380"/>
                <a:gd name="connsiteY94" fmla="*/ 1546860 h 4328160"/>
                <a:gd name="connsiteX95" fmla="*/ 3288540 w 3913380"/>
                <a:gd name="connsiteY95" fmla="*/ 1485900 h 4328160"/>
                <a:gd name="connsiteX96" fmla="*/ 3273300 w 3913380"/>
                <a:gd name="connsiteY96" fmla="*/ 1447800 h 4328160"/>
                <a:gd name="connsiteX97" fmla="*/ 3258060 w 3913380"/>
                <a:gd name="connsiteY97" fmla="*/ 1325880 h 4328160"/>
                <a:gd name="connsiteX98" fmla="*/ 3242820 w 3913380"/>
                <a:gd name="connsiteY98" fmla="*/ 1249680 h 4328160"/>
                <a:gd name="connsiteX99" fmla="*/ 3235200 w 3913380"/>
                <a:gd name="connsiteY99" fmla="*/ 952500 h 4328160"/>
                <a:gd name="connsiteX100" fmla="*/ 3212340 w 3913380"/>
                <a:gd name="connsiteY100" fmla="*/ 830580 h 4328160"/>
                <a:gd name="connsiteX101" fmla="*/ 3204720 w 3913380"/>
                <a:gd name="connsiteY101" fmla="*/ 777240 h 4328160"/>
                <a:gd name="connsiteX102" fmla="*/ 3174240 w 3913380"/>
                <a:gd name="connsiteY102" fmla="*/ 701040 h 4328160"/>
                <a:gd name="connsiteX103" fmla="*/ 3143760 w 3913380"/>
                <a:gd name="connsiteY103" fmla="*/ 617220 h 4328160"/>
                <a:gd name="connsiteX104" fmla="*/ 3105660 w 3913380"/>
                <a:gd name="connsiteY104" fmla="*/ 556260 h 4328160"/>
                <a:gd name="connsiteX105" fmla="*/ 3014220 w 3913380"/>
                <a:gd name="connsiteY105" fmla="*/ 510540 h 4328160"/>
                <a:gd name="connsiteX106" fmla="*/ 2945640 w 3913380"/>
                <a:gd name="connsiteY106" fmla="*/ 464820 h 4328160"/>
                <a:gd name="connsiteX107" fmla="*/ 2907540 w 3913380"/>
                <a:gd name="connsiteY107" fmla="*/ 449580 h 4328160"/>
                <a:gd name="connsiteX108" fmla="*/ 2838960 w 3913380"/>
                <a:gd name="connsiteY108" fmla="*/ 396240 h 4328160"/>
                <a:gd name="connsiteX109" fmla="*/ 2800860 w 3913380"/>
                <a:gd name="connsiteY109" fmla="*/ 373380 h 4328160"/>
                <a:gd name="connsiteX110" fmla="*/ 2739900 w 3913380"/>
                <a:gd name="connsiteY110" fmla="*/ 304800 h 4328160"/>
                <a:gd name="connsiteX111" fmla="*/ 2717040 w 3913380"/>
                <a:gd name="connsiteY111" fmla="*/ 274320 h 4328160"/>
                <a:gd name="connsiteX112" fmla="*/ 2678940 w 3913380"/>
                <a:gd name="connsiteY112" fmla="*/ 251460 h 4328160"/>
                <a:gd name="connsiteX113" fmla="*/ 2625600 w 3913380"/>
                <a:gd name="connsiteY113" fmla="*/ 220980 h 4328160"/>
                <a:gd name="connsiteX114" fmla="*/ 2587500 w 3913380"/>
                <a:gd name="connsiteY114" fmla="*/ 213360 h 4328160"/>
                <a:gd name="connsiteX115" fmla="*/ 2465580 w 3913380"/>
                <a:gd name="connsiteY115" fmla="*/ 182880 h 4328160"/>
                <a:gd name="connsiteX116" fmla="*/ 2351280 w 3913380"/>
                <a:gd name="connsiteY116" fmla="*/ 167640 h 4328160"/>
                <a:gd name="connsiteX117" fmla="*/ 2244600 w 3913380"/>
                <a:gd name="connsiteY117" fmla="*/ 144780 h 4328160"/>
                <a:gd name="connsiteX118" fmla="*/ 2206500 w 3913380"/>
                <a:gd name="connsiteY118" fmla="*/ 129540 h 4328160"/>
                <a:gd name="connsiteX119" fmla="*/ 2099820 w 3913380"/>
                <a:gd name="connsiteY119" fmla="*/ 83820 h 4328160"/>
                <a:gd name="connsiteX120" fmla="*/ 2061720 w 3913380"/>
                <a:gd name="connsiteY120" fmla="*/ 53340 h 4328160"/>
                <a:gd name="connsiteX121" fmla="*/ 2023620 w 3913380"/>
                <a:gd name="connsiteY121" fmla="*/ 45720 h 4328160"/>
                <a:gd name="connsiteX122" fmla="*/ 1962660 w 3913380"/>
                <a:gd name="connsiteY122" fmla="*/ 30480 h 4328160"/>
                <a:gd name="connsiteX123" fmla="*/ 1916940 w 3913380"/>
                <a:gd name="connsiteY123" fmla="*/ 22860 h 4328160"/>
                <a:gd name="connsiteX124" fmla="*/ 1779780 w 3913380"/>
                <a:gd name="connsiteY124" fmla="*/ 0 h 4328160"/>
                <a:gd name="connsiteX125" fmla="*/ 545340 w 3913380"/>
                <a:gd name="connsiteY125" fmla="*/ 0 h 4328160"/>
                <a:gd name="connsiteX0" fmla="*/ 545340 w 3913380"/>
                <a:gd name="connsiteY0" fmla="*/ 0 h 4328302"/>
                <a:gd name="connsiteX1" fmla="*/ 560580 w 3913380"/>
                <a:gd name="connsiteY1" fmla="*/ 38100 h 4328302"/>
                <a:gd name="connsiteX2" fmla="*/ 568200 w 3913380"/>
                <a:gd name="connsiteY2" fmla="*/ 60960 h 4328302"/>
                <a:gd name="connsiteX3" fmla="*/ 583440 w 3913380"/>
                <a:gd name="connsiteY3" fmla="*/ 99060 h 4328302"/>
                <a:gd name="connsiteX4" fmla="*/ 606300 w 3913380"/>
                <a:gd name="connsiteY4" fmla="*/ 167640 h 4328302"/>
                <a:gd name="connsiteX5" fmla="*/ 613920 w 3913380"/>
                <a:gd name="connsiteY5" fmla="*/ 190500 h 4328302"/>
                <a:gd name="connsiteX6" fmla="*/ 438660 w 3913380"/>
                <a:gd name="connsiteY6" fmla="*/ 579120 h 4328302"/>
                <a:gd name="connsiteX7" fmla="*/ 487347 w 3913380"/>
                <a:gd name="connsiteY7" fmla="*/ 1179662 h 4328302"/>
                <a:gd name="connsiteX8" fmla="*/ 453900 w 3913380"/>
                <a:gd name="connsiteY8" fmla="*/ 1584960 h 4328302"/>
                <a:gd name="connsiteX9" fmla="*/ 438660 w 3913380"/>
                <a:gd name="connsiteY9" fmla="*/ 1630680 h 4328302"/>
                <a:gd name="connsiteX10" fmla="*/ 408180 w 3913380"/>
                <a:gd name="connsiteY10" fmla="*/ 1691640 h 4328302"/>
                <a:gd name="connsiteX11" fmla="*/ 362460 w 3913380"/>
                <a:gd name="connsiteY11" fmla="*/ 1783080 h 4328302"/>
                <a:gd name="connsiteX12" fmla="*/ 347220 w 3913380"/>
                <a:gd name="connsiteY12" fmla="*/ 1813560 h 4328302"/>
                <a:gd name="connsiteX13" fmla="*/ 309120 w 3913380"/>
                <a:gd name="connsiteY13" fmla="*/ 1866900 h 4328302"/>
                <a:gd name="connsiteX14" fmla="*/ 278640 w 3913380"/>
                <a:gd name="connsiteY14" fmla="*/ 1935480 h 4328302"/>
                <a:gd name="connsiteX15" fmla="*/ 263400 w 3913380"/>
                <a:gd name="connsiteY15" fmla="*/ 1988820 h 4328302"/>
                <a:gd name="connsiteX16" fmla="*/ 248160 w 3913380"/>
                <a:gd name="connsiteY16" fmla="*/ 2019300 h 4328302"/>
                <a:gd name="connsiteX17" fmla="*/ 217680 w 3913380"/>
                <a:gd name="connsiteY17" fmla="*/ 2125980 h 4328302"/>
                <a:gd name="connsiteX18" fmla="*/ 210060 w 3913380"/>
                <a:gd name="connsiteY18" fmla="*/ 2179320 h 4328302"/>
                <a:gd name="connsiteX19" fmla="*/ 202440 w 3913380"/>
                <a:gd name="connsiteY19" fmla="*/ 2202180 h 4328302"/>
                <a:gd name="connsiteX20" fmla="*/ 179580 w 3913380"/>
                <a:gd name="connsiteY20" fmla="*/ 2286000 h 4328302"/>
                <a:gd name="connsiteX21" fmla="*/ 42420 w 3913380"/>
                <a:gd name="connsiteY21" fmla="*/ 2900680 h 4328302"/>
                <a:gd name="connsiteX22" fmla="*/ 57660 w 3913380"/>
                <a:gd name="connsiteY22" fmla="*/ 2941320 h 4328302"/>
                <a:gd name="connsiteX23" fmla="*/ 42420 w 3913380"/>
                <a:gd name="connsiteY23" fmla="*/ 2971800 h 4328302"/>
                <a:gd name="connsiteX24" fmla="*/ 34800 w 3913380"/>
                <a:gd name="connsiteY24" fmla="*/ 3032760 h 4328302"/>
                <a:gd name="connsiteX25" fmla="*/ 19560 w 3913380"/>
                <a:gd name="connsiteY25" fmla="*/ 3086100 h 4328302"/>
                <a:gd name="connsiteX26" fmla="*/ 25067 w 3913380"/>
                <a:gd name="connsiteY26" fmla="*/ 3266272 h 4328302"/>
                <a:gd name="connsiteX27" fmla="*/ 149100 w 3913380"/>
                <a:gd name="connsiteY27" fmla="*/ 3489960 h 4328302"/>
                <a:gd name="connsiteX28" fmla="*/ 451360 w 3913380"/>
                <a:gd name="connsiteY28" fmla="*/ 3451860 h 4328302"/>
                <a:gd name="connsiteX29" fmla="*/ 646940 w 3913380"/>
                <a:gd name="connsiteY29" fmla="*/ 3543300 h 4328302"/>
                <a:gd name="connsiteX30" fmla="*/ 1106680 w 3913380"/>
                <a:gd name="connsiteY30" fmla="*/ 3934460 h 4328302"/>
                <a:gd name="connsiteX31" fmla="*/ 1482600 w 3913380"/>
                <a:gd name="connsiteY31" fmla="*/ 3878580 h 4328302"/>
                <a:gd name="connsiteX32" fmla="*/ 1894080 w 3913380"/>
                <a:gd name="connsiteY32" fmla="*/ 3799840 h 4328302"/>
                <a:gd name="connsiteX33" fmla="*/ 2082040 w 3913380"/>
                <a:gd name="connsiteY33" fmla="*/ 4061460 h 4328302"/>
                <a:gd name="connsiteX34" fmla="*/ 2404620 w 3913380"/>
                <a:gd name="connsiteY34" fmla="*/ 4305300 h 4328302"/>
                <a:gd name="connsiteX35" fmla="*/ 2427480 w 3913380"/>
                <a:gd name="connsiteY35" fmla="*/ 4320540 h 4328302"/>
                <a:gd name="connsiteX36" fmla="*/ 2457960 w 3913380"/>
                <a:gd name="connsiteY36" fmla="*/ 4328160 h 4328302"/>
                <a:gd name="connsiteX37" fmla="*/ 2656080 w 3913380"/>
                <a:gd name="connsiteY37" fmla="*/ 4320540 h 4328302"/>
                <a:gd name="connsiteX38" fmla="*/ 2724660 w 3913380"/>
                <a:gd name="connsiteY38" fmla="*/ 4282440 h 4328302"/>
                <a:gd name="connsiteX39" fmla="*/ 2778000 w 3913380"/>
                <a:gd name="connsiteY39" fmla="*/ 4244340 h 4328302"/>
                <a:gd name="connsiteX40" fmla="*/ 2831340 w 3913380"/>
                <a:gd name="connsiteY40" fmla="*/ 4137660 h 4328302"/>
                <a:gd name="connsiteX41" fmla="*/ 2838960 w 3913380"/>
                <a:gd name="connsiteY41" fmla="*/ 4099560 h 4328302"/>
                <a:gd name="connsiteX42" fmla="*/ 2861820 w 3913380"/>
                <a:gd name="connsiteY42" fmla="*/ 4038600 h 4328302"/>
                <a:gd name="connsiteX43" fmla="*/ 2854200 w 3913380"/>
                <a:gd name="connsiteY43" fmla="*/ 3680460 h 4328302"/>
                <a:gd name="connsiteX44" fmla="*/ 2846580 w 3913380"/>
                <a:gd name="connsiteY44" fmla="*/ 3642360 h 4328302"/>
                <a:gd name="connsiteX45" fmla="*/ 2823720 w 3913380"/>
                <a:gd name="connsiteY45" fmla="*/ 3604260 h 4328302"/>
                <a:gd name="connsiteX46" fmla="*/ 2808480 w 3913380"/>
                <a:gd name="connsiteY46" fmla="*/ 3573780 h 4328302"/>
                <a:gd name="connsiteX47" fmla="*/ 2770380 w 3913380"/>
                <a:gd name="connsiteY47" fmla="*/ 3528060 h 4328302"/>
                <a:gd name="connsiteX48" fmla="*/ 2732280 w 3913380"/>
                <a:gd name="connsiteY48" fmla="*/ 3429000 h 4328302"/>
                <a:gd name="connsiteX49" fmla="*/ 2717040 w 3913380"/>
                <a:gd name="connsiteY49" fmla="*/ 3375660 h 4328302"/>
                <a:gd name="connsiteX50" fmla="*/ 2709420 w 3913380"/>
                <a:gd name="connsiteY50" fmla="*/ 3345180 h 4328302"/>
                <a:gd name="connsiteX51" fmla="*/ 2694180 w 3913380"/>
                <a:gd name="connsiteY51" fmla="*/ 3299460 h 4328302"/>
                <a:gd name="connsiteX52" fmla="*/ 2686560 w 3913380"/>
                <a:gd name="connsiteY52" fmla="*/ 3253740 h 4328302"/>
                <a:gd name="connsiteX53" fmla="*/ 2648460 w 3913380"/>
                <a:gd name="connsiteY53" fmla="*/ 3116580 h 4328302"/>
                <a:gd name="connsiteX54" fmla="*/ 2602740 w 3913380"/>
                <a:gd name="connsiteY54" fmla="*/ 3032760 h 4328302"/>
                <a:gd name="connsiteX55" fmla="*/ 2579880 w 3913380"/>
                <a:gd name="connsiteY55" fmla="*/ 2979420 h 4328302"/>
                <a:gd name="connsiteX56" fmla="*/ 2534160 w 3913380"/>
                <a:gd name="connsiteY56" fmla="*/ 2887980 h 4328302"/>
                <a:gd name="connsiteX57" fmla="*/ 2496060 w 3913380"/>
                <a:gd name="connsiteY57" fmla="*/ 2773680 h 4328302"/>
                <a:gd name="connsiteX58" fmla="*/ 2488440 w 3913380"/>
                <a:gd name="connsiteY58" fmla="*/ 2727960 h 4328302"/>
                <a:gd name="connsiteX59" fmla="*/ 2511300 w 3913380"/>
                <a:gd name="connsiteY59" fmla="*/ 2583180 h 4328302"/>
                <a:gd name="connsiteX60" fmla="*/ 2595120 w 3913380"/>
                <a:gd name="connsiteY60" fmla="*/ 2529840 h 4328302"/>
                <a:gd name="connsiteX61" fmla="*/ 2663700 w 3913380"/>
                <a:gd name="connsiteY61" fmla="*/ 2522220 h 4328302"/>
                <a:gd name="connsiteX62" fmla="*/ 2709420 w 3913380"/>
                <a:gd name="connsiteY62" fmla="*/ 2514600 h 4328302"/>
                <a:gd name="connsiteX63" fmla="*/ 2922780 w 3913380"/>
                <a:gd name="connsiteY63" fmla="*/ 2499360 h 4328302"/>
                <a:gd name="connsiteX64" fmla="*/ 2945640 w 3913380"/>
                <a:gd name="connsiteY64" fmla="*/ 2491740 h 4328302"/>
                <a:gd name="connsiteX65" fmla="*/ 2968500 w 3913380"/>
                <a:gd name="connsiteY65" fmla="*/ 2476500 h 4328302"/>
                <a:gd name="connsiteX66" fmla="*/ 3037080 w 3913380"/>
                <a:gd name="connsiteY66" fmla="*/ 2415540 h 4328302"/>
                <a:gd name="connsiteX67" fmla="*/ 3052320 w 3913380"/>
                <a:gd name="connsiteY67" fmla="*/ 2377440 h 4328302"/>
                <a:gd name="connsiteX68" fmla="*/ 3120900 w 3913380"/>
                <a:gd name="connsiteY68" fmla="*/ 2331720 h 4328302"/>
                <a:gd name="connsiteX69" fmla="*/ 3159000 w 3913380"/>
                <a:gd name="connsiteY69" fmla="*/ 2324100 h 4328302"/>
                <a:gd name="connsiteX70" fmla="*/ 3212340 w 3913380"/>
                <a:gd name="connsiteY70" fmla="*/ 2308860 h 4328302"/>
                <a:gd name="connsiteX71" fmla="*/ 3242820 w 3913380"/>
                <a:gd name="connsiteY71" fmla="*/ 2270760 h 4328302"/>
                <a:gd name="connsiteX72" fmla="*/ 3265680 w 3913380"/>
                <a:gd name="connsiteY72" fmla="*/ 2209800 h 4328302"/>
                <a:gd name="connsiteX73" fmla="*/ 3273300 w 3913380"/>
                <a:gd name="connsiteY73" fmla="*/ 2179320 h 4328302"/>
                <a:gd name="connsiteX74" fmla="*/ 3280920 w 3913380"/>
                <a:gd name="connsiteY74" fmla="*/ 2141220 h 4328302"/>
                <a:gd name="connsiteX75" fmla="*/ 3311400 w 3913380"/>
                <a:gd name="connsiteY75" fmla="*/ 2125980 h 4328302"/>
                <a:gd name="connsiteX76" fmla="*/ 3463800 w 3913380"/>
                <a:gd name="connsiteY76" fmla="*/ 2133600 h 4328302"/>
                <a:gd name="connsiteX77" fmla="*/ 3532380 w 3913380"/>
                <a:gd name="connsiteY77" fmla="*/ 2186940 h 4328302"/>
                <a:gd name="connsiteX78" fmla="*/ 3555240 w 3913380"/>
                <a:gd name="connsiteY78" fmla="*/ 2202180 h 4328302"/>
                <a:gd name="connsiteX79" fmla="*/ 3608580 w 3913380"/>
                <a:gd name="connsiteY79" fmla="*/ 2270760 h 4328302"/>
                <a:gd name="connsiteX80" fmla="*/ 3646680 w 3913380"/>
                <a:gd name="connsiteY80" fmla="*/ 2301240 h 4328302"/>
                <a:gd name="connsiteX81" fmla="*/ 3730500 w 3913380"/>
                <a:gd name="connsiteY81" fmla="*/ 2308860 h 4328302"/>
                <a:gd name="connsiteX82" fmla="*/ 3905760 w 3913380"/>
                <a:gd name="connsiteY82" fmla="*/ 2263140 h 4328302"/>
                <a:gd name="connsiteX83" fmla="*/ 3913380 w 3913380"/>
                <a:gd name="connsiteY83" fmla="*/ 2232660 h 4328302"/>
                <a:gd name="connsiteX84" fmla="*/ 3898140 w 3913380"/>
                <a:gd name="connsiteY84" fmla="*/ 2080260 h 4328302"/>
                <a:gd name="connsiteX85" fmla="*/ 3860040 w 3913380"/>
                <a:gd name="connsiteY85" fmla="*/ 1996440 h 4328302"/>
                <a:gd name="connsiteX86" fmla="*/ 3814320 w 3913380"/>
                <a:gd name="connsiteY86" fmla="*/ 1935480 h 4328302"/>
                <a:gd name="connsiteX87" fmla="*/ 3745740 w 3913380"/>
                <a:gd name="connsiteY87" fmla="*/ 1859280 h 4328302"/>
                <a:gd name="connsiteX88" fmla="*/ 3700020 w 3913380"/>
                <a:gd name="connsiteY88" fmla="*/ 1798320 h 4328302"/>
                <a:gd name="connsiteX89" fmla="*/ 3631440 w 3913380"/>
                <a:gd name="connsiteY89" fmla="*/ 1760220 h 4328302"/>
                <a:gd name="connsiteX90" fmla="*/ 3555240 w 3913380"/>
                <a:gd name="connsiteY90" fmla="*/ 1744980 h 4328302"/>
                <a:gd name="connsiteX91" fmla="*/ 3456180 w 3913380"/>
                <a:gd name="connsiteY91" fmla="*/ 1706880 h 4328302"/>
                <a:gd name="connsiteX92" fmla="*/ 3357120 w 3913380"/>
                <a:gd name="connsiteY92" fmla="*/ 1623060 h 4328302"/>
                <a:gd name="connsiteX93" fmla="*/ 3296160 w 3913380"/>
                <a:gd name="connsiteY93" fmla="*/ 1546860 h 4328302"/>
                <a:gd name="connsiteX94" fmla="*/ 3288540 w 3913380"/>
                <a:gd name="connsiteY94" fmla="*/ 1485900 h 4328302"/>
                <a:gd name="connsiteX95" fmla="*/ 3273300 w 3913380"/>
                <a:gd name="connsiteY95" fmla="*/ 1447800 h 4328302"/>
                <a:gd name="connsiteX96" fmla="*/ 3258060 w 3913380"/>
                <a:gd name="connsiteY96" fmla="*/ 1325880 h 4328302"/>
                <a:gd name="connsiteX97" fmla="*/ 3242820 w 3913380"/>
                <a:gd name="connsiteY97" fmla="*/ 1249680 h 4328302"/>
                <a:gd name="connsiteX98" fmla="*/ 3235200 w 3913380"/>
                <a:gd name="connsiteY98" fmla="*/ 952500 h 4328302"/>
                <a:gd name="connsiteX99" fmla="*/ 3212340 w 3913380"/>
                <a:gd name="connsiteY99" fmla="*/ 830580 h 4328302"/>
                <a:gd name="connsiteX100" fmla="*/ 3204720 w 3913380"/>
                <a:gd name="connsiteY100" fmla="*/ 777240 h 4328302"/>
                <a:gd name="connsiteX101" fmla="*/ 3174240 w 3913380"/>
                <a:gd name="connsiteY101" fmla="*/ 701040 h 4328302"/>
                <a:gd name="connsiteX102" fmla="*/ 3143760 w 3913380"/>
                <a:gd name="connsiteY102" fmla="*/ 617220 h 4328302"/>
                <a:gd name="connsiteX103" fmla="*/ 3105660 w 3913380"/>
                <a:gd name="connsiteY103" fmla="*/ 556260 h 4328302"/>
                <a:gd name="connsiteX104" fmla="*/ 3014220 w 3913380"/>
                <a:gd name="connsiteY104" fmla="*/ 510540 h 4328302"/>
                <a:gd name="connsiteX105" fmla="*/ 2945640 w 3913380"/>
                <a:gd name="connsiteY105" fmla="*/ 464820 h 4328302"/>
                <a:gd name="connsiteX106" fmla="*/ 2907540 w 3913380"/>
                <a:gd name="connsiteY106" fmla="*/ 449580 h 4328302"/>
                <a:gd name="connsiteX107" fmla="*/ 2838960 w 3913380"/>
                <a:gd name="connsiteY107" fmla="*/ 396240 h 4328302"/>
                <a:gd name="connsiteX108" fmla="*/ 2800860 w 3913380"/>
                <a:gd name="connsiteY108" fmla="*/ 373380 h 4328302"/>
                <a:gd name="connsiteX109" fmla="*/ 2739900 w 3913380"/>
                <a:gd name="connsiteY109" fmla="*/ 304800 h 4328302"/>
                <a:gd name="connsiteX110" fmla="*/ 2717040 w 3913380"/>
                <a:gd name="connsiteY110" fmla="*/ 274320 h 4328302"/>
                <a:gd name="connsiteX111" fmla="*/ 2678940 w 3913380"/>
                <a:gd name="connsiteY111" fmla="*/ 251460 h 4328302"/>
                <a:gd name="connsiteX112" fmla="*/ 2625600 w 3913380"/>
                <a:gd name="connsiteY112" fmla="*/ 220980 h 4328302"/>
                <a:gd name="connsiteX113" fmla="*/ 2587500 w 3913380"/>
                <a:gd name="connsiteY113" fmla="*/ 213360 h 4328302"/>
                <a:gd name="connsiteX114" fmla="*/ 2465580 w 3913380"/>
                <a:gd name="connsiteY114" fmla="*/ 182880 h 4328302"/>
                <a:gd name="connsiteX115" fmla="*/ 2351280 w 3913380"/>
                <a:gd name="connsiteY115" fmla="*/ 167640 h 4328302"/>
                <a:gd name="connsiteX116" fmla="*/ 2244600 w 3913380"/>
                <a:gd name="connsiteY116" fmla="*/ 144780 h 4328302"/>
                <a:gd name="connsiteX117" fmla="*/ 2206500 w 3913380"/>
                <a:gd name="connsiteY117" fmla="*/ 129540 h 4328302"/>
                <a:gd name="connsiteX118" fmla="*/ 2099820 w 3913380"/>
                <a:gd name="connsiteY118" fmla="*/ 83820 h 4328302"/>
                <a:gd name="connsiteX119" fmla="*/ 2061720 w 3913380"/>
                <a:gd name="connsiteY119" fmla="*/ 53340 h 4328302"/>
                <a:gd name="connsiteX120" fmla="*/ 2023620 w 3913380"/>
                <a:gd name="connsiteY120" fmla="*/ 45720 h 4328302"/>
                <a:gd name="connsiteX121" fmla="*/ 1962660 w 3913380"/>
                <a:gd name="connsiteY121" fmla="*/ 30480 h 4328302"/>
                <a:gd name="connsiteX122" fmla="*/ 1916940 w 3913380"/>
                <a:gd name="connsiteY122" fmla="*/ 22860 h 4328302"/>
                <a:gd name="connsiteX123" fmla="*/ 1779780 w 3913380"/>
                <a:gd name="connsiteY123" fmla="*/ 0 h 4328302"/>
                <a:gd name="connsiteX124" fmla="*/ 545340 w 3913380"/>
                <a:gd name="connsiteY124" fmla="*/ 0 h 4328302"/>
                <a:gd name="connsiteX0" fmla="*/ 545340 w 3913380"/>
                <a:gd name="connsiteY0" fmla="*/ 0 h 4342484"/>
                <a:gd name="connsiteX1" fmla="*/ 560580 w 3913380"/>
                <a:gd name="connsiteY1" fmla="*/ 38100 h 4342484"/>
                <a:gd name="connsiteX2" fmla="*/ 568200 w 3913380"/>
                <a:gd name="connsiteY2" fmla="*/ 60960 h 4342484"/>
                <a:gd name="connsiteX3" fmla="*/ 583440 w 3913380"/>
                <a:gd name="connsiteY3" fmla="*/ 99060 h 4342484"/>
                <a:gd name="connsiteX4" fmla="*/ 606300 w 3913380"/>
                <a:gd name="connsiteY4" fmla="*/ 167640 h 4342484"/>
                <a:gd name="connsiteX5" fmla="*/ 613920 w 3913380"/>
                <a:gd name="connsiteY5" fmla="*/ 190500 h 4342484"/>
                <a:gd name="connsiteX6" fmla="*/ 438660 w 3913380"/>
                <a:gd name="connsiteY6" fmla="*/ 579120 h 4342484"/>
                <a:gd name="connsiteX7" fmla="*/ 487347 w 3913380"/>
                <a:gd name="connsiteY7" fmla="*/ 1179662 h 4342484"/>
                <a:gd name="connsiteX8" fmla="*/ 453900 w 3913380"/>
                <a:gd name="connsiteY8" fmla="*/ 1584960 h 4342484"/>
                <a:gd name="connsiteX9" fmla="*/ 438660 w 3913380"/>
                <a:gd name="connsiteY9" fmla="*/ 1630680 h 4342484"/>
                <a:gd name="connsiteX10" fmla="*/ 408180 w 3913380"/>
                <a:gd name="connsiteY10" fmla="*/ 1691640 h 4342484"/>
                <a:gd name="connsiteX11" fmla="*/ 362460 w 3913380"/>
                <a:gd name="connsiteY11" fmla="*/ 1783080 h 4342484"/>
                <a:gd name="connsiteX12" fmla="*/ 347220 w 3913380"/>
                <a:gd name="connsiteY12" fmla="*/ 1813560 h 4342484"/>
                <a:gd name="connsiteX13" fmla="*/ 309120 w 3913380"/>
                <a:gd name="connsiteY13" fmla="*/ 1866900 h 4342484"/>
                <a:gd name="connsiteX14" fmla="*/ 278640 w 3913380"/>
                <a:gd name="connsiteY14" fmla="*/ 1935480 h 4342484"/>
                <a:gd name="connsiteX15" fmla="*/ 263400 w 3913380"/>
                <a:gd name="connsiteY15" fmla="*/ 1988820 h 4342484"/>
                <a:gd name="connsiteX16" fmla="*/ 248160 w 3913380"/>
                <a:gd name="connsiteY16" fmla="*/ 2019300 h 4342484"/>
                <a:gd name="connsiteX17" fmla="*/ 217680 w 3913380"/>
                <a:gd name="connsiteY17" fmla="*/ 2125980 h 4342484"/>
                <a:gd name="connsiteX18" fmla="*/ 210060 w 3913380"/>
                <a:gd name="connsiteY18" fmla="*/ 2179320 h 4342484"/>
                <a:gd name="connsiteX19" fmla="*/ 202440 w 3913380"/>
                <a:gd name="connsiteY19" fmla="*/ 2202180 h 4342484"/>
                <a:gd name="connsiteX20" fmla="*/ 179580 w 3913380"/>
                <a:gd name="connsiteY20" fmla="*/ 2286000 h 4342484"/>
                <a:gd name="connsiteX21" fmla="*/ 42420 w 3913380"/>
                <a:gd name="connsiteY21" fmla="*/ 2900680 h 4342484"/>
                <a:gd name="connsiteX22" fmla="*/ 57660 w 3913380"/>
                <a:gd name="connsiteY22" fmla="*/ 2941320 h 4342484"/>
                <a:gd name="connsiteX23" fmla="*/ 42420 w 3913380"/>
                <a:gd name="connsiteY23" fmla="*/ 2971800 h 4342484"/>
                <a:gd name="connsiteX24" fmla="*/ 34800 w 3913380"/>
                <a:gd name="connsiteY24" fmla="*/ 3032760 h 4342484"/>
                <a:gd name="connsiteX25" fmla="*/ 19560 w 3913380"/>
                <a:gd name="connsiteY25" fmla="*/ 3086100 h 4342484"/>
                <a:gd name="connsiteX26" fmla="*/ 25067 w 3913380"/>
                <a:gd name="connsiteY26" fmla="*/ 3266272 h 4342484"/>
                <a:gd name="connsiteX27" fmla="*/ 149100 w 3913380"/>
                <a:gd name="connsiteY27" fmla="*/ 3489960 h 4342484"/>
                <a:gd name="connsiteX28" fmla="*/ 451360 w 3913380"/>
                <a:gd name="connsiteY28" fmla="*/ 3451860 h 4342484"/>
                <a:gd name="connsiteX29" fmla="*/ 646940 w 3913380"/>
                <a:gd name="connsiteY29" fmla="*/ 3543300 h 4342484"/>
                <a:gd name="connsiteX30" fmla="*/ 1106680 w 3913380"/>
                <a:gd name="connsiteY30" fmla="*/ 3934460 h 4342484"/>
                <a:gd name="connsiteX31" fmla="*/ 1482600 w 3913380"/>
                <a:gd name="connsiteY31" fmla="*/ 3878580 h 4342484"/>
                <a:gd name="connsiteX32" fmla="*/ 1894080 w 3913380"/>
                <a:gd name="connsiteY32" fmla="*/ 3799840 h 4342484"/>
                <a:gd name="connsiteX33" fmla="*/ 2082040 w 3913380"/>
                <a:gd name="connsiteY33" fmla="*/ 4061460 h 4342484"/>
                <a:gd name="connsiteX34" fmla="*/ 2427480 w 3913380"/>
                <a:gd name="connsiteY34" fmla="*/ 4320540 h 4342484"/>
                <a:gd name="connsiteX35" fmla="*/ 2457960 w 3913380"/>
                <a:gd name="connsiteY35" fmla="*/ 4328160 h 4342484"/>
                <a:gd name="connsiteX36" fmla="*/ 2656080 w 3913380"/>
                <a:gd name="connsiteY36" fmla="*/ 4320540 h 4342484"/>
                <a:gd name="connsiteX37" fmla="*/ 2724660 w 3913380"/>
                <a:gd name="connsiteY37" fmla="*/ 4282440 h 4342484"/>
                <a:gd name="connsiteX38" fmla="*/ 2778000 w 3913380"/>
                <a:gd name="connsiteY38" fmla="*/ 4244340 h 4342484"/>
                <a:gd name="connsiteX39" fmla="*/ 2831340 w 3913380"/>
                <a:gd name="connsiteY39" fmla="*/ 4137660 h 4342484"/>
                <a:gd name="connsiteX40" fmla="*/ 2838960 w 3913380"/>
                <a:gd name="connsiteY40" fmla="*/ 4099560 h 4342484"/>
                <a:gd name="connsiteX41" fmla="*/ 2861820 w 3913380"/>
                <a:gd name="connsiteY41" fmla="*/ 4038600 h 4342484"/>
                <a:gd name="connsiteX42" fmla="*/ 2854200 w 3913380"/>
                <a:gd name="connsiteY42" fmla="*/ 3680460 h 4342484"/>
                <a:gd name="connsiteX43" fmla="*/ 2846580 w 3913380"/>
                <a:gd name="connsiteY43" fmla="*/ 3642360 h 4342484"/>
                <a:gd name="connsiteX44" fmla="*/ 2823720 w 3913380"/>
                <a:gd name="connsiteY44" fmla="*/ 3604260 h 4342484"/>
                <a:gd name="connsiteX45" fmla="*/ 2808480 w 3913380"/>
                <a:gd name="connsiteY45" fmla="*/ 3573780 h 4342484"/>
                <a:gd name="connsiteX46" fmla="*/ 2770380 w 3913380"/>
                <a:gd name="connsiteY46" fmla="*/ 3528060 h 4342484"/>
                <a:gd name="connsiteX47" fmla="*/ 2732280 w 3913380"/>
                <a:gd name="connsiteY47" fmla="*/ 3429000 h 4342484"/>
                <a:gd name="connsiteX48" fmla="*/ 2717040 w 3913380"/>
                <a:gd name="connsiteY48" fmla="*/ 3375660 h 4342484"/>
                <a:gd name="connsiteX49" fmla="*/ 2709420 w 3913380"/>
                <a:gd name="connsiteY49" fmla="*/ 3345180 h 4342484"/>
                <a:gd name="connsiteX50" fmla="*/ 2694180 w 3913380"/>
                <a:gd name="connsiteY50" fmla="*/ 3299460 h 4342484"/>
                <a:gd name="connsiteX51" fmla="*/ 2686560 w 3913380"/>
                <a:gd name="connsiteY51" fmla="*/ 3253740 h 4342484"/>
                <a:gd name="connsiteX52" fmla="*/ 2648460 w 3913380"/>
                <a:gd name="connsiteY52" fmla="*/ 3116580 h 4342484"/>
                <a:gd name="connsiteX53" fmla="*/ 2602740 w 3913380"/>
                <a:gd name="connsiteY53" fmla="*/ 3032760 h 4342484"/>
                <a:gd name="connsiteX54" fmla="*/ 2579880 w 3913380"/>
                <a:gd name="connsiteY54" fmla="*/ 2979420 h 4342484"/>
                <a:gd name="connsiteX55" fmla="*/ 2534160 w 3913380"/>
                <a:gd name="connsiteY55" fmla="*/ 2887980 h 4342484"/>
                <a:gd name="connsiteX56" fmla="*/ 2496060 w 3913380"/>
                <a:gd name="connsiteY56" fmla="*/ 2773680 h 4342484"/>
                <a:gd name="connsiteX57" fmla="*/ 2488440 w 3913380"/>
                <a:gd name="connsiteY57" fmla="*/ 2727960 h 4342484"/>
                <a:gd name="connsiteX58" fmla="*/ 2511300 w 3913380"/>
                <a:gd name="connsiteY58" fmla="*/ 2583180 h 4342484"/>
                <a:gd name="connsiteX59" fmla="*/ 2595120 w 3913380"/>
                <a:gd name="connsiteY59" fmla="*/ 2529840 h 4342484"/>
                <a:gd name="connsiteX60" fmla="*/ 2663700 w 3913380"/>
                <a:gd name="connsiteY60" fmla="*/ 2522220 h 4342484"/>
                <a:gd name="connsiteX61" fmla="*/ 2709420 w 3913380"/>
                <a:gd name="connsiteY61" fmla="*/ 2514600 h 4342484"/>
                <a:gd name="connsiteX62" fmla="*/ 2922780 w 3913380"/>
                <a:gd name="connsiteY62" fmla="*/ 2499360 h 4342484"/>
                <a:gd name="connsiteX63" fmla="*/ 2945640 w 3913380"/>
                <a:gd name="connsiteY63" fmla="*/ 2491740 h 4342484"/>
                <a:gd name="connsiteX64" fmla="*/ 2968500 w 3913380"/>
                <a:gd name="connsiteY64" fmla="*/ 2476500 h 4342484"/>
                <a:gd name="connsiteX65" fmla="*/ 3037080 w 3913380"/>
                <a:gd name="connsiteY65" fmla="*/ 2415540 h 4342484"/>
                <a:gd name="connsiteX66" fmla="*/ 3052320 w 3913380"/>
                <a:gd name="connsiteY66" fmla="*/ 2377440 h 4342484"/>
                <a:gd name="connsiteX67" fmla="*/ 3120900 w 3913380"/>
                <a:gd name="connsiteY67" fmla="*/ 2331720 h 4342484"/>
                <a:gd name="connsiteX68" fmla="*/ 3159000 w 3913380"/>
                <a:gd name="connsiteY68" fmla="*/ 2324100 h 4342484"/>
                <a:gd name="connsiteX69" fmla="*/ 3212340 w 3913380"/>
                <a:gd name="connsiteY69" fmla="*/ 2308860 h 4342484"/>
                <a:gd name="connsiteX70" fmla="*/ 3242820 w 3913380"/>
                <a:gd name="connsiteY70" fmla="*/ 2270760 h 4342484"/>
                <a:gd name="connsiteX71" fmla="*/ 3265680 w 3913380"/>
                <a:gd name="connsiteY71" fmla="*/ 2209800 h 4342484"/>
                <a:gd name="connsiteX72" fmla="*/ 3273300 w 3913380"/>
                <a:gd name="connsiteY72" fmla="*/ 2179320 h 4342484"/>
                <a:gd name="connsiteX73" fmla="*/ 3280920 w 3913380"/>
                <a:gd name="connsiteY73" fmla="*/ 2141220 h 4342484"/>
                <a:gd name="connsiteX74" fmla="*/ 3311400 w 3913380"/>
                <a:gd name="connsiteY74" fmla="*/ 2125980 h 4342484"/>
                <a:gd name="connsiteX75" fmla="*/ 3463800 w 3913380"/>
                <a:gd name="connsiteY75" fmla="*/ 2133600 h 4342484"/>
                <a:gd name="connsiteX76" fmla="*/ 3532380 w 3913380"/>
                <a:gd name="connsiteY76" fmla="*/ 2186940 h 4342484"/>
                <a:gd name="connsiteX77" fmla="*/ 3555240 w 3913380"/>
                <a:gd name="connsiteY77" fmla="*/ 2202180 h 4342484"/>
                <a:gd name="connsiteX78" fmla="*/ 3608580 w 3913380"/>
                <a:gd name="connsiteY78" fmla="*/ 2270760 h 4342484"/>
                <a:gd name="connsiteX79" fmla="*/ 3646680 w 3913380"/>
                <a:gd name="connsiteY79" fmla="*/ 2301240 h 4342484"/>
                <a:gd name="connsiteX80" fmla="*/ 3730500 w 3913380"/>
                <a:gd name="connsiteY80" fmla="*/ 2308860 h 4342484"/>
                <a:gd name="connsiteX81" fmla="*/ 3905760 w 3913380"/>
                <a:gd name="connsiteY81" fmla="*/ 2263140 h 4342484"/>
                <a:gd name="connsiteX82" fmla="*/ 3913380 w 3913380"/>
                <a:gd name="connsiteY82" fmla="*/ 2232660 h 4342484"/>
                <a:gd name="connsiteX83" fmla="*/ 3898140 w 3913380"/>
                <a:gd name="connsiteY83" fmla="*/ 2080260 h 4342484"/>
                <a:gd name="connsiteX84" fmla="*/ 3860040 w 3913380"/>
                <a:gd name="connsiteY84" fmla="*/ 1996440 h 4342484"/>
                <a:gd name="connsiteX85" fmla="*/ 3814320 w 3913380"/>
                <a:gd name="connsiteY85" fmla="*/ 1935480 h 4342484"/>
                <a:gd name="connsiteX86" fmla="*/ 3745740 w 3913380"/>
                <a:gd name="connsiteY86" fmla="*/ 1859280 h 4342484"/>
                <a:gd name="connsiteX87" fmla="*/ 3700020 w 3913380"/>
                <a:gd name="connsiteY87" fmla="*/ 1798320 h 4342484"/>
                <a:gd name="connsiteX88" fmla="*/ 3631440 w 3913380"/>
                <a:gd name="connsiteY88" fmla="*/ 1760220 h 4342484"/>
                <a:gd name="connsiteX89" fmla="*/ 3555240 w 3913380"/>
                <a:gd name="connsiteY89" fmla="*/ 1744980 h 4342484"/>
                <a:gd name="connsiteX90" fmla="*/ 3456180 w 3913380"/>
                <a:gd name="connsiteY90" fmla="*/ 1706880 h 4342484"/>
                <a:gd name="connsiteX91" fmla="*/ 3357120 w 3913380"/>
                <a:gd name="connsiteY91" fmla="*/ 1623060 h 4342484"/>
                <a:gd name="connsiteX92" fmla="*/ 3296160 w 3913380"/>
                <a:gd name="connsiteY92" fmla="*/ 1546860 h 4342484"/>
                <a:gd name="connsiteX93" fmla="*/ 3288540 w 3913380"/>
                <a:gd name="connsiteY93" fmla="*/ 1485900 h 4342484"/>
                <a:gd name="connsiteX94" fmla="*/ 3273300 w 3913380"/>
                <a:gd name="connsiteY94" fmla="*/ 1447800 h 4342484"/>
                <a:gd name="connsiteX95" fmla="*/ 3258060 w 3913380"/>
                <a:gd name="connsiteY95" fmla="*/ 1325880 h 4342484"/>
                <a:gd name="connsiteX96" fmla="*/ 3242820 w 3913380"/>
                <a:gd name="connsiteY96" fmla="*/ 1249680 h 4342484"/>
                <a:gd name="connsiteX97" fmla="*/ 3235200 w 3913380"/>
                <a:gd name="connsiteY97" fmla="*/ 952500 h 4342484"/>
                <a:gd name="connsiteX98" fmla="*/ 3212340 w 3913380"/>
                <a:gd name="connsiteY98" fmla="*/ 830580 h 4342484"/>
                <a:gd name="connsiteX99" fmla="*/ 3204720 w 3913380"/>
                <a:gd name="connsiteY99" fmla="*/ 777240 h 4342484"/>
                <a:gd name="connsiteX100" fmla="*/ 3174240 w 3913380"/>
                <a:gd name="connsiteY100" fmla="*/ 701040 h 4342484"/>
                <a:gd name="connsiteX101" fmla="*/ 3143760 w 3913380"/>
                <a:gd name="connsiteY101" fmla="*/ 617220 h 4342484"/>
                <a:gd name="connsiteX102" fmla="*/ 3105660 w 3913380"/>
                <a:gd name="connsiteY102" fmla="*/ 556260 h 4342484"/>
                <a:gd name="connsiteX103" fmla="*/ 3014220 w 3913380"/>
                <a:gd name="connsiteY103" fmla="*/ 510540 h 4342484"/>
                <a:gd name="connsiteX104" fmla="*/ 2945640 w 3913380"/>
                <a:gd name="connsiteY104" fmla="*/ 464820 h 4342484"/>
                <a:gd name="connsiteX105" fmla="*/ 2907540 w 3913380"/>
                <a:gd name="connsiteY105" fmla="*/ 449580 h 4342484"/>
                <a:gd name="connsiteX106" fmla="*/ 2838960 w 3913380"/>
                <a:gd name="connsiteY106" fmla="*/ 396240 h 4342484"/>
                <a:gd name="connsiteX107" fmla="*/ 2800860 w 3913380"/>
                <a:gd name="connsiteY107" fmla="*/ 373380 h 4342484"/>
                <a:gd name="connsiteX108" fmla="*/ 2739900 w 3913380"/>
                <a:gd name="connsiteY108" fmla="*/ 304800 h 4342484"/>
                <a:gd name="connsiteX109" fmla="*/ 2717040 w 3913380"/>
                <a:gd name="connsiteY109" fmla="*/ 274320 h 4342484"/>
                <a:gd name="connsiteX110" fmla="*/ 2678940 w 3913380"/>
                <a:gd name="connsiteY110" fmla="*/ 251460 h 4342484"/>
                <a:gd name="connsiteX111" fmla="*/ 2625600 w 3913380"/>
                <a:gd name="connsiteY111" fmla="*/ 220980 h 4342484"/>
                <a:gd name="connsiteX112" fmla="*/ 2587500 w 3913380"/>
                <a:gd name="connsiteY112" fmla="*/ 213360 h 4342484"/>
                <a:gd name="connsiteX113" fmla="*/ 2465580 w 3913380"/>
                <a:gd name="connsiteY113" fmla="*/ 182880 h 4342484"/>
                <a:gd name="connsiteX114" fmla="*/ 2351280 w 3913380"/>
                <a:gd name="connsiteY114" fmla="*/ 167640 h 4342484"/>
                <a:gd name="connsiteX115" fmla="*/ 2244600 w 3913380"/>
                <a:gd name="connsiteY115" fmla="*/ 144780 h 4342484"/>
                <a:gd name="connsiteX116" fmla="*/ 2206500 w 3913380"/>
                <a:gd name="connsiteY116" fmla="*/ 129540 h 4342484"/>
                <a:gd name="connsiteX117" fmla="*/ 2099820 w 3913380"/>
                <a:gd name="connsiteY117" fmla="*/ 83820 h 4342484"/>
                <a:gd name="connsiteX118" fmla="*/ 2061720 w 3913380"/>
                <a:gd name="connsiteY118" fmla="*/ 53340 h 4342484"/>
                <a:gd name="connsiteX119" fmla="*/ 2023620 w 3913380"/>
                <a:gd name="connsiteY119" fmla="*/ 45720 h 4342484"/>
                <a:gd name="connsiteX120" fmla="*/ 1962660 w 3913380"/>
                <a:gd name="connsiteY120" fmla="*/ 30480 h 4342484"/>
                <a:gd name="connsiteX121" fmla="*/ 1916940 w 3913380"/>
                <a:gd name="connsiteY121" fmla="*/ 22860 h 4342484"/>
                <a:gd name="connsiteX122" fmla="*/ 1779780 w 3913380"/>
                <a:gd name="connsiteY122" fmla="*/ 0 h 4342484"/>
                <a:gd name="connsiteX123" fmla="*/ 545340 w 3913380"/>
                <a:gd name="connsiteY123" fmla="*/ 0 h 4342484"/>
                <a:gd name="connsiteX0" fmla="*/ 545340 w 3913380"/>
                <a:gd name="connsiteY0" fmla="*/ 0 h 4341221"/>
                <a:gd name="connsiteX1" fmla="*/ 560580 w 3913380"/>
                <a:gd name="connsiteY1" fmla="*/ 38100 h 4341221"/>
                <a:gd name="connsiteX2" fmla="*/ 568200 w 3913380"/>
                <a:gd name="connsiteY2" fmla="*/ 60960 h 4341221"/>
                <a:gd name="connsiteX3" fmla="*/ 583440 w 3913380"/>
                <a:gd name="connsiteY3" fmla="*/ 99060 h 4341221"/>
                <a:gd name="connsiteX4" fmla="*/ 606300 w 3913380"/>
                <a:gd name="connsiteY4" fmla="*/ 167640 h 4341221"/>
                <a:gd name="connsiteX5" fmla="*/ 613920 w 3913380"/>
                <a:gd name="connsiteY5" fmla="*/ 190500 h 4341221"/>
                <a:gd name="connsiteX6" fmla="*/ 438660 w 3913380"/>
                <a:gd name="connsiteY6" fmla="*/ 579120 h 4341221"/>
                <a:gd name="connsiteX7" fmla="*/ 487347 w 3913380"/>
                <a:gd name="connsiteY7" fmla="*/ 1179662 h 4341221"/>
                <a:gd name="connsiteX8" fmla="*/ 453900 w 3913380"/>
                <a:gd name="connsiteY8" fmla="*/ 1584960 h 4341221"/>
                <a:gd name="connsiteX9" fmla="*/ 438660 w 3913380"/>
                <a:gd name="connsiteY9" fmla="*/ 1630680 h 4341221"/>
                <a:gd name="connsiteX10" fmla="*/ 408180 w 3913380"/>
                <a:gd name="connsiteY10" fmla="*/ 1691640 h 4341221"/>
                <a:gd name="connsiteX11" fmla="*/ 362460 w 3913380"/>
                <a:gd name="connsiteY11" fmla="*/ 1783080 h 4341221"/>
                <a:gd name="connsiteX12" fmla="*/ 347220 w 3913380"/>
                <a:gd name="connsiteY12" fmla="*/ 1813560 h 4341221"/>
                <a:gd name="connsiteX13" fmla="*/ 309120 w 3913380"/>
                <a:gd name="connsiteY13" fmla="*/ 1866900 h 4341221"/>
                <a:gd name="connsiteX14" fmla="*/ 278640 w 3913380"/>
                <a:gd name="connsiteY14" fmla="*/ 1935480 h 4341221"/>
                <a:gd name="connsiteX15" fmla="*/ 263400 w 3913380"/>
                <a:gd name="connsiteY15" fmla="*/ 1988820 h 4341221"/>
                <a:gd name="connsiteX16" fmla="*/ 248160 w 3913380"/>
                <a:gd name="connsiteY16" fmla="*/ 2019300 h 4341221"/>
                <a:gd name="connsiteX17" fmla="*/ 217680 w 3913380"/>
                <a:gd name="connsiteY17" fmla="*/ 2125980 h 4341221"/>
                <a:gd name="connsiteX18" fmla="*/ 210060 w 3913380"/>
                <a:gd name="connsiteY18" fmla="*/ 2179320 h 4341221"/>
                <a:gd name="connsiteX19" fmla="*/ 202440 w 3913380"/>
                <a:gd name="connsiteY19" fmla="*/ 2202180 h 4341221"/>
                <a:gd name="connsiteX20" fmla="*/ 179580 w 3913380"/>
                <a:gd name="connsiteY20" fmla="*/ 2286000 h 4341221"/>
                <a:gd name="connsiteX21" fmla="*/ 42420 w 3913380"/>
                <a:gd name="connsiteY21" fmla="*/ 2900680 h 4341221"/>
                <a:gd name="connsiteX22" fmla="*/ 57660 w 3913380"/>
                <a:gd name="connsiteY22" fmla="*/ 2941320 h 4341221"/>
                <a:gd name="connsiteX23" fmla="*/ 42420 w 3913380"/>
                <a:gd name="connsiteY23" fmla="*/ 2971800 h 4341221"/>
                <a:gd name="connsiteX24" fmla="*/ 34800 w 3913380"/>
                <a:gd name="connsiteY24" fmla="*/ 3032760 h 4341221"/>
                <a:gd name="connsiteX25" fmla="*/ 19560 w 3913380"/>
                <a:gd name="connsiteY25" fmla="*/ 3086100 h 4341221"/>
                <a:gd name="connsiteX26" fmla="*/ 25067 w 3913380"/>
                <a:gd name="connsiteY26" fmla="*/ 3266272 h 4341221"/>
                <a:gd name="connsiteX27" fmla="*/ 149100 w 3913380"/>
                <a:gd name="connsiteY27" fmla="*/ 3489960 h 4341221"/>
                <a:gd name="connsiteX28" fmla="*/ 451360 w 3913380"/>
                <a:gd name="connsiteY28" fmla="*/ 3451860 h 4341221"/>
                <a:gd name="connsiteX29" fmla="*/ 646940 w 3913380"/>
                <a:gd name="connsiteY29" fmla="*/ 3543300 h 4341221"/>
                <a:gd name="connsiteX30" fmla="*/ 1106680 w 3913380"/>
                <a:gd name="connsiteY30" fmla="*/ 3934460 h 4341221"/>
                <a:gd name="connsiteX31" fmla="*/ 1482600 w 3913380"/>
                <a:gd name="connsiteY31" fmla="*/ 3878580 h 4341221"/>
                <a:gd name="connsiteX32" fmla="*/ 1894080 w 3913380"/>
                <a:gd name="connsiteY32" fmla="*/ 3799840 h 4341221"/>
                <a:gd name="connsiteX33" fmla="*/ 2082040 w 3913380"/>
                <a:gd name="connsiteY33" fmla="*/ 4061460 h 4341221"/>
                <a:gd name="connsiteX34" fmla="*/ 2427480 w 3913380"/>
                <a:gd name="connsiteY34" fmla="*/ 4320540 h 4341221"/>
                <a:gd name="connsiteX35" fmla="*/ 2656080 w 3913380"/>
                <a:gd name="connsiteY35" fmla="*/ 4320540 h 4341221"/>
                <a:gd name="connsiteX36" fmla="*/ 2724660 w 3913380"/>
                <a:gd name="connsiteY36" fmla="*/ 4282440 h 4341221"/>
                <a:gd name="connsiteX37" fmla="*/ 2778000 w 3913380"/>
                <a:gd name="connsiteY37" fmla="*/ 4244340 h 4341221"/>
                <a:gd name="connsiteX38" fmla="*/ 2831340 w 3913380"/>
                <a:gd name="connsiteY38" fmla="*/ 4137660 h 4341221"/>
                <a:gd name="connsiteX39" fmla="*/ 2838960 w 3913380"/>
                <a:gd name="connsiteY39" fmla="*/ 4099560 h 4341221"/>
                <a:gd name="connsiteX40" fmla="*/ 2861820 w 3913380"/>
                <a:gd name="connsiteY40" fmla="*/ 4038600 h 4341221"/>
                <a:gd name="connsiteX41" fmla="*/ 2854200 w 3913380"/>
                <a:gd name="connsiteY41" fmla="*/ 3680460 h 4341221"/>
                <a:gd name="connsiteX42" fmla="*/ 2846580 w 3913380"/>
                <a:gd name="connsiteY42" fmla="*/ 3642360 h 4341221"/>
                <a:gd name="connsiteX43" fmla="*/ 2823720 w 3913380"/>
                <a:gd name="connsiteY43" fmla="*/ 3604260 h 4341221"/>
                <a:gd name="connsiteX44" fmla="*/ 2808480 w 3913380"/>
                <a:gd name="connsiteY44" fmla="*/ 3573780 h 4341221"/>
                <a:gd name="connsiteX45" fmla="*/ 2770380 w 3913380"/>
                <a:gd name="connsiteY45" fmla="*/ 3528060 h 4341221"/>
                <a:gd name="connsiteX46" fmla="*/ 2732280 w 3913380"/>
                <a:gd name="connsiteY46" fmla="*/ 3429000 h 4341221"/>
                <a:gd name="connsiteX47" fmla="*/ 2717040 w 3913380"/>
                <a:gd name="connsiteY47" fmla="*/ 3375660 h 4341221"/>
                <a:gd name="connsiteX48" fmla="*/ 2709420 w 3913380"/>
                <a:gd name="connsiteY48" fmla="*/ 3345180 h 4341221"/>
                <a:gd name="connsiteX49" fmla="*/ 2694180 w 3913380"/>
                <a:gd name="connsiteY49" fmla="*/ 3299460 h 4341221"/>
                <a:gd name="connsiteX50" fmla="*/ 2686560 w 3913380"/>
                <a:gd name="connsiteY50" fmla="*/ 3253740 h 4341221"/>
                <a:gd name="connsiteX51" fmla="*/ 2648460 w 3913380"/>
                <a:gd name="connsiteY51" fmla="*/ 3116580 h 4341221"/>
                <a:gd name="connsiteX52" fmla="*/ 2602740 w 3913380"/>
                <a:gd name="connsiteY52" fmla="*/ 3032760 h 4341221"/>
                <a:gd name="connsiteX53" fmla="*/ 2579880 w 3913380"/>
                <a:gd name="connsiteY53" fmla="*/ 2979420 h 4341221"/>
                <a:gd name="connsiteX54" fmla="*/ 2534160 w 3913380"/>
                <a:gd name="connsiteY54" fmla="*/ 2887980 h 4341221"/>
                <a:gd name="connsiteX55" fmla="*/ 2496060 w 3913380"/>
                <a:gd name="connsiteY55" fmla="*/ 2773680 h 4341221"/>
                <a:gd name="connsiteX56" fmla="*/ 2488440 w 3913380"/>
                <a:gd name="connsiteY56" fmla="*/ 2727960 h 4341221"/>
                <a:gd name="connsiteX57" fmla="*/ 2511300 w 3913380"/>
                <a:gd name="connsiteY57" fmla="*/ 2583180 h 4341221"/>
                <a:gd name="connsiteX58" fmla="*/ 2595120 w 3913380"/>
                <a:gd name="connsiteY58" fmla="*/ 2529840 h 4341221"/>
                <a:gd name="connsiteX59" fmla="*/ 2663700 w 3913380"/>
                <a:gd name="connsiteY59" fmla="*/ 2522220 h 4341221"/>
                <a:gd name="connsiteX60" fmla="*/ 2709420 w 3913380"/>
                <a:gd name="connsiteY60" fmla="*/ 2514600 h 4341221"/>
                <a:gd name="connsiteX61" fmla="*/ 2922780 w 3913380"/>
                <a:gd name="connsiteY61" fmla="*/ 2499360 h 4341221"/>
                <a:gd name="connsiteX62" fmla="*/ 2945640 w 3913380"/>
                <a:gd name="connsiteY62" fmla="*/ 2491740 h 4341221"/>
                <a:gd name="connsiteX63" fmla="*/ 2968500 w 3913380"/>
                <a:gd name="connsiteY63" fmla="*/ 2476500 h 4341221"/>
                <a:gd name="connsiteX64" fmla="*/ 3037080 w 3913380"/>
                <a:gd name="connsiteY64" fmla="*/ 2415540 h 4341221"/>
                <a:gd name="connsiteX65" fmla="*/ 3052320 w 3913380"/>
                <a:gd name="connsiteY65" fmla="*/ 2377440 h 4341221"/>
                <a:gd name="connsiteX66" fmla="*/ 3120900 w 3913380"/>
                <a:gd name="connsiteY66" fmla="*/ 2331720 h 4341221"/>
                <a:gd name="connsiteX67" fmla="*/ 3159000 w 3913380"/>
                <a:gd name="connsiteY67" fmla="*/ 2324100 h 4341221"/>
                <a:gd name="connsiteX68" fmla="*/ 3212340 w 3913380"/>
                <a:gd name="connsiteY68" fmla="*/ 2308860 h 4341221"/>
                <a:gd name="connsiteX69" fmla="*/ 3242820 w 3913380"/>
                <a:gd name="connsiteY69" fmla="*/ 2270760 h 4341221"/>
                <a:gd name="connsiteX70" fmla="*/ 3265680 w 3913380"/>
                <a:gd name="connsiteY70" fmla="*/ 2209800 h 4341221"/>
                <a:gd name="connsiteX71" fmla="*/ 3273300 w 3913380"/>
                <a:gd name="connsiteY71" fmla="*/ 2179320 h 4341221"/>
                <a:gd name="connsiteX72" fmla="*/ 3280920 w 3913380"/>
                <a:gd name="connsiteY72" fmla="*/ 2141220 h 4341221"/>
                <a:gd name="connsiteX73" fmla="*/ 3311400 w 3913380"/>
                <a:gd name="connsiteY73" fmla="*/ 2125980 h 4341221"/>
                <a:gd name="connsiteX74" fmla="*/ 3463800 w 3913380"/>
                <a:gd name="connsiteY74" fmla="*/ 2133600 h 4341221"/>
                <a:gd name="connsiteX75" fmla="*/ 3532380 w 3913380"/>
                <a:gd name="connsiteY75" fmla="*/ 2186940 h 4341221"/>
                <a:gd name="connsiteX76" fmla="*/ 3555240 w 3913380"/>
                <a:gd name="connsiteY76" fmla="*/ 2202180 h 4341221"/>
                <a:gd name="connsiteX77" fmla="*/ 3608580 w 3913380"/>
                <a:gd name="connsiteY77" fmla="*/ 2270760 h 4341221"/>
                <a:gd name="connsiteX78" fmla="*/ 3646680 w 3913380"/>
                <a:gd name="connsiteY78" fmla="*/ 2301240 h 4341221"/>
                <a:gd name="connsiteX79" fmla="*/ 3730500 w 3913380"/>
                <a:gd name="connsiteY79" fmla="*/ 2308860 h 4341221"/>
                <a:gd name="connsiteX80" fmla="*/ 3905760 w 3913380"/>
                <a:gd name="connsiteY80" fmla="*/ 2263140 h 4341221"/>
                <a:gd name="connsiteX81" fmla="*/ 3913380 w 3913380"/>
                <a:gd name="connsiteY81" fmla="*/ 2232660 h 4341221"/>
                <a:gd name="connsiteX82" fmla="*/ 3898140 w 3913380"/>
                <a:gd name="connsiteY82" fmla="*/ 2080260 h 4341221"/>
                <a:gd name="connsiteX83" fmla="*/ 3860040 w 3913380"/>
                <a:gd name="connsiteY83" fmla="*/ 1996440 h 4341221"/>
                <a:gd name="connsiteX84" fmla="*/ 3814320 w 3913380"/>
                <a:gd name="connsiteY84" fmla="*/ 1935480 h 4341221"/>
                <a:gd name="connsiteX85" fmla="*/ 3745740 w 3913380"/>
                <a:gd name="connsiteY85" fmla="*/ 1859280 h 4341221"/>
                <a:gd name="connsiteX86" fmla="*/ 3700020 w 3913380"/>
                <a:gd name="connsiteY86" fmla="*/ 1798320 h 4341221"/>
                <a:gd name="connsiteX87" fmla="*/ 3631440 w 3913380"/>
                <a:gd name="connsiteY87" fmla="*/ 1760220 h 4341221"/>
                <a:gd name="connsiteX88" fmla="*/ 3555240 w 3913380"/>
                <a:gd name="connsiteY88" fmla="*/ 1744980 h 4341221"/>
                <a:gd name="connsiteX89" fmla="*/ 3456180 w 3913380"/>
                <a:gd name="connsiteY89" fmla="*/ 1706880 h 4341221"/>
                <a:gd name="connsiteX90" fmla="*/ 3357120 w 3913380"/>
                <a:gd name="connsiteY90" fmla="*/ 1623060 h 4341221"/>
                <a:gd name="connsiteX91" fmla="*/ 3296160 w 3913380"/>
                <a:gd name="connsiteY91" fmla="*/ 1546860 h 4341221"/>
                <a:gd name="connsiteX92" fmla="*/ 3288540 w 3913380"/>
                <a:gd name="connsiteY92" fmla="*/ 1485900 h 4341221"/>
                <a:gd name="connsiteX93" fmla="*/ 3273300 w 3913380"/>
                <a:gd name="connsiteY93" fmla="*/ 1447800 h 4341221"/>
                <a:gd name="connsiteX94" fmla="*/ 3258060 w 3913380"/>
                <a:gd name="connsiteY94" fmla="*/ 1325880 h 4341221"/>
                <a:gd name="connsiteX95" fmla="*/ 3242820 w 3913380"/>
                <a:gd name="connsiteY95" fmla="*/ 1249680 h 4341221"/>
                <a:gd name="connsiteX96" fmla="*/ 3235200 w 3913380"/>
                <a:gd name="connsiteY96" fmla="*/ 952500 h 4341221"/>
                <a:gd name="connsiteX97" fmla="*/ 3212340 w 3913380"/>
                <a:gd name="connsiteY97" fmla="*/ 830580 h 4341221"/>
                <a:gd name="connsiteX98" fmla="*/ 3204720 w 3913380"/>
                <a:gd name="connsiteY98" fmla="*/ 777240 h 4341221"/>
                <a:gd name="connsiteX99" fmla="*/ 3174240 w 3913380"/>
                <a:gd name="connsiteY99" fmla="*/ 701040 h 4341221"/>
                <a:gd name="connsiteX100" fmla="*/ 3143760 w 3913380"/>
                <a:gd name="connsiteY100" fmla="*/ 617220 h 4341221"/>
                <a:gd name="connsiteX101" fmla="*/ 3105660 w 3913380"/>
                <a:gd name="connsiteY101" fmla="*/ 556260 h 4341221"/>
                <a:gd name="connsiteX102" fmla="*/ 3014220 w 3913380"/>
                <a:gd name="connsiteY102" fmla="*/ 510540 h 4341221"/>
                <a:gd name="connsiteX103" fmla="*/ 2945640 w 3913380"/>
                <a:gd name="connsiteY103" fmla="*/ 464820 h 4341221"/>
                <a:gd name="connsiteX104" fmla="*/ 2907540 w 3913380"/>
                <a:gd name="connsiteY104" fmla="*/ 449580 h 4341221"/>
                <a:gd name="connsiteX105" fmla="*/ 2838960 w 3913380"/>
                <a:gd name="connsiteY105" fmla="*/ 396240 h 4341221"/>
                <a:gd name="connsiteX106" fmla="*/ 2800860 w 3913380"/>
                <a:gd name="connsiteY106" fmla="*/ 373380 h 4341221"/>
                <a:gd name="connsiteX107" fmla="*/ 2739900 w 3913380"/>
                <a:gd name="connsiteY107" fmla="*/ 304800 h 4341221"/>
                <a:gd name="connsiteX108" fmla="*/ 2717040 w 3913380"/>
                <a:gd name="connsiteY108" fmla="*/ 274320 h 4341221"/>
                <a:gd name="connsiteX109" fmla="*/ 2678940 w 3913380"/>
                <a:gd name="connsiteY109" fmla="*/ 251460 h 4341221"/>
                <a:gd name="connsiteX110" fmla="*/ 2625600 w 3913380"/>
                <a:gd name="connsiteY110" fmla="*/ 220980 h 4341221"/>
                <a:gd name="connsiteX111" fmla="*/ 2587500 w 3913380"/>
                <a:gd name="connsiteY111" fmla="*/ 213360 h 4341221"/>
                <a:gd name="connsiteX112" fmla="*/ 2465580 w 3913380"/>
                <a:gd name="connsiteY112" fmla="*/ 182880 h 4341221"/>
                <a:gd name="connsiteX113" fmla="*/ 2351280 w 3913380"/>
                <a:gd name="connsiteY113" fmla="*/ 167640 h 4341221"/>
                <a:gd name="connsiteX114" fmla="*/ 2244600 w 3913380"/>
                <a:gd name="connsiteY114" fmla="*/ 144780 h 4341221"/>
                <a:gd name="connsiteX115" fmla="*/ 2206500 w 3913380"/>
                <a:gd name="connsiteY115" fmla="*/ 129540 h 4341221"/>
                <a:gd name="connsiteX116" fmla="*/ 2099820 w 3913380"/>
                <a:gd name="connsiteY116" fmla="*/ 83820 h 4341221"/>
                <a:gd name="connsiteX117" fmla="*/ 2061720 w 3913380"/>
                <a:gd name="connsiteY117" fmla="*/ 53340 h 4341221"/>
                <a:gd name="connsiteX118" fmla="*/ 2023620 w 3913380"/>
                <a:gd name="connsiteY118" fmla="*/ 45720 h 4341221"/>
                <a:gd name="connsiteX119" fmla="*/ 1962660 w 3913380"/>
                <a:gd name="connsiteY119" fmla="*/ 30480 h 4341221"/>
                <a:gd name="connsiteX120" fmla="*/ 1916940 w 3913380"/>
                <a:gd name="connsiteY120" fmla="*/ 22860 h 4341221"/>
                <a:gd name="connsiteX121" fmla="*/ 1779780 w 3913380"/>
                <a:gd name="connsiteY121" fmla="*/ 0 h 4341221"/>
                <a:gd name="connsiteX122" fmla="*/ 545340 w 3913380"/>
                <a:gd name="connsiteY122" fmla="*/ 0 h 4341221"/>
                <a:gd name="connsiteX0" fmla="*/ 545340 w 3913380"/>
                <a:gd name="connsiteY0" fmla="*/ 0 h 4411290"/>
                <a:gd name="connsiteX1" fmla="*/ 560580 w 3913380"/>
                <a:gd name="connsiteY1" fmla="*/ 38100 h 4411290"/>
                <a:gd name="connsiteX2" fmla="*/ 568200 w 3913380"/>
                <a:gd name="connsiteY2" fmla="*/ 60960 h 4411290"/>
                <a:gd name="connsiteX3" fmla="*/ 583440 w 3913380"/>
                <a:gd name="connsiteY3" fmla="*/ 99060 h 4411290"/>
                <a:gd name="connsiteX4" fmla="*/ 606300 w 3913380"/>
                <a:gd name="connsiteY4" fmla="*/ 167640 h 4411290"/>
                <a:gd name="connsiteX5" fmla="*/ 613920 w 3913380"/>
                <a:gd name="connsiteY5" fmla="*/ 190500 h 4411290"/>
                <a:gd name="connsiteX6" fmla="*/ 438660 w 3913380"/>
                <a:gd name="connsiteY6" fmla="*/ 579120 h 4411290"/>
                <a:gd name="connsiteX7" fmla="*/ 487347 w 3913380"/>
                <a:gd name="connsiteY7" fmla="*/ 1179662 h 4411290"/>
                <a:gd name="connsiteX8" fmla="*/ 453900 w 3913380"/>
                <a:gd name="connsiteY8" fmla="*/ 1584960 h 4411290"/>
                <a:gd name="connsiteX9" fmla="*/ 438660 w 3913380"/>
                <a:gd name="connsiteY9" fmla="*/ 1630680 h 4411290"/>
                <a:gd name="connsiteX10" fmla="*/ 408180 w 3913380"/>
                <a:gd name="connsiteY10" fmla="*/ 1691640 h 4411290"/>
                <a:gd name="connsiteX11" fmla="*/ 362460 w 3913380"/>
                <a:gd name="connsiteY11" fmla="*/ 1783080 h 4411290"/>
                <a:gd name="connsiteX12" fmla="*/ 347220 w 3913380"/>
                <a:gd name="connsiteY12" fmla="*/ 1813560 h 4411290"/>
                <a:gd name="connsiteX13" fmla="*/ 309120 w 3913380"/>
                <a:gd name="connsiteY13" fmla="*/ 1866900 h 4411290"/>
                <a:gd name="connsiteX14" fmla="*/ 278640 w 3913380"/>
                <a:gd name="connsiteY14" fmla="*/ 1935480 h 4411290"/>
                <a:gd name="connsiteX15" fmla="*/ 263400 w 3913380"/>
                <a:gd name="connsiteY15" fmla="*/ 1988820 h 4411290"/>
                <a:gd name="connsiteX16" fmla="*/ 248160 w 3913380"/>
                <a:gd name="connsiteY16" fmla="*/ 2019300 h 4411290"/>
                <a:gd name="connsiteX17" fmla="*/ 217680 w 3913380"/>
                <a:gd name="connsiteY17" fmla="*/ 2125980 h 4411290"/>
                <a:gd name="connsiteX18" fmla="*/ 210060 w 3913380"/>
                <a:gd name="connsiteY18" fmla="*/ 2179320 h 4411290"/>
                <a:gd name="connsiteX19" fmla="*/ 202440 w 3913380"/>
                <a:gd name="connsiteY19" fmla="*/ 2202180 h 4411290"/>
                <a:gd name="connsiteX20" fmla="*/ 179580 w 3913380"/>
                <a:gd name="connsiteY20" fmla="*/ 2286000 h 4411290"/>
                <a:gd name="connsiteX21" fmla="*/ 42420 w 3913380"/>
                <a:gd name="connsiteY21" fmla="*/ 2900680 h 4411290"/>
                <a:gd name="connsiteX22" fmla="*/ 57660 w 3913380"/>
                <a:gd name="connsiteY22" fmla="*/ 2941320 h 4411290"/>
                <a:gd name="connsiteX23" fmla="*/ 42420 w 3913380"/>
                <a:gd name="connsiteY23" fmla="*/ 2971800 h 4411290"/>
                <a:gd name="connsiteX24" fmla="*/ 34800 w 3913380"/>
                <a:gd name="connsiteY24" fmla="*/ 3032760 h 4411290"/>
                <a:gd name="connsiteX25" fmla="*/ 19560 w 3913380"/>
                <a:gd name="connsiteY25" fmla="*/ 3086100 h 4411290"/>
                <a:gd name="connsiteX26" fmla="*/ 25067 w 3913380"/>
                <a:gd name="connsiteY26" fmla="*/ 3266272 h 4411290"/>
                <a:gd name="connsiteX27" fmla="*/ 149100 w 3913380"/>
                <a:gd name="connsiteY27" fmla="*/ 3489960 h 4411290"/>
                <a:gd name="connsiteX28" fmla="*/ 451360 w 3913380"/>
                <a:gd name="connsiteY28" fmla="*/ 3451860 h 4411290"/>
                <a:gd name="connsiteX29" fmla="*/ 646940 w 3913380"/>
                <a:gd name="connsiteY29" fmla="*/ 3543300 h 4411290"/>
                <a:gd name="connsiteX30" fmla="*/ 1106680 w 3913380"/>
                <a:gd name="connsiteY30" fmla="*/ 3934460 h 4411290"/>
                <a:gd name="connsiteX31" fmla="*/ 1482600 w 3913380"/>
                <a:gd name="connsiteY31" fmla="*/ 3878580 h 4411290"/>
                <a:gd name="connsiteX32" fmla="*/ 1894080 w 3913380"/>
                <a:gd name="connsiteY32" fmla="*/ 3799840 h 4411290"/>
                <a:gd name="connsiteX33" fmla="*/ 2082040 w 3913380"/>
                <a:gd name="connsiteY33" fmla="*/ 4061460 h 4411290"/>
                <a:gd name="connsiteX34" fmla="*/ 2366520 w 3913380"/>
                <a:gd name="connsiteY34" fmla="*/ 4401820 h 4411290"/>
                <a:gd name="connsiteX35" fmla="*/ 2656080 w 3913380"/>
                <a:gd name="connsiteY35" fmla="*/ 4320540 h 4411290"/>
                <a:gd name="connsiteX36" fmla="*/ 2724660 w 3913380"/>
                <a:gd name="connsiteY36" fmla="*/ 4282440 h 4411290"/>
                <a:gd name="connsiteX37" fmla="*/ 2778000 w 3913380"/>
                <a:gd name="connsiteY37" fmla="*/ 4244340 h 4411290"/>
                <a:gd name="connsiteX38" fmla="*/ 2831340 w 3913380"/>
                <a:gd name="connsiteY38" fmla="*/ 4137660 h 4411290"/>
                <a:gd name="connsiteX39" fmla="*/ 2838960 w 3913380"/>
                <a:gd name="connsiteY39" fmla="*/ 4099560 h 4411290"/>
                <a:gd name="connsiteX40" fmla="*/ 2861820 w 3913380"/>
                <a:gd name="connsiteY40" fmla="*/ 4038600 h 4411290"/>
                <a:gd name="connsiteX41" fmla="*/ 2854200 w 3913380"/>
                <a:gd name="connsiteY41" fmla="*/ 3680460 h 4411290"/>
                <a:gd name="connsiteX42" fmla="*/ 2846580 w 3913380"/>
                <a:gd name="connsiteY42" fmla="*/ 3642360 h 4411290"/>
                <a:gd name="connsiteX43" fmla="*/ 2823720 w 3913380"/>
                <a:gd name="connsiteY43" fmla="*/ 3604260 h 4411290"/>
                <a:gd name="connsiteX44" fmla="*/ 2808480 w 3913380"/>
                <a:gd name="connsiteY44" fmla="*/ 3573780 h 4411290"/>
                <a:gd name="connsiteX45" fmla="*/ 2770380 w 3913380"/>
                <a:gd name="connsiteY45" fmla="*/ 3528060 h 4411290"/>
                <a:gd name="connsiteX46" fmla="*/ 2732280 w 3913380"/>
                <a:gd name="connsiteY46" fmla="*/ 3429000 h 4411290"/>
                <a:gd name="connsiteX47" fmla="*/ 2717040 w 3913380"/>
                <a:gd name="connsiteY47" fmla="*/ 3375660 h 4411290"/>
                <a:gd name="connsiteX48" fmla="*/ 2709420 w 3913380"/>
                <a:gd name="connsiteY48" fmla="*/ 3345180 h 4411290"/>
                <a:gd name="connsiteX49" fmla="*/ 2694180 w 3913380"/>
                <a:gd name="connsiteY49" fmla="*/ 3299460 h 4411290"/>
                <a:gd name="connsiteX50" fmla="*/ 2686560 w 3913380"/>
                <a:gd name="connsiteY50" fmla="*/ 3253740 h 4411290"/>
                <a:gd name="connsiteX51" fmla="*/ 2648460 w 3913380"/>
                <a:gd name="connsiteY51" fmla="*/ 3116580 h 4411290"/>
                <a:gd name="connsiteX52" fmla="*/ 2602740 w 3913380"/>
                <a:gd name="connsiteY52" fmla="*/ 3032760 h 4411290"/>
                <a:gd name="connsiteX53" fmla="*/ 2579880 w 3913380"/>
                <a:gd name="connsiteY53" fmla="*/ 2979420 h 4411290"/>
                <a:gd name="connsiteX54" fmla="*/ 2534160 w 3913380"/>
                <a:gd name="connsiteY54" fmla="*/ 2887980 h 4411290"/>
                <a:gd name="connsiteX55" fmla="*/ 2496060 w 3913380"/>
                <a:gd name="connsiteY55" fmla="*/ 2773680 h 4411290"/>
                <a:gd name="connsiteX56" fmla="*/ 2488440 w 3913380"/>
                <a:gd name="connsiteY56" fmla="*/ 2727960 h 4411290"/>
                <a:gd name="connsiteX57" fmla="*/ 2511300 w 3913380"/>
                <a:gd name="connsiteY57" fmla="*/ 2583180 h 4411290"/>
                <a:gd name="connsiteX58" fmla="*/ 2595120 w 3913380"/>
                <a:gd name="connsiteY58" fmla="*/ 2529840 h 4411290"/>
                <a:gd name="connsiteX59" fmla="*/ 2663700 w 3913380"/>
                <a:gd name="connsiteY59" fmla="*/ 2522220 h 4411290"/>
                <a:gd name="connsiteX60" fmla="*/ 2709420 w 3913380"/>
                <a:gd name="connsiteY60" fmla="*/ 2514600 h 4411290"/>
                <a:gd name="connsiteX61" fmla="*/ 2922780 w 3913380"/>
                <a:gd name="connsiteY61" fmla="*/ 2499360 h 4411290"/>
                <a:gd name="connsiteX62" fmla="*/ 2945640 w 3913380"/>
                <a:gd name="connsiteY62" fmla="*/ 2491740 h 4411290"/>
                <a:gd name="connsiteX63" fmla="*/ 2968500 w 3913380"/>
                <a:gd name="connsiteY63" fmla="*/ 2476500 h 4411290"/>
                <a:gd name="connsiteX64" fmla="*/ 3037080 w 3913380"/>
                <a:gd name="connsiteY64" fmla="*/ 2415540 h 4411290"/>
                <a:gd name="connsiteX65" fmla="*/ 3052320 w 3913380"/>
                <a:gd name="connsiteY65" fmla="*/ 2377440 h 4411290"/>
                <a:gd name="connsiteX66" fmla="*/ 3120900 w 3913380"/>
                <a:gd name="connsiteY66" fmla="*/ 2331720 h 4411290"/>
                <a:gd name="connsiteX67" fmla="*/ 3159000 w 3913380"/>
                <a:gd name="connsiteY67" fmla="*/ 2324100 h 4411290"/>
                <a:gd name="connsiteX68" fmla="*/ 3212340 w 3913380"/>
                <a:gd name="connsiteY68" fmla="*/ 2308860 h 4411290"/>
                <a:gd name="connsiteX69" fmla="*/ 3242820 w 3913380"/>
                <a:gd name="connsiteY69" fmla="*/ 2270760 h 4411290"/>
                <a:gd name="connsiteX70" fmla="*/ 3265680 w 3913380"/>
                <a:gd name="connsiteY70" fmla="*/ 2209800 h 4411290"/>
                <a:gd name="connsiteX71" fmla="*/ 3273300 w 3913380"/>
                <a:gd name="connsiteY71" fmla="*/ 2179320 h 4411290"/>
                <a:gd name="connsiteX72" fmla="*/ 3280920 w 3913380"/>
                <a:gd name="connsiteY72" fmla="*/ 2141220 h 4411290"/>
                <a:gd name="connsiteX73" fmla="*/ 3311400 w 3913380"/>
                <a:gd name="connsiteY73" fmla="*/ 2125980 h 4411290"/>
                <a:gd name="connsiteX74" fmla="*/ 3463800 w 3913380"/>
                <a:gd name="connsiteY74" fmla="*/ 2133600 h 4411290"/>
                <a:gd name="connsiteX75" fmla="*/ 3532380 w 3913380"/>
                <a:gd name="connsiteY75" fmla="*/ 2186940 h 4411290"/>
                <a:gd name="connsiteX76" fmla="*/ 3555240 w 3913380"/>
                <a:gd name="connsiteY76" fmla="*/ 2202180 h 4411290"/>
                <a:gd name="connsiteX77" fmla="*/ 3608580 w 3913380"/>
                <a:gd name="connsiteY77" fmla="*/ 2270760 h 4411290"/>
                <a:gd name="connsiteX78" fmla="*/ 3646680 w 3913380"/>
                <a:gd name="connsiteY78" fmla="*/ 2301240 h 4411290"/>
                <a:gd name="connsiteX79" fmla="*/ 3730500 w 3913380"/>
                <a:gd name="connsiteY79" fmla="*/ 2308860 h 4411290"/>
                <a:gd name="connsiteX80" fmla="*/ 3905760 w 3913380"/>
                <a:gd name="connsiteY80" fmla="*/ 2263140 h 4411290"/>
                <a:gd name="connsiteX81" fmla="*/ 3913380 w 3913380"/>
                <a:gd name="connsiteY81" fmla="*/ 2232660 h 4411290"/>
                <a:gd name="connsiteX82" fmla="*/ 3898140 w 3913380"/>
                <a:gd name="connsiteY82" fmla="*/ 2080260 h 4411290"/>
                <a:gd name="connsiteX83" fmla="*/ 3860040 w 3913380"/>
                <a:gd name="connsiteY83" fmla="*/ 1996440 h 4411290"/>
                <a:gd name="connsiteX84" fmla="*/ 3814320 w 3913380"/>
                <a:gd name="connsiteY84" fmla="*/ 1935480 h 4411290"/>
                <a:gd name="connsiteX85" fmla="*/ 3745740 w 3913380"/>
                <a:gd name="connsiteY85" fmla="*/ 1859280 h 4411290"/>
                <a:gd name="connsiteX86" fmla="*/ 3700020 w 3913380"/>
                <a:gd name="connsiteY86" fmla="*/ 1798320 h 4411290"/>
                <a:gd name="connsiteX87" fmla="*/ 3631440 w 3913380"/>
                <a:gd name="connsiteY87" fmla="*/ 1760220 h 4411290"/>
                <a:gd name="connsiteX88" fmla="*/ 3555240 w 3913380"/>
                <a:gd name="connsiteY88" fmla="*/ 1744980 h 4411290"/>
                <a:gd name="connsiteX89" fmla="*/ 3456180 w 3913380"/>
                <a:gd name="connsiteY89" fmla="*/ 1706880 h 4411290"/>
                <a:gd name="connsiteX90" fmla="*/ 3357120 w 3913380"/>
                <a:gd name="connsiteY90" fmla="*/ 1623060 h 4411290"/>
                <a:gd name="connsiteX91" fmla="*/ 3296160 w 3913380"/>
                <a:gd name="connsiteY91" fmla="*/ 1546860 h 4411290"/>
                <a:gd name="connsiteX92" fmla="*/ 3288540 w 3913380"/>
                <a:gd name="connsiteY92" fmla="*/ 1485900 h 4411290"/>
                <a:gd name="connsiteX93" fmla="*/ 3273300 w 3913380"/>
                <a:gd name="connsiteY93" fmla="*/ 1447800 h 4411290"/>
                <a:gd name="connsiteX94" fmla="*/ 3258060 w 3913380"/>
                <a:gd name="connsiteY94" fmla="*/ 1325880 h 4411290"/>
                <a:gd name="connsiteX95" fmla="*/ 3242820 w 3913380"/>
                <a:gd name="connsiteY95" fmla="*/ 1249680 h 4411290"/>
                <a:gd name="connsiteX96" fmla="*/ 3235200 w 3913380"/>
                <a:gd name="connsiteY96" fmla="*/ 952500 h 4411290"/>
                <a:gd name="connsiteX97" fmla="*/ 3212340 w 3913380"/>
                <a:gd name="connsiteY97" fmla="*/ 830580 h 4411290"/>
                <a:gd name="connsiteX98" fmla="*/ 3204720 w 3913380"/>
                <a:gd name="connsiteY98" fmla="*/ 777240 h 4411290"/>
                <a:gd name="connsiteX99" fmla="*/ 3174240 w 3913380"/>
                <a:gd name="connsiteY99" fmla="*/ 701040 h 4411290"/>
                <a:gd name="connsiteX100" fmla="*/ 3143760 w 3913380"/>
                <a:gd name="connsiteY100" fmla="*/ 617220 h 4411290"/>
                <a:gd name="connsiteX101" fmla="*/ 3105660 w 3913380"/>
                <a:gd name="connsiteY101" fmla="*/ 556260 h 4411290"/>
                <a:gd name="connsiteX102" fmla="*/ 3014220 w 3913380"/>
                <a:gd name="connsiteY102" fmla="*/ 510540 h 4411290"/>
                <a:gd name="connsiteX103" fmla="*/ 2945640 w 3913380"/>
                <a:gd name="connsiteY103" fmla="*/ 464820 h 4411290"/>
                <a:gd name="connsiteX104" fmla="*/ 2907540 w 3913380"/>
                <a:gd name="connsiteY104" fmla="*/ 449580 h 4411290"/>
                <a:gd name="connsiteX105" fmla="*/ 2838960 w 3913380"/>
                <a:gd name="connsiteY105" fmla="*/ 396240 h 4411290"/>
                <a:gd name="connsiteX106" fmla="*/ 2800860 w 3913380"/>
                <a:gd name="connsiteY106" fmla="*/ 373380 h 4411290"/>
                <a:gd name="connsiteX107" fmla="*/ 2739900 w 3913380"/>
                <a:gd name="connsiteY107" fmla="*/ 304800 h 4411290"/>
                <a:gd name="connsiteX108" fmla="*/ 2717040 w 3913380"/>
                <a:gd name="connsiteY108" fmla="*/ 274320 h 4411290"/>
                <a:gd name="connsiteX109" fmla="*/ 2678940 w 3913380"/>
                <a:gd name="connsiteY109" fmla="*/ 251460 h 4411290"/>
                <a:gd name="connsiteX110" fmla="*/ 2625600 w 3913380"/>
                <a:gd name="connsiteY110" fmla="*/ 220980 h 4411290"/>
                <a:gd name="connsiteX111" fmla="*/ 2587500 w 3913380"/>
                <a:gd name="connsiteY111" fmla="*/ 213360 h 4411290"/>
                <a:gd name="connsiteX112" fmla="*/ 2465580 w 3913380"/>
                <a:gd name="connsiteY112" fmla="*/ 182880 h 4411290"/>
                <a:gd name="connsiteX113" fmla="*/ 2351280 w 3913380"/>
                <a:gd name="connsiteY113" fmla="*/ 167640 h 4411290"/>
                <a:gd name="connsiteX114" fmla="*/ 2244600 w 3913380"/>
                <a:gd name="connsiteY114" fmla="*/ 144780 h 4411290"/>
                <a:gd name="connsiteX115" fmla="*/ 2206500 w 3913380"/>
                <a:gd name="connsiteY115" fmla="*/ 129540 h 4411290"/>
                <a:gd name="connsiteX116" fmla="*/ 2099820 w 3913380"/>
                <a:gd name="connsiteY116" fmla="*/ 83820 h 4411290"/>
                <a:gd name="connsiteX117" fmla="*/ 2061720 w 3913380"/>
                <a:gd name="connsiteY117" fmla="*/ 53340 h 4411290"/>
                <a:gd name="connsiteX118" fmla="*/ 2023620 w 3913380"/>
                <a:gd name="connsiteY118" fmla="*/ 45720 h 4411290"/>
                <a:gd name="connsiteX119" fmla="*/ 1962660 w 3913380"/>
                <a:gd name="connsiteY119" fmla="*/ 30480 h 4411290"/>
                <a:gd name="connsiteX120" fmla="*/ 1916940 w 3913380"/>
                <a:gd name="connsiteY120" fmla="*/ 22860 h 4411290"/>
                <a:gd name="connsiteX121" fmla="*/ 1779780 w 3913380"/>
                <a:gd name="connsiteY121" fmla="*/ 0 h 4411290"/>
                <a:gd name="connsiteX122" fmla="*/ 545340 w 3913380"/>
                <a:gd name="connsiteY122" fmla="*/ 0 h 4411290"/>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724660 w 3913380"/>
                <a:gd name="connsiteY36" fmla="*/ 4282440 h 4430402"/>
                <a:gd name="connsiteX37" fmla="*/ 2778000 w 3913380"/>
                <a:gd name="connsiteY37" fmla="*/ 4244340 h 4430402"/>
                <a:gd name="connsiteX38" fmla="*/ 2831340 w 3913380"/>
                <a:gd name="connsiteY38" fmla="*/ 4137660 h 4430402"/>
                <a:gd name="connsiteX39" fmla="*/ 2838960 w 3913380"/>
                <a:gd name="connsiteY39" fmla="*/ 4099560 h 4430402"/>
                <a:gd name="connsiteX40" fmla="*/ 2861820 w 3913380"/>
                <a:gd name="connsiteY40" fmla="*/ 4038600 h 4430402"/>
                <a:gd name="connsiteX41" fmla="*/ 2854200 w 3913380"/>
                <a:gd name="connsiteY41" fmla="*/ 3680460 h 4430402"/>
                <a:gd name="connsiteX42" fmla="*/ 2846580 w 3913380"/>
                <a:gd name="connsiteY42" fmla="*/ 3642360 h 4430402"/>
                <a:gd name="connsiteX43" fmla="*/ 2823720 w 3913380"/>
                <a:gd name="connsiteY43" fmla="*/ 3604260 h 4430402"/>
                <a:gd name="connsiteX44" fmla="*/ 2808480 w 3913380"/>
                <a:gd name="connsiteY44" fmla="*/ 3573780 h 4430402"/>
                <a:gd name="connsiteX45" fmla="*/ 2770380 w 3913380"/>
                <a:gd name="connsiteY45" fmla="*/ 3528060 h 4430402"/>
                <a:gd name="connsiteX46" fmla="*/ 2732280 w 3913380"/>
                <a:gd name="connsiteY46" fmla="*/ 3429000 h 4430402"/>
                <a:gd name="connsiteX47" fmla="*/ 2717040 w 3913380"/>
                <a:gd name="connsiteY47" fmla="*/ 3375660 h 4430402"/>
                <a:gd name="connsiteX48" fmla="*/ 2709420 w 3913380"/>
                <a:gd name="connsiteY48" fmla="*/ 3345180 h 4430402"/>
                <a:gd name="connsiteX49" fmla="*/ 2694180 w 3913380"/>
                <a:gd name="connsiteY49" fmla="*/ 3299460 h 4430402"/>
                <a:gd name="connsiteX50" fmla="*/ 2686560 w 3913380"/>
                <a:gd name="connsiteY50" fmla="*/ 3253740 h 4430402"/>
                <a:gd name="connsiteX51" fmla="*/ 2648460 w 3913380"/>
                <a:gd name="connsiteY51" fmla="*/ 3116580 h 4430402"/>
                <a:gd name="connsiteX52" fmla="*/ 2602740 w 3913380"/>
                <a:gd name="connsiteY52" fmla="*/ 3032760 h 4430402"/>
                <a:gd name="connsiteX53" fmla="*/ 2579880 w 3913380"/>
                <a:gd name="connsiteY53" fmla="*/ 2979420 h 4430402"/>
                <a:gd name="connsiteX54" fmla="*/ 2534160 w 3913380"/>
                <a:gd name="connsiteY54" fmla="*/ 2887980 h 4430402"/>
                <a:gd name="connsiteX55" fmla="*/ 2496060 w 3913380"/>
                <a:gd name="connsiteY55" fmla="*/ 2773680 h 4430402"/>
                <a:gd name="connsiteX56" fmla="*/ 2488440 w 3913380"/>
                <a:gd name="connsiteY56" fmla="*/ 2727960 h 4430402"/>
                <a:gd name="connsiteX57" fmla="*/ 2511300 w 3913380"/>
                <a:gd name="connsiteY57" fmla="*/ 2583180 h 4430402"/>
                <a:gd name="connsiteX58" fmla="*/ 2595120 w 3913380"/>
                <a:gd name="connsiteY58" fmla="*/ 2529840 h 4430402"/>
                <a:gd name="connsiteX59" fmla="*/ 2663700 w 3913380"/>
                <a:gd name="connsiteY59" fmla="*/ 2522220 h 4430402"/>
                <a:gd name="connsiteX60" fmla="*/ 2709420 w 3913380"/>
                <a:gd name="connsiteY60" fmla="*/ 2514600 h 4430402"/>
                <a:gd name="connsiteX61" fmla="*/ 2922780 w 3913380"/>
                <a:gd name="connsiteY61" fmla="*/ 2499360 h 4430402"/>
                <a:gd name="connsiteX62" fmla="*/ 2945640 w 3913380"/>
                <a:gd name="connsiteY62" fmla="*/ 2491740 h 4430402"/>
                <a:gd name="connsiteX63" fmla="*/ 2968500 w 3913380"/>
                <a:gd name="connsiteY63" fmla="*/ 2476500 h 4430402"/>
                <a:gd name="connsiteX64" fmla="*/ 3037080 w 3913380"/>
                <a:gd name="connsiteY64" fmla="*/ 2415540 h 4430402"/>
                <a:gd name="connsiteX65" fmla="*/ 3052320 w 3913380"/>
                <a:gd name="connsiteY65" fmla="*/ 2377440 h 4430402"/>
                <a:gd name="connsiteX66" fmla="*/ 3120900 w 3913380"/>
                <a:gd name="connsiteY66" fmla="*/ 2331720 h 4430402"/>
                <a:gd name="connsiteX67" fmla="*/ 3159000 w 3913380"/>
                <a:gd name="connsiteY67" fmla="*/ 2324100 h 4430402"/>
                <a:gd name="connsiteX68" fmla="*/ 3212340 w 3913380"/>
                <a:gd name="connsiteY68" fmla="*/ 2308860 h 4430402"/>
                <a:gd name="connsiteX69" fmla="*/ 3242820 w 3913380"/>
                <a:gd name="connsiteY69" fmla="*/ 2270760 h 4430402"/>
                <a:gd name="connsiteX70" fmla="*/ 3265680 w 3913380"/>
                <a:gd name="connsiteY70" fmla="*/ 2209800 h 4430402"/>
                <a:gd name="connsiteX71" fmla="*/ 3273300 w 3913380"/>
                <a:gd name="connsiteY71" fmla="*/ 2179320 h 4430402"/>
                <a:gd name="connsiteX72" fmla="*/ 3280920 w 3913380"/>
                <a:gd name="connsiteY72" fmla="*/ 2141220 h 4430402"/>
                <a:gd name="connsiteX73" fmla="*/ 3311400 w 3913380"/>
                <a:gd name="connsiteY73" fmla="*/ 2125980 h 4430402"/>
                <a:gd name="connsiteX74" fmla="*/ 3463800 w 3913380"/>
                <a:gd name="connsiteY74" fmla="*/ 2133600 h 4430402"/>
                <a:gd name="connsiteX75" fmla="*/ 3532380 w 3913380"/>
                <a:gd name="connsiteY75" fmla="*/ 2186940 h 4430402"/>
                <a:gd name="connsiteX76" fmla="*/ 3555240 w 3913380"/>
                <a:gd name="connsiteY76" fmla="*/ 2202180 h 4430402"/>
                <a:gd name="connsiteX77" fmla="*/ 3608580 w 3913380"/>
                <a:gd name="connsiteY77" fmla="*/ 2270760 h 4430402"/>
                <a:gd name="connsiteX78" fmla="*/ 3646680 w 3913380"/>
                <a:gd name="connsiteY78" fmla="*/ 2301240 h 4430402"/>
                <a:gd name="connsiteX79" fmla="*/ 3730500 w 3913380"/>
                <a:gd name="connsiteY79" fmla="*/ 2308860 h 4430402"/>
                <a:gd name="connsiteX80" fmla="*/ 3905760 w 3913380"/>
                <a:gd name="connsiteY80" fmla="*/ 2263140 h 4430402"/>
                <a:gd name="connsiteX81" fmla="*/ 3913380 w 3913380"/>
                <a:gd name="connsiteY81" fmla="*/ 2232660 h 4430402"/>
                <a:gd name="connsiteX82" fmla="*/ 3898140 w 3913380"/>
                <a:gd name="connsiteY82" fmla="*/ 2080260 h 4430402"/>
                <a:gd name="connsiteX83" fmla="*/ 3860040 w 3913380"/>
                <a:gd name="connsiteY83" fmla="*/ 1996440 h 4430402"/>
                <a:gd name="connsiteX84" fmla="*/ 3814320 w 3913380"/>
                <a:gd name="connsiteY84" fmla="*/ 1935480 h 4430402"/>
                <a:gd name="connsiteX85" fmla="*/ 3745740 w 3913380"/>
                <a:gd name="connsiteY85" fmla="*/ 1859280 h 4430402"/>
                <a:gd name="connsiteX86" fmla="*/ 3700020 w 3913380"/>
                <a:gd name="connsiteY86" fmla="*/ 1798320 h 4430402"/>
                <a:gd name="connsiteX87" fmla="*/ 3631440 w 3913380"/>
                <a:gd name="connsiteY87" fmla="*/ 1760220 h 4430402"/>
                <a:gd name="connsiteX88" fmla="*/ 3555240 w 3913380"/>
                <a:gd name="connsiteY88" fmla="*/ 1744980 h 4430402"/>
                <a:gd name="connsiteX89" fmla="*/ 3456180 w 3913380"/>
                <a:gd name="connsiteY89" fmla="*/ 1706880 h 4430402"/>
                <a:gd name="connsiteX90" fmla="*/ 3357120 w 3913380"/>
                <a:gd name="connsiteY90" fmla="*/ 1623060 h 4430402"/>
                <a:gd name="connsiteX91" fmla="*/ 3296160 w 3913380"/>
                <a:gd name="connsiteY91" fmla="*/ 1546860 h 4430402"/>
                <a:gd name="connsiteX92" fmla="*/ 3288540 w 3913380"/>
                <a:gd name="connsiteY92" fmla="*/ 1485900 h 4430402"/>
                <a:gd name="connsiteX93" fmla="*/ 3273300 w 3913380"/>
                <a:gd name="connsiteY93" fmla="*/ 1447800 h 4430402"/>
                <a:gd name="connsiteX94" fmla="*/ 3258060 w 3913380"/>
                <a:gd name="connsiteY94" fmla="*/ 1325880 h 4430402"/>
                <a:gd name="connsiteX95" fmla="*/ 3242820 w 3913380"/>
                <a:gd name="connsiteY95" fmla="*/ 1249680 h 4430402"/>
                <a:gd name="connsiteX96" fmla="*/ 3235200 w 3913380"/>
                <a:gd name="connsiteY96" fmla="*/ 952500 h 4430402"/>
                <a:gd name="connsiteX97" fmla="*/ 3212340 w 3913380"/>
                <a:gd name="connsiteY97" fmla="*/ 830580 h 4430402"/>
                <a:gd name="connsiteX98" fmla="*/ 3204720 w 3913380"/>
                <a:gd name="connsiteY98" fmla="*/ 777240 h 4430402"/>
                <a:gd name="connsiteX99" fmla="*/ 3174240 w 3913380"/>
                <a:gd name="connsiteY99" fmla="*/ 701040 h 4430402"/>
                <a:gd name="connsiteX100" fmla="*/ 3143760 w 3913380"/>
                <a:gd name="connsiteY100" fmla="*/ 617220 h 4430402"/>
                <a:gd name="connsiteX101" fmla="*/ 3105660 w 3913380"/>
                <a:gd name="connsiteY101" fmla="*/ 556260 h 4430402"/>
                <a:gd name="connsiteX102" fmla="*/ 3014220 w 3913380"/>
                <a:gd name="connsiteY102" fmla="*/ 510540 h 4430402"/>
                <a:gd name="connsiteX103" fmla="*/ 2945640 w 3913380"/>
                <a:gd name="connsiteY103" fmla="*/ 464820 h 4430402"/>
                <a:gd name="connsiteX104" fmla="*/ 2907540 w 3913380"/>
                <a:gd name="connsiteY104" fmla="*/ 449580 h 4430402"/>
                <a:gd name="connsiteX105" fmla="*/ 2838960 w 3913380"/>
                <a:gd name="connsiteY105" fmla="*/ 396240 h 4430402"/>
                <a:gd name="connsiteX106" fmla="*/ 2800860 w 3913380"/>
                <a:gd name="connsiteY106" fmla="*/ 373380 h 4430402"/>
                <a:gd name="connsiteX107" fmla="*/ 2739900 w 3913380"/>
                <a:gd name="connsiteY107" fmla="*/ 304800 h 4430402"/>
                <a:gd name="connsiteX108" fmla="*/ 2717040 w 3913380"/>
                <a:gd name="connsiteY108" fmla="*/ 274320 h 4430402"/>
                <a:gd name="connsiteX109" fmla="*/ 2678940 w 3913380"/>
                <a:gd name="connsiteY109" fmla="*/ 251460 h 4430402"/>
                <a:gd name="connsiteX110" fmla="*/ 2625600 w 3913380"/>
                <a:gd name="connsiteY110" fmla="*/ 220980 h 4430402"/>
                <a:gd name="connsiteX111" fmla="*/ 2587500 w 3913380"/>
                <a:gd name="connsiteY111" fmla="*/ 213360 h 4430402"/>
                <a:gd name="connsiteX112" fmla="*/ 2465580 w 3913380"/>
                <a:gd name="connsiteY112" fmla="*/ 182880 h 4430402"/>
                <a:gd name="connsiteX113" fmla="*/ 2351280 w 3913380"/>
                <a:gd name="connsiteY113" fmla="*/ 167640 h 4430402"/>
                <a:gd name="connsiteX114" fmla="*/ 2244600 w 3913380"/>
                <a:gd name="connsiteY114" fmla="*/ 144780 h 4430402"/>
                <a:gd name="connsiteX115" fmla="*/ 2206500 w 3913380"/>
                <a:gd name="connsiteY115" fmla="*/ 129540 h 4430402"/>
                <a:gd name="connsiteX116" fmla="*/ 2099820 w 3913380"/>
                <a:gd name="connsiteY116" fmla="*/ 83820 h 4430402"/>
                <a:gd name="connsiteX117" fmla="*/ 2061720 w 3913380"/>
                <a:gd name="connsiteY117" fmla="*/ 53340 h 4430402"/>
                <a:gd name="connsiteX118" fmla="*/ 2023620 w 3913380"/>
                <a:gd name="connsiteY118" fmla="*/ 45720 h 4430402"/>
                <a:gd name="connsiteX119" fmla="*/ 1962660 w 3913380"/>
                <a:gd name="connsiteY119" fmla="*/ 30480 h 4430402"/>
                <a:gd name="connsiteX120" fmla="*/ 1916940 w 3913380"/>
                <a:gd name="connsiteY120" fmla="*/ 22860 h 4430402"/>
                <a:gd name="connsiteX121" fmla="*/ 1779780 w 3913380"/>
                <a:gd name="connsiteY121" fmla="*/ 0 h 4430402"/>
                <a:gd name="connsiteX122" fmla="*/ 545340 w 3913380"/>
                <a:gd name="connsiteY122"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778000 w 3913380"/>
                <a:gd name="connsiteY36" fmla="*/ 4244340 h 4430402"/>
                <a:gd name="connsiteX37" fmla="*/ 2831340 w 3913380"/>
                <a:gd name="connsiteY37" fmla="*/ 4137660 h 4430402"/>
                <a:gd name="connsiteX38" fmla="*/ 2838960 w 3913380"/>
                <a:gd name="connsiteY38" fmla="*/ 4099560 h 4430402"/>
                <a:gd name="connsiteX39" fmla="*/ 2861820 w 3913380"/>
                <a:gd name="connsiteY39" fmla="*/ 4038600 h 4430402"/>
                <a:gd name="connsiteX40" fmla="*/ 2854200 w 3913380"/>
                <a:gd name="connsiteY40" fmla="*/ 3680460 h 4430402"/>
                <a:gd name="connsiteX41" fmla="*/ 2846580 w 3913380"/>
                <a:gd name="connsiteY41" fmla="*/ 3642360 h 4430402"/>
                <a:gd name="connsiteX42" fmla="*/ 2823720 w 3913380"/>
                <a:gd name="connsiteY42" fmla="*/ 3604260 h 4430402"/>
                <a:gd name="connsiteX43" fmla="*/ 2808480 w 3913380"/>
                <a:gd name="connsiteY43" fmla="*/ 3573780 h 4430402"/>
                <a:gd name="connsiteX44" fmla="*/ 2770380 w 3913380"/>
                <a:gd name="connsiteY44" fmla="*/ 3528060 h 4430402"/>
                <a:gd name="connsiteX45" fmla="*/ 2732280 w 3913380"/>
                <a:gd name="connsiteY45" fmla="*/ 3429000 h 4430402"/>
                <a:gd name="connsiteX46" fmla="*/ 2717040 w 3913380"/>
                <a:gd name="connsiteY46" fmla="*/ 3375660 h 4430402"/>
                <a:gd name="connsiteX47" fmla="*/ 2709420 w 3913380"/>
                <a:gd name="connsiteY47" fmla="*/ 3345180 h 4430402"/>
                <a:gd name="connsiteX48" fmla="*/ 2694180 w 3913380"/>
                <a:gd name="connsiteY48" fmla="*/ 3299460 h 4430402"/>
                <a:gd name="connsiteX49" fmla="*/ 2686560 w 3913380"/>
                <a:gd name="connsiteY49" fmla="*/ 3253740 h 4430402"/>
                <a:gd name="connsiteX50" fmla="*/ 2648460 w 3913380"/>
                <a:gd name="connsiteY50" fmla="*/ 3116580 h 4430402"/>
                <a:gd name="connsiteX51" fmla="*/ 2602740 w 3913380"/>
                <a:gd name="connsiteY51" fmla="*/ 3032760 h 4430402"/>
                <a:gd name="connsiteX52" fmla="*/ 2579880 w 3913380"/>
                <a:gd name="connsiteY52" fmla="*/ 2979420 h 4430402"/>
                <a:gd name="connsiteX53" fmla="*/ 2534160 w 3913380"/>
                <a:gd name="connsiteY53" fmla="*/ 2887980 h 4430402"/>
                <a:gd name="connsiteX54" fmla="*/ 2496060 w 3913380"/>
                <a:gd name="connsiteY54" fmla="*/ 2773680 h 4430402"/>
                <a:gd name="connsiteX55" fmla="*/ 2488440 w 3913380"/>
                <a:gd name="connsiteY55" fmla="*/ 2727960 h 4430402"/>
                <a:gd name="connsiteX56" fmla="*/ 2511300 w 3913380"/>
                <a:gd name="connsiteY56" fmla="*/ 2583180 h 4430402"/>
                <a:gd name="connsiteX57" fmla="*/ 2595120 w 3913380"/>
                <a:gd name="connsiteY57" fmla="*/ 2529840 h 4430402"/>
                <a:gd name="connsiteX58" fmla="*/ 2663700 w 3913380"/>
                <a:gd name="connsiteY58" fmla="*/ 2522220 h 4430402"/>
                <a:gd name="connsiteX59" fmla="*/ 2709420 w 3913380"/>
                <a:gd name="connsiteY59" fmla="*/ 2514600 h 4430402"/>
                <a:gd name="connsiteX60" fmla="*/ 2922780 w 3913380"/>
                <a:gd name="connsiteY60" fmla="*/ 2499360 h 4430402"/>
                <a:gd name="connsiteX61" fmla="*/ 2945640 w 3913380"/>
                <a:gd name="connsiteY61" fmla="*/ 2491740 h 4430402"/>
                <a:gd name="connsiteX62" fmla="*/ 2968500 w 3913380"/>
                <a:gd name="connsiteY62" fmla="*/ 2476500 h 4430402"/>
                <a:gd name="connsiteX63" fmla="*/ 3037080 w 3913380"/>
                <a:gd name="connsiteY63" fmla="*/ 2415540 h 4430402"/>
                <a:gd name="connsiteX64" fmla="*/ 3052320 w 3913380"/>
                <a:gd name="connsiteY64" fmla="*/ 2377440 h 4430402"/>
                <a:gd name="connsiteX65" fmla="*/ 3120900 w 3913380"/>
                <a:gd name="connsiteY65" fmla="*/ 2331720 h 4430402"/>
                <a:gd name="connsiteX66" fmla="*/ 3159000 w 3913380"/>
                <a:gd name="connsiteY66" fmla="*/ 2324100 h 4430402"/>
                <a:gd name="connsiteX67" fmla="*/ 3212340 w 3913380"/>
                <a:gd name="connsiteY67" fmla="*/ 2308860 h 4430402"/>
                <a:gd name="connsiteX68" fmla="*/ 3242820 w 3913380"/>
                <a:gd name="connsiteY68" fmla="*/ 2270760 h 4430402"/>
                <a:gd name="connsiteX69" fmla="*/ 3265680 w 3913380"/>
                <a:gd name="connsiteY69" fmla="*/ 2209800 h 4430402"/>
                <a:gd name="connsiteX70" fmla="*/ 3273300 w 3913380"/>
                <a:gd name="connsiteY70" fmla="*/ 2179320 h 4430402"/>
                <a:gd name="connsiteX71" fmla="*/ 3280920 w 3913380"/>
                <a:gd name="connsiteY71" fmla="*/ 2141220 h 4430402"/>
                <a:gd name="connsiteX72" fmla="*/ 3311400 w 3913380"/>
                <a:gd name="connsiteY72" fmla="*/ 2125980 h 4430402"/>
                <a:gd name="connsiteX73" fmla="*/ 3463800 w 3913380"/>
                <a:gd name="connsiteY73" fmla="*/ 2133600 h 4430402"/>
                <a:gd name="connsiteX74" fmla="*/ 3532380 w 3913380"/>
                <a:gd name="connsiteY74" fmla="*/ 2186940 h 4430402"/>
                <a:gd name="connsiteX75" fmla="*/ 3555240 w 3913380"/>
                <a:gd name="connsiteY75" fmla="*/ 2202180 h 4430402"/>
                <a:gd name="connsiteX76" fmla="*/ 3608580 w 3913380"/>
                <a:gd name="connsiteY76" fmla="*/ 2270760 h 4430402"/>
                <a:gd name="connsiteX77" fmla="*/ 3646680 w 3913380"/>
                <a:gd name="connsiteY77" fmla="*/ 2301240 h 4430402"/>
                <a:gd name="connsiteX78" fmla="*/ 3730500 w 3913380"/>
                <a:gd name="connsiteY78" fmla="*/ 2308860 h 4430402"/>
                <a:gd name="connsiteX79" fmla="*/ 3905760 w 3913380"/>
                <a:gd name="connsiteY79" fmla="*/ 2263140 h 4430402"/>
                <a:gd name="connsiteX80" fmla="*/ 3913380 w 3913380"/>
                <a:gd name="connsiteY80" fmla="*/ 2232660 h 4430402"/>
                <a:gd name="connsiteX81" fmla="*/ 3898140 w 3913380"/>
                <a:gd name="connsiteY81" fmla="*/ 2080260 h 4430402"/>
                <a:gd name="connsiteX82" fmla="*/ 3860040 w 3913380"/>
                <a:gd name="connsiteY82" fmla="*/ 1996440 h 4430402"/>
                <a:gd name="connsiteX83" fmla="*/ 3814320 w 3913380"/>
                <a:gd name="connsiteY83" fmla="*/ 1935480 h 4430402"/>
                <a:gd name="connsiteX84" fmla="*/ 3745740 w 3913380"/>
                <a:gd name="connsiteY84" fmla="*/ 1859280 h 4430402"/>
                <a:gd name="connsiteX85" fmla="*/ 3700020 w 3913380"/>
                <a:gd name="connsiteY85" fmla="*/ 1798320 h 4430402"/>
                <a:gd name="connsiteX86" fmla="*/ 3631440 w 3913380"/>
                <a:gd name="connsiteY86" fmla="*/ 1760220 h 4430402"/>
                <a:gd name="connsiteX87" fmla="*/ 3555240 w 3913380"/>
                <a:gd name="connsiteY87" fmla="*/ 1744980 h 4430402"/>
                <a:gd name="connsiteX88" fmla="*/ 3456180 w 3913380"/>
                <a:gd name="connsiteY88" fmla="*/ 1706880 h 4430402"/>
                <a:gd name="connsiteX89" fmla="*/ 3357120 w 3913380"/>
                <a:gd name="connsiteY89" fmla="*/ 1623060 h 4430402"/>
                <a:gd name="connsiteX90" fmla="*/ 3296160 w 3913380"/>
                <a:gd name="connsiteY90" fmla="*/ 1546860 h 4430402"/>
                <a:gd name="connsiteX91" fmla="*/ 3288540 w 3913380"/>
                <a:gd name="connsiteY91" fmla="*/ 1485900 h 4430402"/>
                <a:gd name="connsiteX92" fmla="*/ 3273300 w 3913380"/>
                <a:gd name="connsiteY92" fmla="*/ 1447800 h 4430402"/>
                <a:gd name="connsiteX93" fmla="*/ 3258060 w 3913380"/>
                <a:gd name="connsiteY93" fmla="*/ 1325880 h 4430402"/>
                <a:gd name="connsiteX94" fmla="*/ 3242820 w 3913380"/>
                <a:gd name="connsiteY94" fmla="*/ 1249680 h 4430402"/>
                <a:gd name="connsiteX95" fmla="*/ 3235200 w 3913380"/>
                <a:gd name="connsiteY95" fmla="*/ 952500 h 4430402"/>
                <a:gd name="connsiteX96" fmla="*/ 3212340 w 3913380"/>
                <a:gd name="connsiteY96" fmla="*/ 830580 h 4430402"/>
                <a:gd name="connsiteX97" fmla="*/ 3204720 w 3913380"/>
                <a:gd name="connsiteY97" fmla="*/ 777240 h 4430402"/>
                <a:gd name="connsiteX98" fmla="*/ 3174240 w 3913380"/>
                <a:gd name="connsiteY98" fmla="*/ 701040 h 4430402"/>
                <a:gd name="connsiteX99" fmla="*/ 3143760 w 3913380"/>
                <a:gd name="connsiteY99" fmla="*/ 617220 h 4430402"/>
                <a:gd name="connsiteX100" fmla="*/ 3105660 w 3913380"/>
                <a:gd name="connsiteY100" fmla="*/ 556260 h 4430402"/>
                <a:gd name="connsiteX101" fmla="*/ 3014220 w 3913380"/>
                <a:gd name="connsiteY101" fmla="*/ 510540 h 4430402"/>
                <a:gd name="connsiteX102" fmla="*/ 2945640 w 3913380"/>
                <a:gd name="connsiteY102" fmla="*/ 464820 h 4430402"/>
                <a:gd name="connsiteX103" fmla="*/ 2907540 w 3913380"/>
                <a:gd name="connsiteY103" fmla="*/ 449580 h 4430402"/>
                <a:gd name="connsiteX104" fmla="*/ 2838960 w 3913380"/>
                <a:gd name="connsiteY104" fmla="*/ 396240 h 4430402"/>
                <a:gd name="connsiteX105" fmla="*/ 2800860 w 3913380"/>
                <a:gd name="connsiteY105" fmla="*/ 373380 h 4430402"/>
                <a:gd name="connsiteX106" fmla="*/ 2739900 w 3913380"/>
                <a:gd name="connsiteY106" fmla="*/ 304800 h 4430402"/>
                <a:gd name="connsiteX107" fmla="*/ 2717040 w 3913380"/>
                <a:gd name="connsiteY107" fmla="*/ 274320 h 4430402"/>
                <a:gd name="connsiteX108" fmla="*/ 2678940 w 3913380"/>
                <a:gd name="connsiteY108" fmla="*/ 251460 h 4430402"/>
                <a:gd name="connsiteX109" fmla="*/ 2625600 w 3913380"/>
                <a:gd name="connsiteY109" fmla="*/ 220980 h 4430402"/>
                <a:gd name="connsiteX110" fmla="*/ 2587500 w 3913380"/>
                <a:gd name="connsiteY110" fmla="*/ 213360 h 4430402"/>
                <a:gd name="connsiteX111" fmla="*/ 2465580 w 3913380"/>
                <a:gd name="connsiteY111" fmla="*/ 182880 h 4430402"/>
                <a:gd name="connsiteX112" fmla="*/ 2351280 w 3913380"/>
                <a:gd name="connsiteY112" fmla="*/ 167640 h 4430402"/>
                <a:gd name="connsiteX113" fmla="*/ 2244600 w 3913380"/>
                <a:gd name="connsiteY113" fmla="*/ 144780 h 4430402"/>
                <a:gd name="connsiteX114" fmla="*/ 2206500 w 3913380"/>
                <a:gd name="connsiteY114" fmla="*/ 129540 h 4430402"/>
                <a:gd name="connsiteX115" fmla="*/ 2099820 w 3913380"/>
                <a:gd name="connsiteY115" fmla="*/ 83820 h 4430402"/>
                <a:gd name="connsiteX116" fmla="*/ 2061720 w 3913380"/>
                <a:gd name="connsiteY116" fmla="*/ 53340 h 4430402"/>
                <a:gd name="connsiteX117" fmla="*/ 2023620 w 3913380"/>
                <a:gd name="connsiteY117" fmla="*/ 45720 h 4430402"/>
                <a:gd name="connsiteX118" fmla="*/ 1962660 w 3913380"/>
                <a:gd name="connsiteY118" fmla="*/ 30480 h 4430402"/>
                <a:gd name="connsiteX119" fmla="*/ 1916940 w 3913380"/>
                <a:gd name="connsiteY119" fmla="*/ 22860 h 4430402"/>
                <a:gd name="connsiteX120" fmla="*/ 1779780 w 3913380"/>
                <a:gd name="connsiteY120" fmla="*/ 0 h 4430402"/>
                <a:gd name="connsiteX121" fmla="*/ 545340 w 3913380"/>
                <a:gd name="connsiteY121"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31340 w 3913380"/>
                <a:gd name="connsiteY36" fmla="*/ 4137660 h 4430402"/>
                <a:gd name="connsiteX37" fmla="*/ 2838960 w 3913380"/>
                <a:gd name="connsiteY37" fmla="*/ 4099560 h 4430402"/>
                <a:gd name="connsiteX38" fmla="*/ 2861820 w 3913380"/>
                <a:gd name="connsiteY38" fmla="*/ 4038600 h 4430402"/>
                <a:gd name="connsiteX39" fmla="*/ 2854200 w 3913380"/>
                <a:gd name="connsiteY39" fmla="*/ 3680460 h 4430402"/>
                <a:gd name="connsiteX40" fmla="*/ 2846580 w 3913380"/>
                <a:gd name="connsiteY40" fmla="*/ 3642360 h 4430402"/>
                <a:gd name="connsiteX41" fmla="*/ 2823720 w 3913380"/>
                <a:gd name="connsiteY41" fmla="*/ 3604260 h 4430402"/>
                <a:gd name="connsiteX42" fmla="*/ 2808480 w 3913380"/>
                <a:gd name="connsiteY42" fmla="*/ 3573780 h 4430402"/>
                <a:gd name="connsiteX43" fmla="*/ 2770380 w 3913380"/>
                <a:gd name="connsiteY43" fmla="*/ 3528060 h 4430402"/>
                <a:gd name="connsiteX44" fmla="*/ 2732280 w 3913380"/>
                <a:gd name="connsiteY44" fmla="*/ 3429000 h 4430402"/>
                <a:gd name="connsiteX45" fmla="*/ 2717040 w 3913380"/>
                <a:gd name="connsiteY45" fmla="*/ 3375660 h 4430402"/>
                <a:gd name="connsiteX46" fmla="*/ 2709420 w 3913380"/>
                <a:gd name="connsiteY46" fmla="*/ 3345180 h 4430402"/>
                <a:gd name="connsiteX47" fmla="*/ 2694180 w 3913380"/>
                <a:gd name="connsiteY47" fmla="*/ 3299460 h 4430402"/>
                <a:gd name="connsiteX48" fmla="*/ 2686560 w 3913380"/>
                <a:gd name="connsiteY48" fmla="*/ 3253740 h 4430402"/>
                <a:gd name="connsiteX49" fmla="*/ 2648460 w 3913380"/>
                <a:gd name="connsiteY49" fmla="*/ 3116580 h 4430402"/>
                <a:gd name="connsiteX50" fmla="*/ 2602740 w 3913380"/>
                <a:gd name="connsiteY50" fmla="*/ 3032760 h 4430402"/>
                <a:gd name="connsiteX51" fmla="*/ 2579880 w 3913380"/>
                <a:gd name="connsiteY51" fmla="*/ 2979420 h 4430402"/>
                <a:gd name="connsiteX52" fmla="*/ 2534160 w 3913380"/>
                <a:gd name="connsiteY52" fmla="*/ 2887980 h 4430402"/>
                <a:gd name="connsiteX53" fmla="*/ 2496060 w 3913380"/>
                <a:gd name="connsiteY53" fmla="*/ 2773680 h 4430402"/>
                <a:gd name="connsiteX54" fmla="*/ 2488440 w 3913380"/>
                <a:gd name="connsiteY54" fmla="*/ 2727960 h 4430402"/>
                <a:gd name="connsiteX55" fmla="*/ 2511300 w 3913380"/>
                <a:gd name="connsiteY55" fmla="*/ 2583180 h 4430402"/>
                <a:gd name="connsiteX56" fmla="*/ 2595120 w 3913380"/>
                <a:gd name="connsiteY56" fmla="*/ 2529840 h 4430402"/>
                <a:gd name="connsiteX57" fmla="*/ 2663700 w 3913380"/>
                <a:gd name="connsiteY57" fmla="*/ 2522220 h 4430402"/>
                <a:gd name="connsiteX58" fmla="*/ 2709420 w 3913380"/>
                <a:gd name="connsiteY58" fmla="*/ 2514600 h 4430402"/>
                <a:gd name="connsiteX59" fmla="*/ 2922780 w 3913380"/>
                <a:gd name="connsiteY59" fmla="*/ 2499360 h 4430402"/>
                <a:gd name="connsiteX60" fmla="*/ 2945640 w 3913380"/>
                <a:gd name="connsiteY60" fmla="*/ 2491740 h 4430402"/>
                <a:gd name="connsiteX61" fmla="*/ 2968500 w 3913380"/>
                <a:gd name="connsiteY61" fmla="*/ 2476500 h 4430402"/>
                <a:gd name="connsiteX62" fmla="*/ 3037080 w 3913380"/>
                <a:gd name="connsiteY62" fmla="*/ 2415540 h 4430402"/>
                <a:gd name="connsiteX63" fmla="*/ 3052320 w 3913380"/>
                <a:gd name="connsiteY63" fmla="*/ 2377440 h 4430402"/>
                <a:gd name="connsiteX64" fmla="*/ 3120900 w 3913380"/>
                <a:gd name="connsiteY64" fmla="*/ 2331720 h 4430402"/>
                <a:gd name="connsiteX65" fmla="*/ 3159000 w 3913380"/>
                <a:gd name="connsiteY65" fmla="*/ 2324100 h 4430402"/>
                <a:gd name="connsiteX66" fmla="*/ 3212340 w 3913380"/>
                <a:gd name="connsiteY66" fmla="*/ 2308860 h 4430402"/>
                <a:gd name="connsiteX67" fmla="*/ 3242820 w 3913380"/>
                <a:gd name="connsiteY67" fmla="*/ 2270760 h 4430402"/>
                <a:gd name="connsiteX68" fmla="*/ 3265680 w 3913380"/>
                <a:gd name="connsiteY68" fmla="*/ 2209800 h 4430402"/>
                <a:gd name="connsiteX69" fmla="*/ 3273300 w 3913380"/>
                <a:gd name="connsiteY69" fmla="*/ 2179320 h 4430402"/>
                <a:gd name="connsiteX70" fmla="*/ 3280920 w 3913380"/>
                <a:gd name="connsiteY70" fmla="*/ 2141220 h 4430402"/>
                <a:gd name="connsiteX71" fmla="*/ 3311400 w 3913380"/>
                <a:gd name="connsiteY71" fmla="*/ 2125980 h 4430402"/>
                <a:gd name="connsiteX72" fmla="*/ 3463800 w 3913380"/>
                <a:gd name="connsiteY72" fmla="*/ 2133600 h 4430402"/>
                <a:gd name="connsiteX73" fmla="*/ 3532380 w 3913380"/>
                <a:gd name="connsiteY73" fmla="*/ 2186940 h 4430402"/>
                <a:gd name="connsiteX74" fmla="*/ 3555240 w 3913380"/>
                <a:gd name="connsiteY74" fmla="*/ 2202180 h 4430402"/>
                <a:gd name="connsiteX75" fmla="*/ 3608580 w 3913380"/>
                <a:gd name="connsiteY75" fmla="*/ 2270760 h 4430402"/>
                <a:gd name="connsiteX76" fmla="*/ 3646680 w 3913380"/>
                <a:gd name="connsiteY76" fmla="*/ 2301240 h 4430402"/>
                <a:gd name="connsiteX77" fmla="*/ 3730500 w 3913380"/>
                <a:gd name="connsiteY77" fmla="*/ 2308860 h 4430402"/>
                <a:gd name="connsiteX78" fmla="*/ 3905760 w 3913380"/>
                <a:gd name="connsiteY78" fmla="*/ 2263140 h 4430402"/>
                <a:gd name="connsiteX79" fmla="*/ 3913380 w 3913380"/>
                <a:gd name="connsiteY79" fmla="*/ 2232660 h 4430402"/>
                <a:gd name="connsiteX80" fmla="*/ 3898140 w 3913380"/>
                <a:gd name="connsiteY80" fmla="*/ 2080260 h 4430402"/>
                <a:gd name="connsiteX81" fmla="*/ 3860040 w 3913380"/>
                <a:gd name="connsiteY81" fmla="*/ 1996440 h 4430402"/>
                <a:gd name="connsiteX82" fmla="*/ 3814320 w 3913380"/>
                <a:gd name="connsiteY82" fmla="*/ 1935480 h 4430402"/>
                <a:gd name="connsiteX83" fmla="*/ 3745740 w 3913380"/>
                <a:gd name="connsiteY83" fmla="*/ 1859280 h 4430402"/>
                <a:gd name="connsiteX84" fmla="*/ 3700020 w 3913380"/>
                <a:gd name="connsiteY84" fmla="*/ 1798320 h 4430402"/>
                <a:gd name="connsiteX85" fmla="*/ 3631440 w 3913380"/>
                <a:gd name="connsiteY85" fmla="*/ 1760220 h 4430402"/>
                <a:gd name="connsiteX86" fmla="*/ 3555240 w 3913380"/>
                <a:gd name="connsiteY86" fmla="*/ 1744980 h 4430402"/>
                <a:gd name="connsiteX87" fmla="*/ 3456180 w 3913380"/>
                <a:gd name="connsiteY87" fmla="*/ 1706880 h 4430402"/>
                <a:gd name="connsiteX88" fmla="*/ 3357120 w 3913380"/>
                <a:gd name="connsiteY88" fmla="*/ 1623060 h 4430402"/>
                <a:gd name="connsiteX89" fmla="*/ 3296160 w 3913380"/>
                <a:gd name="connsiteY89" fmla="*/ 1546860 h 4430402"/>
                <a:gd name="connsiteX90" fmla="*/ 3288540 w 3913380"/>
                <a:gd name="connsiteY90" fmla="*/ 1485900 h 4430402"/>
                <a:gd name="connsiteX91" fmla="*/ 3273300 w 3913380"/>
                <a:gd name="connsiteY91" fmla="*/ 1447800 h 4430402"/>
                <a:gd name="connsiteX92" fmla="*/ 3258060 w 3913380"/>
                <a:gd name="connsiteY92" fmla="*/ 1325880 h 4430402"/>
                <a:gd name="connsiteX93" fmla="*/ 3242820 w 3913380"/>
                <a:gd name="connsiteY93" fmla="*/ 1249680 h 4430402"/>
                <a:gd name="connsiteX94" fmla="*/ 3235200 w 3913380"/>
                <a:gd name="connsiteY94" fmla="*/ 952500 h 4430402"/>
                <a:gd name="connsiteX95" fmla="*/ 3212340 w 3913380"/>
                <a:gd name="connsiteY95" fmla="*/ 830580 h 4430402"/>
                <a:gd name="connsiteX96" fmla="*/ 3204720 w 3913380"/>
                <a:gd name="connsiteY96" fmla="*/ 777240 h 4430402"/>
                <a:gd name="connsiteX97" fmla="*/ 3174240 w 3913380"/>
                <a:gd name="connsiteY97" fmla="*/ 701040 h 4430402"/>
                <a:gd name="connsiteX98" fmla="*/ 3143760 w 3913380"/>
                <a:gd name="connsiteY98" fmla="*/ 617220 h 4430402"/>
                <a:gd name="connsiteX99" fmla="*/ 3105660 w 3913380"/>
                <a:gd name="connsiteY99" fmla="*/ 556260 h 4430402"/>
                <a:gd name="connsiteX100" fmla="*/ 3014220 w 3913380"/>
                <a:gd name="connsiteY100" fmla="*/ 510540 h 4430402"/>
                <a:gd name="connsiteX101" fmla="*/ 2945640 w 3913380"/>
                <a:gd name="connsiteY101" fmla="*/ 464820 h 4430402"/>
                <a:gd name="connsiteX102" fmla="*/ 2907540 w 3913380"/>
                <a:gd name="connsiteY102" fmla="*/ 449580 h 4430402"/>
                <a:gd name="connsiteX103" fmla="*/ 2838960 w 3913380"/>
                <a:gd name="connsiteY103" fmla="*/ 396240 h 4430402"/>
                <a:gd name="connsiteX104" fmla="*/ 2800860 w 3913380"/>
                <a:gd name="connsiteY104" fmla="*/ 373380 h 4430402"/>
                <a:gd name="connsiteX105" fmla="*/ 2739900 w 3913380"/>
                <a:gd name="connsiteY105" fmla="*/ 304800 h 4430402"/>
                <a:gd name="connsiteX106" fmla="*/ 2717040 w 3913380"/>
                <a:gd name="connsiteY106" fmla="*/ 274320 h 4430402"/>
                <a:gd name="connsiteX107" fmla="*/ 2678940 w 3913380"/>
                <a:gd name="connsiteY107" fmla="*/ 251460 h 4430402"/>
                <a:gd name="connsiteX108" fmla="*/ 2625600 w 3913380"/>
                <a:gd name="connsiteY108" fmla="*/ 220980 h 4430402"/>
                <a:gd name="connsiteX109" fmla="*/ 2587500 w 3913380"/>
                <a:gd name="connsiteY109" fmla="*/ 213360 h 4430402"/>
                <a:gd name="connsiteX110" fmla="*/ 2465580 w 3913380"/>
                <a:gd name="connsiteY110" fmla="*/ 182880 h 4430402"/>
                <a:gd name="connsiteX111" fmla="*/ 2351280 w 3913380"/>
                <a:gd name="connsiteY111" fmla="*/ 167640 h 4430402"/>
                <a:gd name="connsiteX112" fmla="*/ 2244600 w 3913380"/>
                <a:gd name="connsiteY112" fmla="*/ 144780 h 4430402"/>
                <a:gd name="connsiteX113" fmla="*/ 2206500 w 3913380"/>
                <a:gd name="connsiteY113" fmla="*/ 129540 h 4430402"/>
                <a:gd name="connsiteX114" fmla="*/ 2099820 w 3913380"/>
                <a:gd name="connsiteY114" fmla="*/ 83820 h 4430402"/>
                <a:gd name="connsiteX115" fmla="*/ 2061720 w 3913380"/>
                <a:gd name="connsiteY115" fmla="*/ 53340 h 4430402"/>
                <a:gd name="connsiteX116" fmla="*/ 2023620 w 3913380"/>
                <a:gd name="connsiteY116" fmla="*/ 45720 h 4430402"/>
                <a:gd name="connsiteX117" fmla="*/ 1962660 w 3913380"/>
                <a:gd name="connsiteY117" fmla="*/ 30480 h 4430402"/>
                <a:gd name="connsiteX118" fmla="*/ 1916940 w 3913380"/>
                <a:gd name="connsiteY118" fmla="*/ 22860 h 4430402"/>
                <a:gd name="connsiteX119" fmla="*/ 1779780 w 3913380"/>
                <a:gd name="connsiteY119" fmla="*/ 0 h 4430402"/>
                <a:gd name="connsiteX120" fmla="*/ 545340 w 3913380"/>
                <a:gd name="connsiteY120"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38960 w 3913380"/>
                <a:gd name="connsiteY36" fmla="*/ 4099560 h 4430402"/>
                <a:gd name="connsiteX37" fmla="*/ 2861820 w 3913380"/>
                <a:gd name="connsiteY37" fmla="*/ 4038600 h 4430402"/>
                <a:gd name="connsiteX38" fmla="*/ 2854200 w 3913380"/>
                <a:gd name="connsiteY38" fmla="*/ 3680460 h 4430402"/>
                <a:gd name="connsiteX39" fmla="*/ 2846580 w 3913380"/>
                <a:gd name="connsiteY39" fmla="*/ 3642360 h 4430402"/>
                <a:gd name="connsiteX40" fmla="*/ 2823720 w 3913380"/>
                <a:gd name="connsiteY40" fmla="*/ 3604260 h 4430402"/>
                <a:gd name="connsiteX41" fmla="*/ 2808480 w 3913380"/>
                <a:gd name="connsiteY41" fmla="*/ 3573780 h 4430402"/>
                <a:gd name="connsiteX42" fmla="*/ 2770380 w 3913380"/>
                <a:gd name="connsiteY42" fmla="*/ 3528060 h 4430402"/>
                <a:gd name="connsiteX43" fmla="*/ 2732280 w 3913380"/>
                <a:gd name="connsiteY43" fmla="*/ 3429000 h 4430402"/>
                <a:gd name="connsiteX44" fmla="*/ 2717040 w 3913380"/>
                <a:gd name="connsiteY44" fmla="*/ 3375660 h 4430402"/>
                <a:gd name="connsiteX45" fmla="*/ 2709420 w 3913380"/>
                <a:gd name="connsiteY45" fmla="*/ 3345180 h 4430402"/>
                <a:gd name="connsiteX46" fmla="*/ 2694180 w 3913380"/>
                <a:gd name="connsiteY46" fmla="*/ 3299460 h 4430402"/>
                <a:gd name="connsiteX47" fmla="*/ 2686560 w 3913380"/>
                <a:gd name="connsiteY47" fmla="*/ 3253740 h 4430402"/>
                <a:gd name="connsiteX48" fmla="*/ 2648460 w 3913380"/>
                <a:gd name="connsiteY48" fmla="*/ 3116580 h 4430402"/>
                <a:gd name="connsiteX49" fmla="*/ 2602740 w 3913380"/>
                <a:gd name="connsiteY49" fmla="*/ 3032760 h 4430402"/>
                <a:gd name="connsiteX50" fmla="*/ 2579880 w 3913380"/>
                <a:gd name="connsiteY50" fmla="*/ 2979420 h 4430402"/>
                <a:gd name="connsiteX51" fmla="*/ 2534160 w 3913380"/>
                <a:gd name="connsiteY51" fmla="*/ 2887980 h 4430402"/>
                <a:gd name="connsiteX52" fmla="*/ 2496060 w 3913380"/>
                <a:gd name="connsiteY52" fmla="*/ 2773680 h 4430402"/>
                <a:gd name="connsiteX53" fmla="*/ 2488440 w 3913380"/>
                <a:gd name="connsiteY53" fmla="*/ 2727960 h 4430402"/>
                <a:gd name="connsiteX54" fmla="*/ 2511300 w 3913380"/>
                <a:gd name="connsiteY54" fmla="*/ 2583180 h 4430402"/>
                <a:gd name="connsiteX55" fmla="*/ 2595120 w 3913380"/>
                <a:gd name="connsiteY55" fmla="*/ 2529840 h 4430402"/>
                <a:gd name="connsiteX56" fmla="*/ 2663700 w 3913380"/>
                <a:gd name="connsiteY56" fmla="*/ 2522220 h 4430402"/>
                <a:gd name="connsiteX57" fmla="*/ 2709420 w 3913380"/>
                <a:gd name="connsiteY57" fmla="*/ 2514600 h 4430402"/>
                <a:gd name="connsiteX58" fmla="*/ 2922780 w 3913380"/>
                <a:gd name="connsiteY58" fmla="*/ 2499360 h 4430402"/>
                <a:gd name="connsiteX59" fmla="*/ 2945640 w 3913380"/>
                <a:gd name="connsiteY59" fmla="*/ 2491740 h 4430402"/>
                <a:gd name="connsiteX60" fmla="*/ 2968500 w 3913380"/>
                <a:gd name="connsiteY60" fmla="*/ 2476500 h 4430402"/>
                <a:gd name="connsiteX61" fmla="*/ 3037080 w 3913380"/>
                <a:gd name="connsiteY61" fmla="*/ 2415540 h 4430402"/>
                <a:gd name="connsiteX62" fmla="*/ 3052320 w 3913380"/>
                <a:gd name="connsiteY62" fmla="*/ 2377440 h 4430402"/>
                <a:gd name="connsiteX63" fmla="*/ 3120900 w 3913380"/>
                <a:gd name="connsiteY63" fmla="*/ 2331720 h 4430402"/>
                <a:gd name="connsiteX64" fmla="*/ 3159000 w 3913380"/>
                <a:gd name="connsiteY64" fmla="*/ 2324100 h 4430402"/>
                <a:gd name="connsiteX65" fmla="*/ 3212340 w 3913380"/>
                <a:gd name="connsiteY65" fmla="*/ 2308860 h 4430402"/>
                <a:gd name="connsiteX66" fmla="*/ 3242820 w 3913380"/>
                <a:gd name="connsiteY66" fmla="*/ 2270760 h 4430402"/>
                <a:gd name="connsiteX67" fmla="*/ 3265680 w 3913380"/>
                <a:gd name="connsiteY67" fmla="*/ 2209800 h 4430402"/>
                <a:gd name="connsiteX68" fmla="*/ 3273300 w 3913380"/>
                <a:gd name="connsiteY68" fmla="*/ 2179320 h 4430402"/>
                <a:gd name="connsiteX69" fmla="*/ 3280920 w 3913380"/>
                <a:gd name="connsiteY69" fmla="*/ 2141220 h 4430402"/>
                <a:gd name="connsiteX70" fmla="*/ 3311400 w 3913380"/>
                <a:gd name="connsiteY70" fmla="*/ 2125980 h 4430402"/>
                <a:gd name="connsiteX71" fmla="*/ 3463800 w 3913380"/>
                <a:gd name="connsiteY71" fmla="*/ 2133600 h 4430402"/>
                <a:gd name="connsiteX72" fmla="*/ 3532380 w 3913380"/>
                <a:gd name="connsiteY72" fmla="*/ 2186940 h 4430402"/>
                <a:gd name="connsiteX73" fmla="*/ 3555240 w 3913380"/>
                <a:gd name="connsiteY73" fmla="*/ 2202180 h 4430402"/>
                <a:gd name="connsiteX74" fmla="*/ 3608580 w 3913380"/>
                <a:gd name="connsiteY74" fmla="*/ 2270760 h 4430402"/>
                <a:gd name="connsiteX75" fmla="*/ 3646680 w 3913380"/>
                <a:gd name="connsiteY75" fmla="*/ 2301240 h 4430402"/>
                <a:gd name="connsiteX76" fmla="*/ 3730500 w 3913380"/>
                <a:gd name="connsiteY76" fmla="*/ 2308860 h 4430402"/>
                <a:gd name="connsiteX77" fmla="*/ 3905760 w 3913380"/>
                <a:gd name="connsiteY77" fmla="*/ 2263140 h 4430402"/>
                <a:gd name="connsiteX78" fmla="*/ 3913380 w 3913380"/>
                <a:gd name="connsiteY78" fmla="*/ 2232660 h 4430402"/>
                <a:gd name="connsiteX79" fmla="*/ 3898140 w 3913380"/>
                <a:gd name="connsiteY79" fmla="*/ 2080260 h 4430402"/>
                <a:gd name="connsiteX80" fmla="*/ 3860040 w 3913380"/>
                <a:gd name="connsiteY80" fmla="*/ 1996440 h 4430402"/>
                <a:gd name="connsiteX81" fmla="*/ 3814320 w 3913380"/>
                <a:gd name="connsiteY81" fmla="*/ 1935480 h 4430402"/>
                <a:gd name="connsiteX82" fmla="*/ 3745740 w 3913380"/>
                <a:gd name="connsiteY82" fmla="*/ 1859280 h 4430402"/>
                <a:gd name="connsiteX83" fmla="*/ 3700020 w 3913380"/>
                <a:gd name="connsiteY83" fmla="*/ 1798320 h 4430402"/>
                <a:gd name="connsiteX84" fmla="*/ 3631440 w 3913380"/>
                <a:gd name="connsiteY84" fmla="*/ 1760220 h 4430402"/>
                <a:gd name="connsiteX85" fmla="*/ 3555240 w 3913380"/>
                <a:gd name="connsiteY85" fmla="*/ 1744980 h 4430402"/>
                <a:gd name="connsiteX86" fmla="*/ 3456180 w 3913380"/>
                <a:gd name="connsiteY86" fmla="*/ 1706880 h 4430402"/>
                <a:gd name="connsiteX87" fmla="*/ 3357120 w 3913380"/>
                <a:gd name="connsiteY87" fmla="*/ 1623060 h 4430402"/>
                <a:gd name="connsiteX88" fmla="*/ 3296160 w 3913380"/>
                <a:gd name="connsiteY88" fmla="*/ 1546860 h 4430402"/>
                <a:gd name="connsiteX89" fmla="*/ 3288540 w 3913380"/>
                <a:gd name="connsiteY89" fmla="*/ 1485900 h 4430402"/>
                <a:gd name="connsiteX90" fmla="*/ 3273300 w 3913380"/>
                <a:gd name="connsiteY90" fmla="*/ 1447800 h 4430402"/>
                <a:gd name="connsiteX91" fmla="*/ 3258060 w 3913380"/>
                <a:gd name="connsiteY91" fmla="*/ 1325880 h 4430402"/>
                <a:gd name="connsiteX92" fmla="*/ 3242820 w 3913380"/>
                <a:gd name="connsiteY92" fmla="*/ 1249680 h 4430402"/>
                <a:gd name="connsiteX93" fmla="*/ 3235200 w 3913380"/>
                <a:gd name="connsiteY93" fmla="*/ 952500 h 4430402"/>
                <a:gd name="connsiteX94" fmla="*/ 3212340 w 3913380"/>
                <a:gd name="connsiteY94" fmla="*/ 830580 h 4430402"/>
                <a:gd name="connsiteX95" fmla="*/ 3204720 w 3913380"/>
                <a:gd name="connsiteY95" fmla="*/ 777240 h 4430402"/>
                <a:gd name="connsiteX96" fmla="*/ 3174240 w 3913380"/>
                <a:gd name="connsiteY96" fmla="*/ 701040 h 4430402"/>
                <a:gd name="connsiteX97" fmla="*/ 3143760 w 3913380"/>
                <a:gd name="connsiteY97" fmla="*/ 617220 h 4430402"/>
                <a:gd name="connsiteX98" fmla="*/ 3105660 w 3913380"/>
                <a:gd name="connsiteY98" fmla="*/ 556260 h 4430402"/>
                <a:gd name="connsiteX99" fmla="*/ 3014220 w 3913380"/>
                <a:gd name="connsiteY99" fmla="*/ 510540 h 4430402"/>
                <a:gd name="connsiteX100" fmla="*/ 2945640 w 3913380"/>
                <a:gd name="connsiteY100" fmla="*/ 464820 h 4430402"/>
                <a:gd name="connsiteX101" fmla="*/ 2907540 w 3913380"/>
                <a:gd name="connsiteY101" fmla="*/ 449580 h 4430402"/>
                <a:gd name="connsiteX102" fmla="*/ 2838960 w 3913380"/>
                <a:gd name="connsiteY102" fmla="*/ 396240 h 4430402"/>
                <a:gd name="connsiteX103" fmla="*/ 2800860 w 3913380"/>
                <a:gd name="connsiteY103" fmla="*/ 373380 h 4430402"/>
                <a:gd name="connsiteX104" fmla="*/ 2739900 w 3913380"/>
                <a:gd name="connsiteY104" fmla="*/ 304800 h 4430402"/>
                <a:gd name="connsiteX105" fmla="*/ 2717040 w 3913380"/>
                <a:gd name="connsiteY105" fmla="*/ 274320 h 4430402"/>
                <a:gd name="connsiteX106" fmla="*/ 2678940 w 3913380"/>
                <a:gd name="connsiteY106" fmla="*/ 251460 h 4430402"/>
                <a:gd name="connsiteX107" fmla="*/ 2625600 w 3913380"/>
                <a:gd name="connsiteY107" fmla="*/ 220980 h 4430402"/>
                <a:gd name="connsiteX108" fmla="*/ 2587500 w 3913380"/>
                <a:gd name="connsiteY108" fmla="*/ 213360 h 4430402"/>
                <a:gd name="connsiteX109" fmla="*/ 2465580 w 3913380"/>
                <a:gd name="connsiteY109" fmla="*/ 182880 h 4430402"/>
                <a:gd name="connsiteX110" fmla="*/ 2351280 w 3913380"/>
                <a:gd name="connsiteY110" fmla="*/ 167640 h 4430402"/>
                <a:gd name="connsiteX111" fmla="*/ 2244600 w 3913380"/>
                <a:gd name="connsiteY111" fmla="*/ 144780 h 4430402"/>
                <a:gd name="connsiteX112" fmla="*/ 2206500 w 3913380"/>
                <a:gd name="connsiteY112" fmla="*/ 129540 h 4430402"/>
                <a:gd name="connsiteX113" fmla="*/ 2099820 w 3913380"/>
                <a:gd name="connsiteY113" fmla="*/ 83820 h 4430402"/>
                <a:gd name="connsiteX114" fmla="*/ 2061720 w 3913380"/>
                <a:gd name="connsiteY114" fmla="*/ 53340 h 4430402"/>
                <a:gd name="connsiteX115" fmla="*/ 2023620 w 3913380"/>
                <a:gd name="connsiteY115" fmla="*/ 45720 h 4430402"/>
                <a:gd name="connsiteX116" fmla="*/ 1962660 w 3913380"/>
                <a:gd name="connsiteY116" fmla="*/ 30480 h 4430402"/>
                <a:gd name="connsiteX117" fmla="*/ 1916940 w 3913380"/>
                <a:gd name="connsiteY117" fmla="*/ 22860 h 4430402"/>
                <a:gd name="connsiteX118" fmla="*/ 1779780 w 3913380"/>
                <a:gd name="connsiteY118" fmla="*/ 0 h 4430402"/>
                <a:gd name="connsiteX119" fmla="*/ 545340 w 3913380"/>
                <a:gd name="connsiteY119"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61820 w 3913380"/>
                <a:gd name="connsiteY36" fmla="*/ 4038600 h 4430402"/>
                <a:gd name="connsiteX37" fmla="*/ 2854200 w 3913380"/>
                <a:gd name="connsiteY37" fmla="*/ 3680460 h 4430402"/>
                <a:gd name="connsiteX38" fmla="*/ 2846580 w 3913380"/>
                <a:gd name="connsiteY38" fmla="*/ 3642360 h 4430402"/>
                <a:gd name="connsiteX39" fmla="*/ 2823720 w 3913380"/>
                <a:gd name="connsiteY39" fmla="*/ 3604260 h 4430402"/>
                <a:gd name="connsiteX40" fmla="*/ 2808480 w 3913380"/>
                <a:gd name="connsiteY40" fmla="*/ 3573780 h 4430402"/>
                <a:gd name="connsiteX41" fmla="*/ 2770380 w 3913380"/>
                <a:gd name="connsiteY41" fmla="*/ 3528060 h 4430402"/>
                <a:gd name="connsiteX42" fmla="*/ 2732280 w 3913380"/>
                <a:gd name="connsiteY42" fmla="*/ 3429000 h 4430402"/>
                <a:gd name="connsiteX43" fmla="*/ 2717040 w 3913380"/>
                <a:gd name="connsiteY43" fmla="*/ 3375660 h 4430402"/>
                <a:gd name="connsiteX44" fmla="*/ 2709420 w 3913380"/>
                <a:gd name="connsiteY44" fmla="*/ 3345180 h 4430402"/>
                <a:gd name="connsiteX45" fmla="*/ 2694180 w 3913380"/>
                <a:gd name="connsiteY45" fmla="*/ 3299460 h 4430402"/>
                <a:gd name="connsiteX46" fmla="*/ 2686560 w 3913380"/>
                <a:gd name="connsiteY46" fmla="*/ 3253740 h 4430402"/>
                <a:gd name="connsiteX47" fmla="*/ 2648460 w 3913380"/>
                <a:gd name="connsiteY47" fmla="*/ 3116580 h 4430402"/>
                <a:gd name="connsiteX48" fmla="*/ 2602740 w 3913380"/>
                <a:gd name="connsiteY48" fmla="*/ 3032760 h 4430402"/>
                <a:gd name="connsiteX49" fmla="*/ 2579880 w 3913380"/>
                <a:gd name="connsiteY49" fmla="*/ 2979420 h 4430402"/>
                <a:gd name="connsiteX50" fmla="*/ 2534160 w 3913380"/>
                <a:gd name="connsiteY50" fmla="*/ 2887980 h 4430402"/>
                <a:gd name="connsiteX51" fmla="*/ 2496060 w 3913380"/>
                <a:gd name="connsiteY51" fmla="*/ 2773680 h 4430402"/>
                <a:gd name="connsiteX52" fmla="*/ 2488440 w 3913380"/>
                <a:gd name="connsiteY52" fmla="*/ 2727960 h 4430402"/>
                <a:gd name="connsiteX53" fmla="*/ 2511300 w 3913380"/>
                <a:gd name="connsiteY53" fmla="*/ 2583180 h 4430402"/>
                <a:gd name="connsiteX54" fmla="*/ 2595120 w 3913380"/>
                <a:gd name="connsiteY54" fmla="*/ 2529840 h 4430402"/>
                <a:gd name="connsiteX55" fmla="*/ 2663700 w 3913380"/>
                <a:gd name="connsiteY55" fmla="*/ 2522220 h 4430402"/>
                <a:gd name="connsiteX56" fmla="*/ 2709420 w 3913380"/>
                <a:gd name="connsiteY56" fmla="*/ 2514600 h 4430402"/>
                <a:gd name="connsiteX57" fmla="*/ 2922780 w 3913380"/>
                <a:gd name="connsiteY57" fmla="*/ 2499360 h 4430402"/>
                <a:gd name="connsiteX58" fmla="*/ 2945640 w 3913380"/>
                <a:gd name="connsiteY58" fmla="*/ 2491740 h 4430402"/>
                <a:gd name="connsiteX59" fmla="*/ 2968500 w 3913380"/>
                <a:gd name="connsiteY59" fmla="*/ 2476500 h 4430402"/>
                <a:gd name="connsiteX60" fmla="*/ 3037080 w 3913380"/>
                <a:gd name="connsiteY60" fmla="*/ 2415540 h 4430402"/>
                <a:gd name="connsiteX61" fmla="*/ 3052320 w 3913380"/>
                <a:gd name="connsiteY61" fmla="*/ 2377440 h 4430402"/>
                <a:gd name="connsiteX62" fmla="*/ 3120900 w 3913380"/>
                <a:gd name="connsiteY62" fmla="*/ 2331720 h 4430402"/>
                <a:gd name="connsiteX63" fmla="*/ 3159000 w 3913380"/>
                <a:gd name="connsiteY63" fmla="*/ 2324100 h 4430402"/>
                <a:gd name="connsiteX64" fmla="*/ 3212340 w 3913380"/>
                <a:gd name="connsiteY64" fmla="*/ 2308860 h 4430402"/>
                <a:gd name="connsiteX65" fmla="*/ 3242820 w 3913380"/>
                <a:gd name="connsiteY65" fmla="*/ 2270760 h 4430402"/>
                <a:gd name="connsiteX66" fmla="*/ 3265680 w 3913380"/>
                <a:gd name="connsiteY66" fmla="*/ 2209800 h 4430402"/>
                <a:gd name="connsiteX67" fmla="*/ 3273300 w 3913380"/>
                <a:gd name="connsiteY67" fmla="*/ 2179320 h 4430402"/>
                <a:gd name="connsiteX68" fmla="*/ 3280920 w 3913380"/>
                <a:gd name="connsiteY68" fmla="*/ 2141220 h 4430402"/>
                <a:gd name="connsiteX69" fmla="*/ 3311400 w 3913380"/>
                <a:gd name="connsiteY69" fmla="*/ 2125980 h 4430402"/>
                <a:gd name="connsiteX70" fmla="*/ 3463800 w 3913380"/>
                <a:gd name="connsiteY70" fmla="*/ 2133600 h 4430402"/>
                <a:gd name="connsiteX71" fmla="*/ 3532380 w 3913380"/>
                <a:gd name="connsiteY71" fmla="*/ 2186940 h 4430402"/>
                <a:gd name="connsiteX72" fmla="*/ 3555240 w 3913380"/>
                <a:gd name="connsiteY72" fmla="*/ 2202180 h 4430402"/>
                <a:gd name="connsiteX73" fmla="*/ 3608580 w 3913380"/>
                <a:gd name="connsiteY73" fmla="*/ 2270760 h 4430402"/>
                <a:gd name="connsiteX74" fmla="*/ 3646680 w 3913380"/>
                <a:gd name="connsiteY74" fmla="*/ 2301240 h 4430402"/>
                <a:gd name="connsiteX75" fmla="*/ 3730500 w 3913380"/>
                <a:gd name="connsiteY75" fmla="*/ 2308860 h 4430402"/>
                <a:gd name="connsiteX76" fmla="*/ 3905760 w 3913380"/>
                <a:gd name="connsiteY76" fmla="*/ 2263140 h 4430402"/>
                <a:gd name="connsiteX77" fmla="*/ 3913380 w 3913380"/>
                <a:gd name="connsiteY77" fmla="*/ 2232660 h 4430402"/>
                <a:gd name="connsiteX78" fmla="*/ 3898140 w 3913380"/>
                <a:gd name="connsiteY78" fmla="*/ 2080260 h 4430402"/>
                <a:gd name="connsiteX79" fmla="*/ 3860040 w 3913380"/>
                <a:gd name="connsiteY79" fmla="*/ 1996440 h 4430402"/>
                <a:gd name="connsiteX80" fmla="*/ 3814320 w 3913380"/>
                <a:gd name="connsiteY80" fmla="*/ 1935480 h 4430402"/>
                <a:gd name="connsiteX81" fmla="*/ 3745740 w 3913380"/>
                <a:gd name="connsiteY81" fmla="*/ 1859280 h 4430402"/>
                <a:gd name="connsiteX82" fmla="*/ 3700020 w 3913380"/>
                <a:gd name="connsiteY82" fmla="*/ 1798320 h 4430402"/>
                <a:gd name="connsiteX83" fmla="*/ 3631440 w 3913380"/>
                <a:gd name="connsiteY83" fmla="*/ 1760220 h 4430402"/>
                <a:gd name="connsiteX84" fmla="*/ 3555240 w 3913380"/>
                <a:gd name="connsiteY84" fmla="*/ 1744980 h 4430402"/>
                <a:gd name="connsiteX85" fmla="*/ 3456180 w 3913380"/>
                <a:gd name="connsiteY85" fmla="*/ 1706880 h 4430402"/>
                <a:gd name="connsiteX86" fmla="*/ 3357120 w 3913380"/>
                <a:gd name="connsiteY86" fmla="*/ 1623060 h 4430402"/>
                <a:gd name="connsiteX87" fmla="*/ 3296160 w 3913380"/>
                <a:gd name="connsiteY87" fmla="*/ 1546860 h 4430402"/>
                <a:gd name="connsiteX88" fmla="*/ 3288540 w 3913380"/>
                <a:gd name="connsiteY88" fmla="*/ 1485900 h 4430402"/>
                <a:gd name="connsiteX89" fmla="*/ 3273300 w 3913380"/>
                <a:gd name="connsiteY89" fmla="*/ 1447800 h 4430402"/>
                <a:gd name="connsiteX90" fmla="*/ 3258060 w 3913380"/>
                <a:gd name="connsiteY90" fmla="*/ 1325880 h 4430402"/>
                <a:gd name="connsiteX91" fmla="*/ 3242820 w 3913380"/>
                <a:gd name="connsiteY91" fmla="*/ 1249680 h 4430402"/>
                <a:gd name="connsiteX92" fmla="*/ 3235200 w 3913380"/>
                <a:gd name="connsiteY92" fmla="*/ 952500 h 4430402"/>
                <a:gd name="connsiteX93" fmla="*/ 3212340 w 3913380"/>
                <a:gd name="connsiteY93" fmla="*/ 830580 h 4430402"/>
                <a:gd name="connsiteX94" fmla="*/ 3204720 w 3913380"/>
                <a:gd name="connsiteY94" fmla="*/ 777240 h 4430402"/>
                <a:gd name="connsiteX95" fmla="*/ 3174240 w 3913380"/>
                <a:gd name="connsiteY95" fmla="*/ 701040 h 4430402"/>
                <a:gd name="connsiteX96" fmla="*/ 3143760 w 3913380"/>
                <a:gd name="connsiteY96" fmla="*/ 617220 h 4430402"/>
                <a:gd name="connsiteX97" fmla="*/ 3105660 w 3913380"/>
                <a:gd name="connsiteY97" fmla="*/ 556260 h 4430402"/>
                <a:gd name="connsiteX98" fmla="*/ 3014220 w 3913380"/>
                <a:gd name="connsiteY98" fmla="*/ 510540 h 4430402"/>
                <a:gd name="connsiteX99" fmla="*/ 2945640 w 3913380"/>
                <a:gd name="connsiteY99" fmla="*/ 464820 h 4430402"/>
                <a:gd name="connsiteX100" fmla="*/ 2907540 w 3913380"/>
                <a:gd name="connsiteY100" fmla="*/ 449580 h 4430402"/>
                <a:gd name="connsiteX101" fmla="*/ 2838960 w 3913380"/>
                <a:gd name="connsiteY101" fmla="*/ 396240 h 4430402"/>
                <a:gd name="connsiteX102" fmla="*/ 2800860 w 3913380"/>
                <a:gd name="connsiteY102" fmla="*/ 373380 h 4430402"/>
                <a:gd name="connsiteX103" fmla="*/ 2739900 w 3913380"/>
                <a:gd name="connsiteY103" fmla="*/ 304800 h 4430402"/>
                <a:gd name="connsiteX104" fmla="*/ 2717040 w 3913380"/>
                <a:gd name="connsiteY104" fmla="*/ 274320 h 4430402"/>
                <a:gd name="connsiteX105" fmla="*/ 2678940 w 3913380"/>
                <a:gd name="connsiteY105" fmla="*/ 251460 h 4430402"/>
                <a:gd name="connsiteX106" fmla="*/ 2625600 w 3913380"/>
                <a:gd name="connsiteY106" fmla="*/ 220980 h 4430402"/>
                <a:gd name="connsiteX107" fmla="*/ 2587500 w 3913380"/>
                <a:gd name="connsiteY107" fmla="*/ 213360 h 4430402"/>
                <a:gd name="connsiteX108" fmla="*/ 2465580 w 3913380"/>
                <a:gd name="connsiteY108" fmla="*/ 182880 h 4430402"/>
                <a:gd name="connsiteX109" fmla="*/ 2351280 w 3913380"/>
                <a:gd name="connsiteY109" fmla="*/ 167640 h 4430402"/>
                <a:gd name="connsiteX110" fmla="*/ 2244600 w 3913380"/>
                <a:gd name="connsiteY110" fmla="*/ 144780 h 4430402"/>
                <a:gd name="connsiteX111" fmla="*/ 2206500 w 3913380"/>
                <a:gd name="connsiteY111" fmla="*/ 129540 h 4430402"/>
                <a:gd name="connsiteX112" fmla="*/ 2099820 w 3913380"/>
                <a:gd name="connsiteY112" fmla="*/ 83820 h 4430402"/>
                <a:gd name="connsiteX113" fmla="*/ 2061720 w 3913380"/>
                <a:gd name="connsiteY113" fmla="*/ 53340 h 4430402"/>
                <a:gd name="connsiteX114" fmla="*/ 2023620 w 3913380"/>
                <a:gd name="connsiteY114" fmla="*/ 45720 h 4430402"/>
                <a:gd name="connsiteX115" fmla="*/ 1962660 w 3913380"/>
                <a:gd name="connsiteY115" fmla="*/ 30480 h 4430402"/>
                <a:gd name="connsiteX116" fmla="*/ 1916940 w 3913380"/>
                <a:gd name="connsiteY116" fmla="*/ 22860 h 4430402"/>
                <a:gd name="connsiteX117" fmla="*/ 1779780 w 3913380"/>
                <a:gd name="connsiteY117" fmla="*/ 0 h 4430402"/>
                <a:gd name="connsiteX118" fmla="*/ 545340 w 3913380"/>
                <a:gd name="connsiteY118"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77060 w 3913380"/>
                <a:gd name="connsiteY36" fmla="*/ 4069080 h 4430402"/>
                <a:gd name="connsiteX37" fmla="*/ 2854200 w 3913380"/>
                <a:gd name="connsiteY37" fmla="*/ 3680460 h 4430402"/>
                <a:gd name="connsiteX38" fmla="*/ 2846580 w 3913380"/>
                <a:gd name="connsiteY38" fmla="*/ 3642360 h 4430402"/>
                <a:gd name="connsiteX39" fmla="*/ 2823720 w 3913380"/>
                <a:gd name="connsiteY39" fmla="*/ 3604260 h 4430402"/>
                <a:gd name="connsiteX40" fmla="*/ 2808480 w 3913380"/>
                <a:gd name="connsiteY40" fmla="*/ 3573780 h 4430402"/>
                <a:gd name="connsiteX41" fmla="*/ 2770380 w 3913380"/>
                <a:gd name="connsiteY41" fmla="*/ 3528060 h 4430402"/>
                <a:gd name="connsiteX42" fmla="*/ 2732280 w 3913380"/>
                <a:gd name="connsiteY42" fmla="*/ 3429000 h 4430402"/>
                <a:gd name="connsiteX43" fmla="*/ 2717040 w 3913380"/>
                <a:gd name="connsiteY43" fmla="*/ 3375660 h 4430402"/>
                <a:gd name="connsiteX44" fmla="*/ 2709420 w 3913380"/>
                <a:gd name="connsiteY44" fmla="*/ 3345180 h 4430402"/>
                <a:gd name="connsiteX45" fmla="*/ 2694180 w 3913380"/>
                <a:gd name="connsiteY45" fmla="*/ 3299460 h 4430402"/>
                <a:gd name="connsiteX46" fmla="*/ 2686560 w 3913380"/>
                <a:gd name="connsiteY46" fmla="*/ 3253740 h 4430402"/>
                <a:gd name="connsiteX47" fmla="*/ 2648460 w 3913380"/>
                <a:gd name="connsiteY47" fmla="*/ 3116580 h 4430402"/>
                <a:gd name="connsiteX48" fmla="*/ 2602740 w 3913380"/>
                <a:gd name="connsiteY48" fmla="*/ 3032760 h 4430402"/>
                <a:gd name="connsiteX49" fmla="*/ 2579880 w 3913380"/>
                <a:gd name="connsiteY49" fmla="*/ 2979420 h 4430402"/>
                <a:gd name="connsiteX50" fmla="*/ 2534160 w 3913380"/>
                <a:gd name="connsiteY50" fmla="*/ 2887980 h 4430402"/>
                <a:gd name="connsiteX51" fmla="*/ 2496060 w 3913380"/>
                <a:gd name="connsiteY51" fmla="*/ 2773680 h 4430402"/>
                <a:gd name="connsiteX52" fmla="*/ 2488440 w 3913380"/>
                <a:gd name="connsiteY52" fmla="*/ 2727960 h 4430402"/>
                <a:gd name="connsiteX53" fmla="*/ 2511300 w 3913380"/>
                <a:gd name="connsiteY53" fmla="*/ 2583180 h 4430402"/>
                <a:gd name="connsiteX54" fmla="*/ 2595120 w 3913380"/>
                <a:gd name="connsiteY54" fmla="*/ 2529840 h 4430402"/>
                <a:gd name="connsiteX55" fmla="*/ 2663700 w 3913380"/>
                <a:gd name="connsiteY55" fmla="*/ 2522220 h 4430402"/>
                <a:gd name="connsiteX56" fmla="*/ 2709420 w 3913380"/>
                <a:gd name="connsiteY56" fmla="*/ 2514600 h 4430402"/>
                <a:gd name="connsiteX57" fmla="*/ 2922780 w 3913380"/>
                <a:gd name="connsiteY57" fmla="*/ 2499360 h 4430402"/>
                <a:gd name="connsiteX58" fmla="*/ 2945640 w 3913380"/>
                <a:gd name="connsiteY58" fmla="*/ 2491740 h 4430402"/>
                <a:gd name="connsiteX59" fmla="*/ 2968500 w 3913380"/>
                <a:gd name="connsiteY59" fmla="*/ 2476500 h 4430402"/>
                <a:gd name="connsiteX60" fmla="*/ 3037080 w 3913380"/>
                <a:gd name="connsiteY60" fmla="*/ 2415540 h 4430402"/>
                <a:gd name="connsiteX61" fmla="*/ 3052320 w 3913380"/>
                <a:gd name="connsiteY61" fmla="*/ 2377440 h 4430402"/>
                <a:gd name="connsiteX62" fmla="*/ 3120900 w 3913380"/>
                <a:gd name="connsiteY62" fmla="*/ 2331720 h 4430402"/>
                <a:gd name="connsiteX63" fmla="*/ 3159000 w 3913380"/>
                <a:gd name="connsiteY63" fmla="*/ 2324100 h 4430402"/>
                <a:gd name="connsiteX64" fmla="*/ 3212340 w 3913380"/>
                <a:gd name="connsiteY64" fmla="*/ 2308860 h 4430402"/>
                <a:gd name="connsiteX65" fmla="*/ 3242820 w 3913380"/>
                <a:gd name="connsiteY65" fmla="*/ 2270760 h 4430402"/>
                <a:gd name="connsiteX66" fmla="*/ 3265680 w 3913380"/>
                <a:gd name="connsiteY66" fmla="*/ 2209800 h 4430402"/>
                <a:gd name="connsiteX67" fmla="*/ 3273300 w 3913380"/>
                <a:gd name="connsiteY67" fmla="*/ 2179320 h 4430402"/>
                <a:gd name="connsiteX68" fmla="*/ 3280920 w 3913380"/>
                <a:gd name="connsiteY68" fmla="*/ 2141220 h 4430402"/>
                <a:gd name="connsiteX69" fmla="*/ 3311400 w 3913380"/>
                <a:gd name="connsiteY69" fmla="*/ 2125980 h 4430402"/>
                <a:gd name="connsiteX70" fmla="*/ 3463800 w 3913380"/>
                <a:gd name="connsiteY70" fmla="*/ 2133600 h 4430402"/>
                <a:gd name="connsiteX71" fmla="*/ 3532380 w 3913380"/>
                <a:gd name="connsiteY71" fmla="*/ 2186940 h 4430402"/>
                <a:gd name="connsiteX72" fmla="*/ 3555240 w 3913380"/>
                <a:gd name="connsiteY72" fmla="*/ 2202180 h 4430402"/>
                <a:gd name="connsiteX73" fmla="*/ 3608580 w 3913380"/>
                <a:gd name="connsiteY73" fmla="*/ 2270760 h 4430402"/>
                <a:gd name="connsiteX74" fmla="*/ 3646680 w 3913380"/>
                <a:gd name="connsiteY74" fmla="*/ 2301240 h 4430402"/>
                <a:gd name="connsiteX75" fmla="*/ 3730500 w 3913380"/>
                <a:gd name="connsiteY75" fmla="*/ 2308860 h 4430402"/>
                <a:gd name="connsiteX76" fmla="*/ 3905760 w 3913380"/>
                <a:gd name="connsiteY76" fmla="*/ 2263140 h 4430402"/>
                <a:gd name="connsiteX77" fmla="*/ 3913380 w 3913380"/>
                <a:gd name="connsiteY77" fmla="*/ 2232660 h 4430402"/>
                <a:gd name="connsiteX78" fmla="*/ 3898140 w 3913380"/>
                <a:gd name="connsiteY78" fmla="*/ 2080260 h 4430402"/>
                <a:gd name="connsiteX79" fmla="*/ 3860040 w 3913380"/>
                <a:gd name="connsiteY79" fmla="*/ 1996440 h 4430402"/>
                <a:gd name="connsiteX80" fmla="*/ 3814320 w 3913380"/>
                <a:gd name="connsiteY80" fmla="*/ 1935480 h 4430402"/>
                <a:gd name="connsiteX81" fmla="*/ 3745740 w 3913380"/>
                <a:gd name="connsiteY81" fmla="*/ 1859280 h 4430402"/>
                <a:gd name="connsiteX82" fmla="*/ 3700020 w 3913380"/>
                <a:gd name="connsiteY82" fmla="*/ 1798320 h 4430402"/>
                <a:gd name="connsiteX83" fmla="*/ 3631440 w 3913380"/>
                <a:gd name="connsiteY83" fmla="*/ 1760220 h 4430402"/>
                <a:gd name="connsiteX84" fmla="*/ 3555240 w 3913380"/>
                <a:gd name="connsiteY84" fmla="*/ 1744980 h 4430402"/>
                <a:gd name="connsiteX85" fmla="*/ 3456180 w 3913380"/>
                <a:gd name="connsiteY85" fmla="*/ 1706880 h 4430402"/>
                <a:gd name="connsiteX86" fmla="*/ 3357120 w 3913380"/>
                <a:gd name="connsiteY86" fmla="*/ 1623060 h 4430402"/>
                <a:gd name="connsiteX87" fmla="*/ 3296160 w 3913380"/>
                <a:gd name="connsiteY87" fmla="*/ 1546860 h 4430402"/>
                <a:gd name="connsiteX88" fmla="*/ 3288540 w 3913380"/>
                <a:gd name="connsiteY88" fmla="*/ 1485900 h 4430402"/>
                <a:gd name="connsiteX89" fmla="*/ 3273300 w 3913380"/>
                <a:gd name="connsiteY89" fmla="*/ 1447800 h 4430402"/>
                <a:gd name="connsiteX90" fmla="*/ 3258060 w 3913380"/>
                <a:gd name="connsiteY90" fmla="*/ 1325880 h 4430402"/>
                <a:gd name="connsiteX91" fmla="*/ 3242820 w 3913380"/>
                <a:gd name="connsiteY91" fmla="*/ 1249680 h 4430402"/>
                <a:gd name="connsiteX92" fmla="*/ 3235200 w 3913380"/>
                <a:gd name="connsiteY92" fmla="*/ 952500 h 4430402"/>
                <a:gd name="connsiteX93" fmla="*/ 3212340 w 3913380"/>
                <a:gd name="connsiteY93" fmla="*/ 830580 h 4430402"/>
                <a:gd name="connsiteX94" fmla="*/ 3204720 w 3913380"/>
                <a:gd name="connsiteY94" fmla="*/ 777240 h 4430402"/>
                <a:gd name="connsiteX95" fmla="*/ 3174240 w 3913380"/>
                <a:gd name="connsiteY95" fmla="*/ 701040 h 4430402"/>
                <a:gd name="connsiteX96" fmla="*/ 3143760 w 3913380"/>
                <a:gd name="connsiteY96" fmla="*/ 617220 h 4430402"/>
                <a:gd name="connsiteX97" fmla="*/ 3105660 w 3913380"/>
                <a:gd name="connsiteY97" fmla="*/ 556260 h 4430402"/>
                <a:gd name="connsiteX98" fmla="*/ 3014220 w 3913380"/>
                <a:gd name="connsiteY98" fmla="*/ 510540 h 4430402"/>
                <a:gd name="connsiteX99" fmla="*/ 2945640 w 3913380"/>
                <a:gd name="connsiteY99" fmla="*/ 464820 h 4430402"/>
                <a:gd name="connsiteX100" fmla="*/ 2907540 w 3913380"/>
                <a:gd name="connsiteY100" fmla="*/ 449580 h 4430402"/>
                <a:gd name="connsiteX101" fmla="*/ 2838960 w 3913380"/>
                <a:gd name="connsiteY101" fmla="*/ 396240 h 4430402"/>
                <a:gd name="connsiteX102" fmla="*/ 2800860 w 3913380"/>
                <a:gd name="connsiteY102" fmla="*/ 373380 h 4430402"/>
                <a:gd name="connsiteX103" fmla="*/ 2739900 w 3913380"/>
                <a:gd name="connsiteY103" fmla="*/ 304800 h 4430402"/>
                <a:gd name="connsiteX104" fmla="*/ 2717040 w 3913380"/>
                <a:gd name="connsiteY104" fmla="*/ 274320 h 4430402"/>
                <a:gd name="connsiteX105" fmla="*/ 2678940 w 3913380"/>
                <a:gd name="connsiteY105" fmla="*/ 251460 h 4430402"/>
                <a:gd name="connsiteX106" fmla="*/ 2625600 w 3913380"/>
                <a:gd name="connsiteY106" fmla="*/ 220980 h 4430402"/>
                <a:gd name="connsiteX107" fmla="*/ 2587500 w 3913380"/>
                <a:gd name="connsiteY107" fmla="*/ 213360 h 4430402"/>
                <a:gd name="connsiteX108" fmla="*/ 2465580 w 3913380"/>
                <a:gd name="connsiteY108" fmla="*/ 182880 h 4430402"/>
                <a:gd name="connsiteX109" fmla="*/ 2351280 w 3913380"/>
                <a:gd name="connsiteY109" fmla="*/ 167640 h 4430402"/>
                <a:gd name="connsiteX110" fmla="*/ 2244600 w 3913380"/>
                <a:gd name="connsiteY110" fmla="*/ 144780 h 4430402"/>
                <a:gd name="connsiteX111" fmla="*/ 2206500 w 3913380"/>
                <a:gd name="connsiteY111" fmla="*/ 129540 h 4430402"/>
                <a:gd name="connsiteX112" fmla="*/ 2099820 w 3913380"/>
                <a:gd name="connsiteY112" fmla="*/ 83820 h 4430402"/>
                <a:gd name="connsiteX113" fmla="*/ 2061720 w 3913380"/>
                <a:gd name="connsiteY113" fmla="*/ 53340 h 4430402"/>
                <a:gd name="connsiteX114" fmla="*/ 2023620 w 3913380"/>
                <a:gd name="connsiteY114" fmla="*/ 45720 h 4430402"/>
                <a:gd name="connsiteX115" fmla="*/ 1962660 w 3913380"/>
                <a:gd name="connsiteY115" fmla="*/ 30480 h 4430402"/>
                <a:gd name="connsiteX116" fmla="*/ 1916940 w 3913380"/>
                <a:gd name="connsiteY116" fmla="*/ 22860 h 4430402"/>
                <a:gd name="connsiteX117" fmla="*/ 1779780 w 3913380"/>
                <a:gd name="connsiteY117" fmla="*/ 0 h 4430402"/>
                <a:gd name="connsiteX118" fmla="*/ 545340 w 3913380"/>
                <a:gd name="connsiteY118" fmla="*/ 0 h 443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13380" h="4430402">
                  <a:moveTo>
                    <a:pt x="545340" y="0"/>
                  </a:moveTo>
                  <a:cubicBezTo>
                    <a:pt x="550420" y="12700"/>
                    <a:pt x="555777" y="25293"/>
                    <a:pt x="560580" y="38100"/>
                  </a:cubicBezTo>
                  <a:cubicBezTo>
                    <a:pt x="563400" y="45621"/>
                    <a:pt x="565380" y="53439"/>
                    <a:pt x="568200" y="60960"/>
                  </a:cubicBezTo>
                  <a:cubicBezTo>
                    <a:pt x="573003" y="73767"/>
                    <a:pt x="578839" y="86179"/>
                    <a:pt x="583440" y="99060"/>
                  </a:cubicBezTo>
                  <a:cubicBezTo>
                    <a:pt x="591545" y="121753"/>
                    <a:pt x="598680" y="144780"/>
                    <a:pt x="606300" y="167640"/>
                  </a:cubicBezTo>
                  <a:lnTo>
                    <a:pt x="613920" y="190500"/>
                  </a:lnTo>
                  <a:cubicBezTo>
                    <a:pt x="585980" y="259080"/>
                    <a:pt x="459756" y="414260"/>
                    <a:pt x="438660" y="579120"/>
                  </a:cubicBezTo>
                  <a:cubicBezTo>
                    <a:pt x="417565" y="743980"/>
                    <a:pt x="484807" y="1012022"/>
                    <a:pt x="487347" y="1179662"/>
                  </a:cubicBezTo>
                  <a:cubicBezTo>
                    <a:pt x="489887" y="1347302"/>
                    <a:pt x="456300" y="1512330"/>
                    <a:pt x="453900" y="1584960"/>
                  </a:cubicBezTo>
                  <a:cubicBezTo>
                    <a:pt x="453184" y="1601008"/>
                    <a:pt x="443276" y="1615293"/>
                    <a:pt x="438660" y="1630680"/>
                  </a:cubicBezTo>
                  <a:cubicBezTo>
                    <a:pt x="424393" y="1678236"/>
                    <a:pt x="441649" y="1647015"/>
                    <a:pt x="408180" y="1691640"/>
                  </a:cubicBezTo>
                  <a:cubicBezTo>
                    <a:pt x="382829" y="1767692"/>
                    <a:pt x="406775" y="1709222"/>
                    <a:pt x="362460" y="1783080"/>
                  </a:cubicBezTo>
                  <a:cubicBezTo>
                    <a:pt x="356616" y="1792820"/>
                    <a:pt x="352856" y="1803697"/>
                    <a:pt x="347220" y="1813560"/>
                  </a:cubicBezTo>
                  <a:cubicBezTo>
                    <a:pt x="338306" y="1829159"/>
                    <a:pt x="318933" y="1853816"/>
                    <a:pt x="309120" y="1866900"/>
                  </a:cubicBezTo>
                  <a:cubicBezTo>
                    <a:pt x="289341" y="1965797"/>
                    <a:pt x="318752" y="1847234"/>
                    <a:pt x="278640" y="1935480"/>
                  </a:cubicBezTo>
                  <a:cubicBezTo>
                    <a:pt x="270988" y="1952314"/>
                    <a:pt x="269719" y="1971442"/>
                    <a:pt x="263400" y="1988820"/>
                  </a:cubicBezTo>
                  <a:cubicBezTo>
                    <a:pt x="259518" y="1999495"/>
                    <a:pt x="253240" y="2009140"/>
                    <a:pt x="248160" y="2019300"/>
                  </a:cubicBezTo>
                  <a:cubicBezTo>
                    <a:pt x="228540" y="2156642"/>
                    <a:pt x="257593" y="1986283"/>
                    <a:pt x="217680" y="2125980"/>
                  </a:cubicBezTo>
                  <a:cubicBezTo>
                    <a:pt x="212746" y="2143249"/>
                    <a:pt x="213582" y="2161708"/>
                    <a:pt x="210060" y="2179320"/>
                  </a:cubicBezTo>
                  <a:cubicBezTo>
                    <a:pt x="208485" y="2187196"/>
                    <a:pt x="204553" y="2194431"/>
                    <a:pt x="202440" y="2202180"/>
                  </a:cubicBezTo>
                  <a:cubicBezTo>
                    <a:pt x="176658" y="2296715"/>
                    <a:pt x="197119" y="2233382"/>
                    <a:pt x="179580" y="2286000"/>
                  </a:cubicBezTo>
                  <a:cubicBezTo>
                    <a:pt x="157990" y="2404110"/>
                    <a:pt x="62740" y="2791460"/>
                    <a:pt x="42420" y="2900680"/>
                  </a:cubicBezTo>
                  <a:cubicBezTo>
                    <a:pt x="22100" y="3009900"/>
                    <a:pt x="62740" y="2931160"/>
                    <a:pt x="57660" y="2941320"/>
                  </a:cubicBezTo>
                  <a:lnTo>
                    <a:pt x="42420" y="2971800"/>
                  </a:lnTo>
                  <a:cubicBezTo>
                    <a:pt x="39880" y="2992120"/>
                    <a:pt x="38816" y="3012680"/>
                    <a:pt x="34800" y="3032760"/>
                  </a:cubicBezTo>
                  <a:cubicBezTo>
                    <a:pt x="31174" y="3050892"/>
                    <a:pt x="21182" y="3047181"/>
                    <a:pt x="19560" y="3086100"/>
                  </a:cubicBezTo>
                  <a:cubicBezTo>
                    <a:pt x="17938" y="3125019"/>
                    <a:pt x="-27003" y="3198962"/>
                    <a:pt x="25067" y="3266272"/>
                  </a:cubicBezTo>
                  <a:cubicBezTo>
                    <a:pt x="77137" y="3333582"/>
                    <a:pt x="78051" y="3459029"/>
                    <a:pt x="149100" y="3489960"/>
                  </a:cubicBezTo>
                  <a:cubicBezTo>
                    <a:pt x="220149" y="3520891"/>
                    <a:pt x="428418" y="3450221"/>
                    <a:pt x="451360" y="3451860"/>
                  </a:cubicBezTo>
                  <a:cubicBezTo>
                    <a:pt x="530100" y="3480647"/>
                    <a:pt x="537720" y="3462867"/>
                    <a:pt x="646940" y="3543300"/>
                  </a:cubicBezTo>
                  <a:cubicBezTo>
                    <a:pt x="756160" y="3623733"/>
                    <a:pt x="967403" y="3878580"/>
                    <a:pt x="1106680" y="3934460"/>
                  </a:cubicBezTo>
                  <a:cubicBezTo>
                    <a:pt x="1267547" y="3925993"/>
                    <a:pt x="1357293" y="3897207"/>
                    <a:pt x="1482600" y="3878580"/>
                  </a:cubicBezTo>
                  <a:cubicBezTo>
                    <a:pt x="1618913" y="3857837"/>
                    <a:pt x="1665480" y="3665220"/>
                    <a:pt x="1894080" y="3799840"/>
                  </a:cubicBezTo>
                  <a:cubicBezTo>
                    <a:pt x="1995680" y="3820160"/>
                    <a:pt x="2047750" y="4018280"/>
                    <a:pt x="2082040" y="4061460"/>
                  </a:cubicBezTo>
                  <a:cubicBezTo>
                    <a:pt x="2170940" y="4148243"/>
                    <a:pt x="2261533" y="4344247"/>
                    <a:pt x="2366520" y="4401820"/>
                  </a:cubicBezTo>
                  <a:cubicBezTo>
                    <a:pt x="2471507" y="4459393"/>
                    <a:pt x="2662430" y="4413250"/>
                    <a:pt x="2711960" y="4406900"/>
                  </a:cubicBezTo>
                  <a:cubicBezTo>
                    <a:pt x="2794510" y="4346363"/>
                    <a:pt x="2853353" y="4190153"/>
                    <a:pt x="2877060" y="4069080"/>
                  </a:cubicBezTo>
                  <a:cubicBezTo>
                    <a:pt x="2900767" y="3948007"/>
                    <a:pt x="2858789" y="3799779"/>
                    <a:pt x="2854200" y="3680460"/>
                  </a:cubicBezTo>
                  <a:cubicBezTo>
                    <a:pt x="2853702" y="3667518"/>
                    <a:pt x="2851390" y="3654385"/>
                    <a:pt x="2846580" y="3642360"/>
                  </a:cubicBezTo>
                  <a:cubicBezTo>
                    <a:pt x="2841079" y="3628609"/>
                    <a:pt x="2830913" y="3617207"/>
                    <a:pt x="2823720" y="3604260"/>
                  </a:cubicBezTo>
                  <a:cubicBezTo>
                    <a:pt x="2818203" y="3594330"/>
                    <a:pt x="2814994" y="3583086"/>
                    <a:pt x="2808480" y="3573780"/>
                  </a:cubicBezTo>
                  <a:cubicBezTo>
                    <a:pt x="2797104" y="3557528"/>
                    <a:pt x="2783080" y="3543300"/>
                    <a:pt x="2770380" y="3528060"/>
                  </a:cubicBezTo>
                  <a:cubicBezTo>
                    <a:pt x="2754169" y="3447004"/>
                    <a:pt x="2775807" y="3537816"/>
                    <a:pt x="2732280" y="3429000"/>
                  </a:cubicBezTo>
                  <a:cubicBezTo>
                    <a:pt x="2725412" y="3411831"/>
                    <a:pt x="2721905" y="3393500"/>
                    <a:pt x="2717040" y="3375660"/>
                  </a:cubicBezTo>
                  <a:cubicBezTo>
                    <a:pt x="2714284" y="3365556"/>
                    <a:pt x="2712429" y="3355211"/>
                    <a:pt x="2709420" y="3345180"/>
                  </a:cubicBezTo>
                  <a:cubicBezTo>
                    <a:pt x="2704804" y="3329793"/>
                    <a:pt x="2698076" y="3315045"/>
                    <a:pt x="2694180" y="3299460"/>
                  </a:cubicBezTo>
                  <a:cubicBezTo>
                    <a:pt x="2690433" y="3284471"/>
                    <a:pt x="2689797" y="3268847"/>
                    <a:pt x="2686560" y="3253740"/>
                  </a:cubicBezTo>
                  <a:cubicBezTo>
                    <a:pt x="2679145" y="3219138"/>
                    <a:pt x="2659288" y="3146899"/>
                    <a:pt x="2648460" y="3116580"/>
                  </a:cubicBezTo>
                  <a:cubicBezTo>
                    <a:pt x="2642200" y="3099051"/>
                    <a:pt x="2606158" y="3039595"/>
                    <a:pt x="2602740" y="3032760"/>
                  </a:cubicBezTo>
                  <a:cubicBezTo>
                    <a:pt x="2594089" y="3015458"/>
                    <a:pt x="2588161" y="2996902"/>
                    <a:pt x="2579880" y="2979420"/>
                  </a:cubicBezTo>
                  <a:cubicBezTo>
                    <a:pt x="2565292" y="2948623"/>
                    <a:pt x="2546125" y="2919888"/>
                    <a:pt x="2534160" y="2887980"/>
                  </a:cubicBezTo>
                  <a:cubicBezTo>
                    <a:pt x="2517249" y="2842883"/>
                    <a:pt x="2506661" y="2819618"/>
                    <a:pt x="2496060" y="2773680"/>
                  </a:cubicBezTo>
                  <a:cubicBezTo>
                    <a:pt x="2492586" y="2758625"/>
                    <a:pt x="2490980" y="2743200"/>
                    <a:pt x="2488440" y="2727960"/>
                  </a:cubicBezTo>
                  <a:cubicBezTo>
                    <a:pt x="2496060" y="2679700"/>
                    <a:pt x="2495850" y="2629531"/>
                    <a:pt x="2511300" y="2583180"/>
                  </a:cubicBezTo>
                  <a:cubicBezTo>
                    <a:pt x="2522090" y="2550810"/>
                    <a:pt x="2566948" y="2535474"/>
                    <a:pt x="2595120" y="2529840"/>
                  </a:cubicBezTo>
                  <a:cubicBezTo>
                    <a:pt x="2617674" y="2525329"/>
                    <a:pt x="2640901" y="2525260"/>
                    <a:pt x="2663700" y="2522220"/>
                  </a:cubicBezTo>
                  <a:cubicBezTo>
                    <a:pt x="2679015" y="2520178"/>
                    <a:pt x="2694064" y="2516306"/>
                    <a:pt x="2709420" y="2514600"/>
                  </a:cubicBezTo>
                  <a:cubicBezTo>
                    <a:pt x="2765999" y="2508313"/>
                    <a:pt x="2870768" y="2502611"/>
                    <a:pt x="2922780" y="2499360"/>
                  </a:cubicBezTo>
                  <a:cubicBezTo>
                    <a:pt x="2930400" y="2496820"/>
                    <a:pt x="2938456" y="2495332"/>
                    <a:pt x="2945640" y="2491740"/>
                  </a:cubicBezTo>
                  <a:cubicBezTo>
                    <a:pt x="2953831" y="2487644"/>
                    <a:pt x="2961271" y="2482123"/>
                    <a:pt x="2968500" y="2476500"/>
                  </a:cubicBezTo>
                  <a:cubicBezTo>
                    <a:pt x="3008999" y="2445001"/>
                    <a:pt x="3007526" y="2445094"/>
                    <a:pt x="3037080" y="2415540"/>
                  </a:cubicBezTo>
                  <a:cubicBezTo>
                    <a:pt x="3042160" y="2402840"/>
                    <a:pt x="3043775" y="2388121"/>
                    <a:pt x="3052320" y="2377440"/>
                  </a:cubicBezTo>
                  <a:cubicBezTo>
                    <a:pt x="3074011" y="2350326"/>
                    <a:pt x="3091447" y="2339083"/>
                    <a:pt x="3120900" y="2331720"/>
                  </a:cubicBezTo>
                  <a:cubicBezTo>
                    <a:pt x="3133465" y="2328579"/>
                    <a:pt x="3146435" y="2327241"/>
                    <a:pt x="3159000" y="2324100"/>
                  </a:cubicBezTo>
                  <a:cubicBezTo>
                    <a:pt x="3176939" y="2319615"/>
                    <a:pt x="3194560" y="2313940"/>
                    <a:pt x="3212340" y="2308860"/>
                  </a:cubicBezTo>
                  <a:cubicBezTo>
                    <a:pt x="3222500" y="2296160"/>
                    <a:pt x="3234452" y="2284706"/>
                    <a:pt x="3242820" y="2270760"/>
                  </a:cubicBezTo>
                  <a:cubicBezTo>
                    <a:pt x="3247212" y="2263440"/>
                    <a:pt x="3261856" y="2223182"/>
                    <a:pt x="3265680" y="2209800"/>
                  </a:cubicBezTo>
                  <a:cubicBezTo>
                    <a:pt x="3268557" y="2199730"/>
                    <a:pt x="3271028" y="2189543"/>
                    <a:pt x="3273300" y="2179320"/>
                  </a:cubicBezTo>
                  <a:cubicBezTo>
                    <a:pt x="3276110" y="2166677"/>
                    <a:pt x="3273392" y="2151759"/>
                    <a:pt x="3280920" y="2141220"/>
                  </a:cubicBezTo>
                  <a:cubicBezTo>
                    <a:pt x="3287522" y="2131977"/>
                    <a:pt x="3301240" y="2131060"/>
                    <a:pt x="3311400" y="2125980"/>
                  </a:cubicBezTo>
                  <a:cubicBezTo>
                    <a:pt x="3362200" y="2128520"/>
                    <a:pt x="3413852" y="2123995"/>
                    <a:pt x="3463800" y="2133600"/>
                  </a:cubicBezTo>
                  <a:cubicBezTo>
                    <a:pt x="3493844" y="2139378"/>
                    <a:pt x="3511067" y="2169179"/>
                    <a:pt x="3532380" y="2186940"/>
                  </a:cubicBezTo>
                  <a:cubicBezTo>
                    <a:pt x="3539415" y="2192803"/>
                    <a:pt x="3547620" y="2197100"/>
                    <a:pt x="3555240" y="2202180"/>
                  </a:cubicBezTo>
                  <a:cubicBezTo>
                    <a:pt x="3579524" y="2238606"/>
                    <a:pt x="3579931" y="2245692"/>
                    <a:pt x="3608580" y="2270760"/>
                  </a:cubicBezTo>
                  <a:cubicBezTo>
                    <a:pt x="3620820" y="2281470"/>
                    <a:pt x="3631156" y="2296389"/>
                    <a:pt x="3646680" y="2301240"/>
                  </a:cubicBezTo>
                  <a:cubicBezTo>
                    <a:pt x="3673458" y="2309608"/>
                    <a:pt x="3702560" y="2306320"/>
                    <a:pt x="3730500" y="2308860"/>
                  </a:cubicBezTo>
                  <a:cubicBezTo>
                    <a:pt x="3798577" y="2299135"/>
                    <a:pt x="3877800" y="2328380"/>
                    <a:pt x="3905760" y="2263140"/>
                  </a:cubicBezTo>
                  <a:cubicBezTo>
                    <a:pt x="3909885" y="2253514"/>
                    <a:pt x="3910840" y="2242820"/>
                    <a:pt x="3913380" y="2232660"/>
                  </a:cubicBezTo>
                  <a:cubicBezTo>
                    <a:pt x="3908300" y="2181860"/>
                    <a:pt x="3905903" y="2130720"/>
                    <a:pt x="3898140" y="2080260"/>
                  </a:cubicBezTo>
                  <a:cubicBezTo>
                    <a:pt x="3893494" y="2050059"/>
                    <a:pt x="3877080" y="2021054"/>
                    <a:pt x="3860040" y="1996440"/>
                  </a:cubicBezTo>
                  <a:cubicBezTo>
                    <a:pt x="3845582" y="1975556"/>
                    <a:pt x="3830581" y="1954993"/>
                    <a:pt x="3814320" y="1935480"/>
                  </a:cubicBezTo>
                  <a:cubicBezTo>
                    <a:pt x="3792443" y="1909228"/>
                    <a:pt x="3767617" y="1885532"/>
                    <a:pt x="3745740" y="1859280"/>
                  </a:cubicBezTo>
                  <a:cubicBezTo>
                    <a:pt x="3729479" y="1839767"/>
                    <a:pt x="3719215" y="1814955"/>
                    <a:pt x="3700020" y="1798320"/>
                  </a:cubicBezTo>
                  <a:cubicBezTo>
                    <a:pt x="3680258" y="1781193"/>
                    <a:pt x="3655184" y="1771179"/>
                    <a:pt x="3631440" y="1760220"/>
                  </a:cubicBezTo>
                  <a:cubicBezTo>
                    <a:pt x="3618590" y="1754289"/>
                    <a:pt x="3563168" y="1746301"/>
                    <a:pt x="3555240" y="1744980"/>
                  </a:cubicBezTo>
                  <a:cubicBezTo>
                    <a:pt x="3522220" y="1732280"/>
                    <a:pt x="3488153" y="1722025"/>
                    <a:pt x="3456180" y="1706880"/>
                  </a:cubicBezTo>
                  <a:cubicBezTo>
                    <a:pt x="3418795" y="1689171"/>
                    <a:pt x="3383247" y="1652671"/>
                    <a:pt x="3357120" y="1623060"/>
                  </a:cubicBezTo>
                  <a:cubicBezTo>
                    <a:pt x="3335599" y="1598669"/>
                    <a:pt x="3296160" y="1546860"/>
                    <a:pt x="3296160" y="1546860"/>
                  </a:cubicBezTo>
                  <a:cubicBezTo>
                    <a:pt x="3293620" y="1526540"/>
                    <a:pt x="3293145" y="1505854"/>
                    <a:pt x="3288540" y="1485900"/>
                  </a:cubicBezTo>
                  <a:cubicBezTo>
                    <a:pt x="3285464" y="1472572"/>
                    <a:pt x="3275859" y="1461237"/>
                    <a:pt x="3273300" y="1447800"/>
                  </a:cubicBezTo>
                  <a:cubicBezTo>
                    <a:pt x="3265637" y="1407567"/>
                    <a:pt x="3264288" y="1366360"/>
                    <a:pt x="3258060" y="1325880"/>
                  </a:cubicBezTo>
                  <a:cubicBezTo>
                    <a:pt x="3254121" y="1300278"/>
                    <a:pt x="3247900" y="1275080"/>
                    <a:pt x="3242820" y="1249680"/>
                  </a:cubicBezTo>
                  <a:cubicBezTo>
                    <a:pt x="3240280" y="1150620"/>
                    <a:pt x="3239504" y="1051499"/>
                    <a:pt x="3235200" y="952500"/>
                  </a:cubicBezTo>
                  <a:cubicBezTo>
                    <a:pt x="3233476" y="912857"/>
                    <a:pt x="3219470" y="868608"/>
                    <a:pt x="3212340" y="830580"/>
                  </a:cubicBezTo>
                  <a:cubicBezTo>
                    <a:pt x="3209030" y="812927"/>
                    <a:pt x="3209788" y="794471"/>
                    <a:pt x="3204720" y="777240"/>
                  </a:cubicBezTo>
                  <a:cubicBezTo>
                    <a:pt x="3197001" y="750995"/>
                    <a:pt x="3184400" y="726440"/>
                    <a:pt x="3174240" y="701040"/>
                  </a:cubicBezTo>
                  <a:cubicBezTo>
                    <a:pt x="3161049" y="608700"/>
                    <a:pt x="3180066" y="680755"/>
                    <a:pt x="3143760" y="617220"/>
                  </a:cubicBezTo>
                  <a:cubicBezTo>
                    <a:pt x="3119446" y="574671"/>
                    <a:pt x="3164546" y="609257"/>
                    <a:pt x="3105660" y="556260"/>
                  </a:cubicBezTo>
                  <a:cubicBezTo>
                    <a:pt x="3057948" y="513319"/>
                    <a:pt x="3067340" y="534686"/>
                    <a:pt x="3014220" y="510540"/>
                  </a:cubicBezTo>
                  <a:cubicBezTo>
                    <a:pt x="2940752" y="477145"/>
                    <a:pt x="3008958" y="499997"/>
                    <a:pt x="2945640" y="464820"/>
                  </a:cubicBezTo>
                  <a:cubicBezTo>
                    <a:pt x="2933683" y="458177"/>
                    <a:pt x="2919046" y="456977"/>
                    <a:pt x="2907540" y="449580"/>
                  </a:cubicBezTo>
                  <a:cubicBezTo>
                    <a:pt x="2883179" y="433919"/>
                    <a:pt x="2863793" y="411140"/>
                    <a:pt x="2838960" y="396240"/>
                  </a:cubicBezTo>
                  <a:lnTo>
                    <a:pt x="2800860" y="373380"/>
                  </a:lnTo>
                  <a:cubicBezTo>
                    <a:pt x="2698046" y="244863"/>
                    <a:pt x="2837854" y="416748"/>
                    <a:pt x="2739900" y="304800"/>
                  </a:cubicBezTo>
                  <a:cubicBezTo>
                    <a:pt x="2731537" y="295242"/>
                    <a:pt x="2726598" y="282683"/>
                    <a:pt x="2717040" y="274320"/>
                  </a:cubicBezTo>
                  <a:cubicBezTo>
                    <a:pt x="2705894" y="264567"/>
                    <a:pt x="2691499" y="259310"/>
                    <a:pt x="2678940" y="251460"/>
                  </a:cubicBezTo>
                  <a:cubicBezTo>
                    <a:pt x="2659828" y="239515"/>
                    <a:pt x="2647899" y="228413"/>
                    <a:pt x="2625600" y="220980"/>
                  </a:cubicBezTo>
                  <a:cubicBezTo>
                    <a:pt x="2613313" y="216884"/>
                    <a:pt x="2600014" y="216697"/>
                    <a:pt x="2587500" y="213360"/>
                  </a:cubicBezTo>
                  <a:cubicBezTo>
                    <a:pt x="2511375" y="193060"/>
                    <a:pt x="2528792" y="190781"/>
                    <a:pt x="2465580" y="182880"/>
                  </a:cubicBezTo>
                  <a:cubicBezTo>
                    <a:pt x="2365766" y="170403"/>
                    <a:pt x="2419853" y="182077"/>
                    <a:pt x="2351280" y="167640"/>
                  </a:cubicBezTo>
                  <a:cubicBezTo>
                    <a:pt x="2315693" y="160148"/>
                    <a:pt x="2278366" y="158286"/>
                    <a:pt x="2244600" y="144780"/>
                  </a:cubicBezTo>
                  <a:cubicBezTo>
                    <a:pt x="2231900" y="139700"/>
                    <a:pt x="2219355" y="134214"/>
                    <a:pt x="2206500" y="129540"/>
                  </a:cubicBezTo>
                  <a:cubicBezTo>
                    <a:pt x="2171176" y="116695"/>
                    <a:pt x="2129967" y="107938"/>
                    <a:pt x="2099820" y="83820"/>
                  </a:cubicBezTo>
                  <a:cubicBezTo>
                    <a:pt x="2087120" y="73660"/>
                    <a:pt x="2076267" y="60613"/>
                    <a:pt x="2061720" y="53340"/>
                  </a:cubicBezTo>
                  <a:cubicBezTo>
                    <a:pt x="2050136" y="47548"/>
                    <a:pt x="2036240" y="48632"/>
                    <a:pt x="2023620" y="45720"/>
                  </a:cubicBezTo>
                  <a:cubicBezTo>
                    <a:pt x="2003211" y="41010"/>
                    <a:pt x="1983320" y="33923"/>
                    <a:pt x="1962660" y="30480"/>
                  </a:cubicBezTo>
                  <a:cubicBezTo>
                    <a:pt x="1947420" y="27940"/>
                    <a:pt x="1931995" y="26334"/>
                    <a:pt x="1916940" y="22860"/>
                  </a:cubicBezTo>
                  <a:cubicBezTo>
                    <a:pt x="1813175" y="-1086"/>
                    <a:pt x="1917592" y="10809"/>
                    <a:pt x="1779780" y="0"/>
                  </a:cubicBezTo>
                  <a:lnTo>
                    <a:pt x="545340"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316AC52-7F43-EFA5-7B38-460513750D03}"/>
                </a:ext>
              </a:extLst>
            </p:cNvPr>
            <p:cNvSpPr/>
            <p:nvPr/>
          </p:nvSpPr>
          <p:spPr>
            <a:xfrm>
              <a:off x="2405076" y="561508"/>
              <a:ext cx="7497992" cy="5147761"/>
            </a:xfrm>
            <a:custGeom>
              <a:avLst/>
              <a:gdLst>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79120 w 7437120"/>
                <a:gd name="connsiteY84" fmla="*/ 304800 h 5273040"/>
                <a:gd name="connsiteX85" fmla="*/ 589280 w 7437120"/>
                <a:gd name="connsiteY85" fmla="*/ 193040 h 5273040"/>
                <a:gd name="connsiteX86" fmla="*/ 538480 w 7437120"/>
                <a:gd name="connsiteY86"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89280 w 7437120"/>
                <a:gd name="connsiteY84" fmla="*/ 193040 h 5273040"/>
                <a:gd name="connsiteX85" fmla="*/ 538480 w 7437120"/>
                <a:gd name="connsiteY85"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84200 w 7437120"/>
                <a:gd name="connsiteY84" fmla="*/ 208280 h 5273040"/>
                <a:gd name="connsiteX85" fmla="*/ 538480 w 7437120"/>
                <a:gd name="connsiteY85"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84200 w 7437120"/>
                <a:gd name="connsiteY84" fmla="*/ 208280 h 5273040"/>
                <a:gd name="connsiteX85" fmla="*/ 538480 w 7437120"/>
                <a:gd name="connsiteY85"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84200 w 7437120"/>
                <a:gd name="connsiteY83" fmla="*/ 208280 h 5273040"/>
                <a:gd name="connsiteX84" fmla="*/ 538480 w 7437120"/>
                <a:gd name="connsiteY84"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84200 w 7437120"/>
                <a:gd name="connsiteY83" fmla="*/ 208280 h 5273040"/>
                <a:gd name="connsiteX84" fmla="*/ 538480 w 7437120"/>
                <a:gd name="connsiteY84"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609600 h 5273040"/>
                <a:gd name="connsiteX82" fmla="*/ 584200 w 7437120"/>
                <a:gd name="connsiteY82" fmla="*/ 208280 h 5273040"/>
                <a:gd name="connsiteX83" fmla="*/ 538480 w 7437120"/>
                <a:gd name="connsiteY83"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609600 h 5273040"/>
                <a:gd name="connsiteX81" fmla="*/ 584200 w 7437120"/>
                <a:gd name="connsiteY81" fmla="*/ 208280 h 5273040"/>
                <a:gd name="connsiteX82" fmla="*/ 538480 w 7437120"/>
                <a:gd name="connsiteY82"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609600 h 5273040"/>
                <a:gd name="connsiteX80" fmla="*/ 584200 w 7437120"/>
                <a:gd name="connsiteY80" fmla="*/ 208280 h 5273040"/>
                <a:gd name="connsiteX81" fmla="*/ 538480 w 7437120"/>
                <a:gd name="connsiteY81"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609600 h 5273040"/>
                <a:gd name="connsiteX80" fmla="*/ 584200 w 7437120"/>
                <a:gd name="connsiteY80" fmla="*/ 208280 h 5273040"/>
                <a:gd name="connsiteX81" fmla="*/ 538480 w 7437120"/>
                <a:gd name="connsiteY81"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457200 w 7437120"/>
                <a:gd name="connsiteY77" fmla="*/ 1534160 h 5273040"/>
                <a:gd name="connsiteX78" fmla="*/ 436880 w 7437120"/>
                <a:gd name="connsiteY78" fmla="*/ 609600 h 5273040"/>
                <a:gd name="connsiteX79" fmla="*/ 584200 w 7437120"/>
                <a:gd name="connsiteY79" fmla="*/ 208280 h 5273040"/>
                <a:gd name="connsiteX80" fmla="*/ 538480 w 7437120"/>
                <a:gd name="connsiteY80"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187960 w 7437120"/>
                <a:gd name="connsiteY76" fmla="*/ 2169160 h 5273040"/>
                <a:gd name="connsiteX77" fmla="*/ 457200 w 7437120"/>
                <a:gd name="connsiteY77" fmla="*/ 1534160 h 5273040"/>
                <a:gd name="connsiteX78" fmla="*/ 436880 w 7437120"/>
                <a:gd name="connsiteY78" fmla="*/ 609600 h 5273040"/>
                <a:gd name="connsiteX79" fmla="*/ 584200 w 7437120"/>
                <a:gd name="connsiteY79" fmla="*/ 208280 h 5273040"/>
                <a:gd name="connsiteX80" fmla="*/ 538480 w 7437120"/>
                <a:gd name="connsiteY80"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187960 w 7437120"/>
                <a:gd name="connsiteY76" fmla="*/ 2169160 h 5273040"/>
                <a:gd name="connsiteX77" fmla="*/ 457200 w 7437120"/>
                <a:gd name="connsiteY77" fmla="*/ 1534160 h 5273040"/>
                <a:gd name="connsiteX78" fmla="*/ 436880 w 7437120"/>
                <a:gd name="connsiteY78" fmla="*/ 609600 h 5273040"/>
                <a:gd name="connsiteX79" fmla="*/ 584200 w 7437120"/>
                <a:gd name="connsiteY79" fmla="*/ 208280 h 5273040"/>
                <a:gd name="connsiteX80" fmla="*/ 538480 w 7437120"/>
                <a:gd name="connsiteY80"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91440 w 7437120"/>
                <a:gd name="connsiteY74" fmla="*/ 268224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47320 w 7437120"/>
                <a:gd name="connsiteY74" fmla="*/ 267716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47320 w 7437120"/>
                <a:gd name="connsiteY74" fmla="*/ 267716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86360 w 7437120"/>
                <a:gd name="connsiteY74" fmla="*/ 264160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452350 w 7452590"/>
                <a:gd name="connsiteY71" fmla="*/ 336296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452350 w 7452590"/>
                <a:gd name="connsiteY71" fmla="*/ 336296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59030 w 7452590"/>
                <a:gd name="connsiteY71" fmla="*/ 342392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59030 w 7452590"/>
                <a:gd name="connsiteY71" fmla="*/ 342392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59230 w 7452590"/>
                <a:gd name="connsiteY68" fmla="*/ 418084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59230 w 7452590"/>
                <a:gd name="connsiteY68" fmla="*/ 418084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59230 w 7452590"/>
                <a:gd name="connsiteY68" fmla="*/ 418084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2870430 w 7452590"/>
                <a:gd name="connsiteY65" fmla="*/ 4572000 h 5273040"/>
                <a:gd name="connsiteX66" fmla="*/ 2413230 w 7452590"/>
                <a:gd name="connsiteY66" fmla="*/ 4439920 h 5273040"/>
                <a:gd name="connsiteX67" fmla="*/ 2159230 w 7452590"/>
                <a:gd name="connsiteY67" fmla="*/ 4180840 h 5273040"/>
                <a:gd name="connsiteX68" fmla="*/ 1956030 w 7452590"/>
                <a:gd name="connsiteY68" fmla="*/ 3916680 h 5273040"/>
                <a:gd name="connsiteX69" fmla="*/ 1092430 w 7452590"/>
                <a:gd name="connsiteY69" fmla="*/ 3860800 h 5273040"/>
                <a:gd name="connsiteX70" fmla="*/ 584430 w 7452590"/>
                <a:gd name="connsiteY70" fmla="*/ 3495040 h 5273040"/>
                <a:gd name="connsiteX71" fmla="*/ 96750 w 7452590"/>
                <a:gd name="connsiteY71" fmla="*/ 3352800 h 5273040"/>
                <a:gd name="connsiteX72" fmla="*/ 15470 w 7452590"/>
                <a:gd name="connsiteY72" fmla="*/ 2976880 h 5273040"/>
                <a:gd name="connsiteX73" fmla="*/ 101830 w 7452590"/>
                <a:gd name="connsiteY73" fmla="*/ 2641600 h 5273040"/>
                <a:gd name="connsiteX74" fmla="*/ 203430 w 7452590"/>
                <a:gd name="connsiteY74" fmla="*/ 2169160 h 5273040"/>
                <a:gd name="connsiteX75" fmla="*/ 472670 w 7452590"/>
                <a:gd name="connsiteY75" fmla="*/ 1534160 h 5273040"/>
                <a:gd name="connsiteX76" fmla="*/ 452350 w 7452590"/>
                <a:gd name="connsiteY76" fmla="*/ 609600 h 5273040"/>
                <a:gd name="connsiteX77" fmla="*/ 599670 w 7452590"/>
                <a:gd name="connsiteY77" fmla="*/ 208280 h 5273040"/>
                <a:gd name="connsiteX78" fmla="*/ 553950 w 7452590"/>
                <a:gd name="connsiteY78"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038070 w 7452590"/>
                <a:gd name="connsiteY64" fmla="*/ 4759960 h 5273040"/>
                <a:gd name="connsiteX65" fmla="*/ 2870430 w 7452590"/>
                <a:gd name="connsiteY65" fmla="*/ 4572000 h 5273040"/>
                <a:gd name="connsiteX66" fmla="*/ 2413230 w 7452590"/>
                <a:gd name="connsiteY66" fmla="*/ 4439920 h 5273040"/>
                <a:gd name="connsiteX67" fmla="*/ 2159230 w 7452590"/>
                <a:gd name="connsiteY67" fmla="*/ 4180840 h 5273040"/>
                <a:gd name="connsiteX68" fmla="*/ 1956030 w 7452590"/>
                <a:gd name="connsiteY68" fmla="*/ 3916680 h 5273040"/>
                <a:gd name="connsiteX69" fmla="*/ 1092430 w 7452590"/>
                <a:gd name="connsiteY69" fmla="*/ 3860800 h 5273040"/>
                <a:gd name="connsiteX70" fmla="*/ 584430 w 7452590"/>
                <a:gd name="connsiteY70" fmla="*/ 3495040 h 5273040"/>
                <a:gd name="connsiteX71" fmla="*/ 96750 w 7452590"/>
                <a:gd name="connsiteY71" fmla="*/ 3352800 h 5273040"/>
                <a:gd name="connsiteX72" fmla="*/ 15470 w 7452590"/>
                <a:gd name="connsiteY72" fmla="*/ 2976880 h 5273040"/>
                <a:gd name="connsiteX73" fmla="*/ 101830 w 7452590"/>
                <a:gd name="connsiteY73" fmla="*/ 2641600 h 5273040"/>
                <a:gd name="connsiteX74" fmla="*/ 203430 w 7452590"/>
                <a:gd name="connsiteY74" fmla="*/ 2169160 h 5273040"/>
                <a:gd name="connsiteX75" fmla="*/ 472670 w 7452590"/>
                <a:gd name="connsiteY75" fmla="*/ 1534160 h 5273040"/>
                <a:gd name="connsiteX76" fmla="*/ 452350 w 7452590"/>
                <a:gd name="connsiteY76" fmla="*/ 609600 h 5273040"/>
                <a:gd name="connsiteX77" fmla="*/ 599670 w 7452590"/>
                <a:gd name="connsiteY77" fmla="*/ 208280 h 5273040"/>
                <a:gd name="connsiteX78" fmla="*/ 553950 w 7452590"/>
                <a:gd name="connsiteY78"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038070 w 7452590"/>
                <a:gd name="connsiteY64" fmla="*/ 4759960 h 5273040"/>
                <a:gd name="connsiteX65" fmla="*/ 2870430 w 7452590"/>
                <a:gd name="connsiteY65" fmla="*/ 4572000 h 5273040"/>
                <a:gd name="connsiteX66" fmla="*/ 2413230 w 7452590"/>
                <a:gd name="connsiteY66" fmla="*/ 4439920 h 5273040"/>
                <a:gd name="connsiteX67" fmla="*/ 2159230 w 7452590"/>
                <a:gd name="connsiteY67" fmla="*/ 4180840 h 5273040"/>
                <a:gd name="connsiteX68" fmla="*/ 1956030 w 7452590"/>
                <a:gd name="connsiteY68" fmla="*/ 3916680 h 5273040"/>
                <a:gd name="connsiteX69" fmla="*/ 1092430 w 7452590"/>
                <a:gd name="connsiteY69" fmla="*/ 3860800 h 5273040"/>
                <a:gd name="connsiteX70" fmla="*/ 584430 w 7452590"/>
                <a:gd name="connsiteY70" fmla="*/ 3495040 h 5273040"/>
                <a:gd name="connsiteX71" fmla="*/ 96750 w 7452590"/>
                <a:gd name="connsiteY71" fmla="*/ 3352800 h 5273040"/>
                <a:gd name="connsiteX72" fmla="*/ 15470 w 7452590"/>
                <a:gd name="connsiteY72" fmla="*/ 2976880 h 5273040"/>
                <a:gd name="connsiteX73" fmla="*/ 101830 w 7452590"/>
                <a:gd name="connsiteY73" fmla="*/ 2641600 h 5273040"/>
                <a:gd name="connsiteX74" fmla="*/ 203430 w 7452590"/>
                <a:gd name="connsiteY74" fmla="*/ 2169160 h 5273040"/>
                <a:gd name="connsiteX75" fmla="*/ 472670 w 7452590"/>
                <a:gd name="connsiteY75" fmla="*/ 1534160 h 5273040"/>
                <a:gd name="connsiteX76" fmla="*/ 452350 w 7452590"/>
                <a:gd name="connsiteY76" fmla="*/ 609600 h 5273040"/>
                <a:gd name="connsiteX77" fmla="*/ 599670 w 7452590"/>
                <a:gd name="connsiteY77" fmla="*/ 208280 h 5273040"/>
                <a:gd name="connsiteX78" fmla="*/ 553950 w 7452590"/>
                <a:gd name="connsiteY78"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038070 w 7452590"/>
                <a:gd name="connsiteY63" fmla="*/ 4759960 h 5273040"/>
                <a:gd name="connsiteX64" fmla="*/ 2870430 w 7452590"/>
                <a:gd name="connsiteY64" fmla="*/ 457200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71750 w 7452590"/>
                <a:gd name="connsiteY62" fmla="*/ 4648200 h 5273040"/>
                <a:gd name="connsiteX63" fmla="*/ 3038070 w 7452590"/>
                <a:gd name="connsiteY63" fmla="*/ 4759960 h 5273040"/>
                <a:gd name="connsiteX64" fmla="*/ 2870430 w 7452590"/>
                <a:gd name="connsiteY64" fmla="*/ 457200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6670 w 7452590"/>
                <a:gd name="connsiteY62" fmla="*/ 4704080 h 5273040"/>
                <a:gd name="connsiteX63" fmla="*/ 3038070 w 7452590"/>
                <a:gd name="connsiteY63" fmla="*/ 4759960 h 5273040"/>
                <a:gd name="connsiteX64" fmla="*/ 2870430 w 7452590"/>
                <a:gd name="connsiteY64" fmla="*/ 457200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6670 w 7452590"/>
                <a:gd name="connsiteY62" fmla="*/ 470408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6670 w 7452590"/>
                <a:gd name="connsiteY62" fmla="*/ 470408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1590 w 7452590"/>
                <a:gd name="connsiteY62" fmla="*/ 473964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40990 w 7452590"/>
                <a:gd name="connsiteY61" fmla="*/ 4765040 h 5273040"/>
                <a:gd name="connsiteX62" fmla="*/ 3261590 w 7452590"/>
                <a:gd name="connsiteY62" fmla="*/ 473964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40990 w 7452590"/>
                <a:gd name="connsiteY61" fmla="*/ 4765040 h 5273040"/>
                <a:gd name="connsiteX62" fmla="*/ 3261590 w 7452590"/>
                <a:gd name="connsiteY62" fmla="*/ 473964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69590 w 7452590"/>
                <a:gd name="connsiteY59" fmla="*/ 461264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69590 w 7452590"/>
                <a:gd name="connsiteY59" fmla="*/ 461264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89910 w 7452590"/>
                <a:gd name="connsiteY59" fmla="*/ 457708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89910 w 7452590"/>
                <a:gd name="connsiteY59" fmla="*/ 457708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800070 w 7452590"/>
                <a:gd name="connsiteY59" fmla="*/ 459232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3800070 w 7452590"/>
                <a:gd name="connsiteY58" fmla="*/ 4592320 h 5273040"/>
                <a:gd name="connsiteX59" fmla="*/ 3540990 w 7452590"/>
                <a:gd name="connsiteY59" fmla="*/ 4765040 h 5273040"/>
                <a:gd name="connsiteX60" fmla="*/ 3261590 w 7452590"/>
                <a:gd name="connsiteY60" fmla="*/ 4739640 h 5273040"/>
                <a:gd name="connsiteX61" fmla="*/ 3038070 w 7452590"/>
                <a:gd name="connsiteY61" fmla="*/ 4759960 h 5273040"/>
                <a:gd name="connsiteX62" fmla="*/ 2799310 w 7452590"/>
                <a:gd name="connsiteY62" fmla="*/ 4577080 h 5273040"/>
                <a:gd name="connsiteX63" fmla="*/ 2413230 w 7452590"/>
                <a:gd name="connsiteY63" fmla="*/ 4439920 h 5273040"/>
                <a:gd name="connsiteX64" fmla="*/ 2159230 w 7452590"/>
                <a:gd name="connsiteY64" fmla="*/ 4180840 h 5273040"/>
                <a:gd name="connsiteX65" fmla="*/ 1956030 w 7452590"/>
                <a:gd name="connsiteY65" fmla="*/ 3916680 h 5273040"/>
                <a:gd name="connsiteX66" fmla="*/ 1092430 w 7452590"/>
                <a:gd name="connsiteY66" fmla="*/ 3860800 h 5273040"/>
                <a:gd name="connsiteX67" fmla="*/ 584430 w 7452590"/>
                <a:gd name="connsiteY67" fmla="*/ 3495040 h 5273040"/>
                <a:gd name="connsiteX68" fmla="*/ 96750 w 7452590"/>
                <a:gd name="connsiteY68" fmla="*/ 3352800 h 5273040"/>
                <a:gd name="connsiteX69" fmla="*/ 15470 w 7452590"/>
                <a:gd name="connsiteY69" fmla="*/ 2976880 h 5273040"/>
                <a:gd name="connsiteX70" fmla="*/ 101830 w 7452590"/>
                <a:gd name="connsiteY70" fmla="*/ 2641600 h 5273040"/>
                <a:gd name="connsiteX71" fmla="*/ 203430 w 7452590"/>
                <a:gd name="connsiteY71" fmla="*/ 2169160 h 5273040"/>
                <a:gd name="connsiteX72" fmla="*/ 472670 w 7452590"/>
                <a:gd name="connsiteY72" fmla="*/ 1534160 h 5273040"/>
                <a:gd name="connsiteX73" fmla="*/ 452350 w 7452590"/>
                <a:gd name="connsiteY73" fmla="*/ 609600 h 5273040"/>
                <a:gd name="connsiteX74" fmla="*/ 599670 w 7452590"/>
                <a:gd name="connsiteY74" fmla="*/ 208280 h 5273040"/>
                <a:gd name="connsiteX75" fmla="*/ 553950 w 7452590"/>
                <a:gd name="connsiteY75"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90670 w 7452590"/>
                <a:gd name="connsiteY54" fmla="*/ 495300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90670 w 7452590"/>
                <a:gd name="connsiteY54" fmla="*/ 495300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90670 w 7452590"/>
                <a:gd name="connsiteY54" fmla="*/ 495300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0139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0139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0139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151350 w 7452590"/>
                <a:gd name="connsiteY53" fmla="*/ 494284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151350 w 7452590"/>
                <a:gd name="connsiteY53" fmla="*/ 494284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151350 w 7452590"/>
                <a:gd name="connsiteY53" fmla="*/ 494284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151350 w 7452590"/>
                <a:gd name="connsiteY52" fmla="*/ 4942840 h 5273040"/>
                <a:gd name="connsiteX53" fmla="*/ 4770350 w 7452590"/>
                <a:gd name="connsiteY53" fmla="*/ 4902200 h 5273040"/>
                <a:gd name="connsiteX54" fmla="*/ 4485870 w 7452590"/>
                <a:gd name="connsiteY54" fmla="*/ 4632960 h 5273040"/>
                <a:gd name="connsiteX55" fmla="*/ 4211550 w 7452590"/>
                <a:gd name="connsiteY55" fmla="*/ 4678680 h 5273040"/>
                <a:gd name="connsiteX56" fmla="*/ 3800070 w 7452590"/>
                <a:gd name="connsiteY56" fmla="*/ 4592320 h 5273040"/>
                <a:gd name="connsiteX57" fmla="*/ 3540990 w 7452590"/>
                <a:gd name="connsiteY57" fmla="*/ 4765040 h 5273040"/>
                <a:gd name="connsiteX58" fmla="*/ 3261590 w 7452590"/>
                <a:gd name="connsiteY58" fmla="*/ 4739640 h 5273040"/>
                <a:gd name="connsiteX59" fmla="*/ 3038070 w 7452590"/>
                <a:gd name="connsiteY59" fmla="*/ 4759960 h 5273040"/>
                <a:gd name="connsiteX60" fmla="*/ 2799310 w 7452590"/>
                <a:gd name="connsiteY60" fmla="*/ 4577080 h 5273040"/>
                <a:gd name="connsiteX61" fmla="*/ 2413230 w 7452590"/>
                <a:gd name="connsiteY61" fmla="*/ 4439920 h 5273040"/>
                <a:gd name="connsiteX62" fmla="*/ 2159230 w 7452590"/>
                <a:gd name="connsiteY62" fmla="*/ 4180840 h 5273040"/>
                <a:gd name="connsiteX63" fmla="*/ 1956030 w 7452590"/>
                <a:gd name="connsiteY63" fmla="*/ 3916680 h 5273040"/>
                <a:gd name="connsiteX64" fmla="*/ 1092430 w 7452590"/>
                <a:gd name="connsiteY64" fmla="*/ 3860800 h 5273040"/>
                <a:gd name="connsiteX65" fmla="*/ 584430 w 7452590"/>
                <a:gd name="connsiteY65" fmla="*/ 3495040 h 5273040"/>
                <a:gd name="connsiteX66" fmla="*/ 96750 w 7452590"/>
                <a:gd name="connsiteY66" fmla="*/ 3352800 h 5273040"/>
                <a:gd name="connsiteX67" fmla="*/ 15470 w 7452590"/>
                <a:gd name="connsiteY67" fmla="*/ 2976880 h 5273040"/>
                <a:gd name="connsiteX68" fmla="*/ 101830 w 7452590"/>
                <a:gd name="connsiteY68" fmla="*/ 2641600 h 5273040"/>
                <a:gd name="connsiteX69" fmla="*/ 203430 w 7452590"/>
                <a:gd name="connsiteY69" fmla="*/ 2169160 h 5273040"/>
                <a:gd name="connsiteX70" fmla="*/ 472670 w 7452590"/>
                <a:gd name="connsiteY70" fmla="*/ 1534160 h 5273040"/>
                <a:gd name="connsiteX71" fmla="*/ 452350 w 7452590"/>
                <a:gd name="connsiteY71" fmla="*/ 609600 h 5273040"/>
                <a:gd name="connsiteX72" fmla="*/ 599670 w 7452590"/>
                <a:gd name="connsiteY72" fmla="*/ 208280 h 5273040"/>
                <a:gd name="connsiteX73" fmla="*/ 553950 w 7452590"/>
                <a:gd name="connsiteY73" fmla="*/ 0 h 5273040"/>
                <a:gd name="connsiteX0" fmla="*/ 553950 w 7452590"/>
                <a:gd name="connsiteY0" fmla="*/ 0 h 5271648"/>
                <a:gd name="connsiteX1" fmla="*/ 7157950 w 7452590"/>
                <a:gd name="connsiteY1" fmla="*/ 10160 h 5271648"/>
                <a:gd name="connsiteX2" fmla="*/ 7239230 w 7452590"/>
                <a:gd name="connsiteY2" fmla="*/ 101600 h 5271648"/>
                <a:gd name="connsiteX3" fmla="*/ 7229070 w 7452590"/>
                <a:gd name="connsiteY3" fmla="*/ 182880 h 5271648"/>
                <a:gd name="connsiteX4" fmla="*/ 7330670 w 7452590"/>
                <a:gd name="connsiteY4" fmla="*/ 274320 h 5271648"/>
                <a:gd name="connsiteX5" fmla="*/ 7452590 w 7452590"/>
                <a:gd name="connsiteY5" fmla="*/ 396240 h 5271648"/>
                <a:gd name="connsiteX6" fmla="*/ 7391630 w 7452590"/>
                <a:gd name="connsiteY6" fmla="*/ 538480 h 5271648"/>
                <a:gd name="connsiteX7" fmla="*/ 7350990 w 7452590"/>
                <a:gd name="connsiteY7" fmla="*/ 640080 h 5271648"/>
                <a:gd name="connsiteX8" fmla="*/ 7157950 w 7452590"/>
                <a:gd name="connsiteY8" fmla="*/ 802640 h 5271648"/>
                <a:gd name="connsiteX9" fmla="*/ 7107150 w 7452590"/>
                <a:gd name="connsiteY9" fmla="*/ 873760 h 5271648"/>
                <a:gd name="connsiteX10" fmla="*/ 7066510 w 7452590"/>
                <a:gd name="connsiteY10" fmla="*/ 965200 h 5271648"/>
                <a:gd name="connsiteX11" fmla="*/ 7086830 w 7452590"/>
                <a:gd name="connsiteY11" fmla="*/ 1076960 h 5271648"/>
                <a:gd name="connsiteX12" fmla="*/ 7127470 w 7452590"/>
                <a:gd name="connsiteY12" fmla="*/ 1158240 h 5271648"/>
                <a:gd name="connsiteX13" fmla="*/ 7178270 w 7452590"/>
                <a:gd name="connsiteY13" fmla="*/ 1259840 h 5271648"/>
                <a:gd name="connsiteX14" fmla="*/ 7147790 w 7452590"/>
                <a:gd name="connsiteY14" fmla="*/ 1473200 h 5271648"/>
                <a:gd name="connsiteX15" fmla="*/ 6883630 w 7452590"/>
                <a:gd name="connsiteY15" fmla="*/ 1524000 h 5271648"/>
                <a:gd name="connsiteX16" fmla="*/ 6792190 w 7452590"/>
                <a:gd name="connsiteY16" fmla="*/ 1666240 h 5271648"/>
                <a:gd name="connsiteX17" fmla="*/ 6700750 w 7452590"/>
                <a:gd name="connsiteY17" fmla="*/ 1717040 h 5271648"/>
                <a:gd name="connsiteX18" fmla="*/ 6558510 w 7452590"/>
                <a:gd name="connsiteY18" fmla="*/ 1767840 h 5271648"/>
                <a:gd name="connsiteX19" fmla="*/ 6436590 w 7452590"/>
                <a:gd name="connsiteY19" fmla="*/ 1818640 h 5271648"/>
                <a:gd name="connsiteX20" fmla="*/ 6426430 w 7452590"/>
                <a:gd name="connsiteY20" fmla="*/ 1920240 h 5271648"/>
                <a:gd name="connsiteX21" fmla="*/ 6375630 w 7452590"/>
                <a:gd name="connsiteY21" fmla="*/ 2032000 h 5271648"/>
                <a:gd name="connsiteX22" fmla="*/ 6304510 w 7452590"/>
                <a:gd name="connsiteY22" fmla="*/ 2113280 h 5271648"/>
                <a:gd name="connsiteX23" fmla="*/ 6111470 w 7452590"/>
                <a:gd name="connsiteY23" fmla="*/ 2265680 h 5271648"/>
                <a:gd name="connsiteX24" fmla="*/ 5999710 w 7452590"/>
                <a:gd name="connsiteY24" fmla="*/ 2377440 h 5271648"/>
                <a:gd name="connsiteX25" fmla="*/ 5887950 w 7452590"/>
                <a:gd name="connsiteY25" fmla="*/ 2438400 h 5271648"/>
                <a:gd name="connsiteX26" fmla="*/ 5796510 w 7452590"/>
                <a:gd name="connsiteY26" fmla="*/ 2529840 h 5271648"/>
                <a:gd name="connsiteX27" fmla="*/ 5715230 w 7452590"/>
                <a:gd name="connsiteY27" fmla="*/ 2621280 h 5271648"/>
                <a:gd name="connsiteX28" fmla="*/ 5633950 w 7452590"/>
                <a:gd name="connsiteY28" fmla="*/ 2763520 h 5271648"/>
                <a:gd name="connsiteX29" fmla="*/ 5542510 w 7452590"/>
                <a:gd name="connsiteY29" fmla="*/ 2915920 h 5271648"/>
                <a:gd name="connsiteX30" fmla="*/ 5542510 w 7452590"/>
                <a:gd name="connsiteY30" fmla="*/ 3149600 h 5271648"/>
                <a:gd name="connsiteX31" fmla="*/ 5491710 w 7452590"/>
                <a:gd name="connsiteY31" fmla="*/ 3241040 h 5271648"/>
                <a:gd name="connsiteX32" fmla="*/ 5512030 w 7452590"/>
                <a:gd name="connsiteY32" fmla="*/ 3373120 h 5271648"/>
                <a:gd name="connsiteX33" fmla="*/ 5593310 w 7452590"/>
                <a:gd name="connsiteY33" fmla="*/ 3505200 h 5271648"/>
                <a:gd name="connsiteX34" fmla="*/ 5674590 w 7452590"/>
                <a:gd name="connsiteY34" fmla="*/ 3566160 h 5271648"/>
                <a:gd name="connsiteX35" fmla="*/ 5816830 w 7452590"/>
                <a:gd name="connsiteY35" fmla="*/ 3647440 h 5271648"/>
                <a:gd name="connsiteX36" fmla="*/ 6080990 w 7452590"/>
                <a:gd name="connsiteY36" fmla="*/ 3749040 h 5271648"/>
                <a:gd name="connsiteX37" fmla="*/ 6141950 w 7452590"/>
                <a:gd name="connsiteY37" fmla="*/ 3840480 h 5271648"/>
                <a:gd name="connsiteX38" fmla="*/ 6101310 w 7452590"/>
                <a:gd name="connsiteY38" fmla="*/ 4114800 h 5271648"/>
                <a:gd name="connsiteX39" fmla="*/ 6121630 w 7452590"/>
                <a:gd name="connsiteY39" fmla="*/ 4297680 h 5271648"/>
                <a:gd name="connsiteX40" fmla="*/ 6202910 w 7452590"/>
                <a:gd name="connsiteY40" fmla="*/ 4368800 h 5271648"/>
                <a:gd name="connsiteX41" fmla="*/ 6233390 w 7452590"/>
                <a:gd name="connsiteY41" fmla="*/ 4399280 h 5271648"/>
                <a:gd name="connsiteX42" fmla="*/ 6263870 w 7452590"/>
                <a:gd name="connsiteY42" fmla="*/ 4460240 h 5271648"/>
                <a:gd name="connsiteX43" fmla="*/ 6253710 w 7452590"/>
                <a:gd name="connsiteY43" fmla="*/ 4602480 h 5271648"/>
                <a:gd name="connsiteX44" fmla="*/ 6182590 w 7452590"/>
                <a:gd name="connsiteY44" fmla="*/ 4663440 h 5271648"/>
                <a:gd name="connsiteX45" fmla="*/ 6080990 w 7452590"/>
                <a:gd name="connsiteY45" fmla="*/ 4785360 h 5271648"/>
                <a:gd name="connsiteX46" fmla="*/ 5989550 w 7452590"/>
                <a:gd name="connsiteY46" fmla="*/ 4917440 h 5271648"/>
                <a:gd name="connsiteX47" fmla="*/ 5776190 w 7452590"/>
                <a:gd name="connsiteY47" fmla="*/ 5019040 h 5271648"/>
                <a:gd name="connsiteX48" fmla="*/ 5694910 w 7452590"/>
                <a:gd name="connsiteY48" fmla="*/ 5080000 h 5271648"/>
                <a:gd name="connsiteX49" fmla="*/ 5664430 w 7452590"/>
                <a:gd name="connsiteY49" fmla="*/ 5161280 h 5271648"/>
                <a:gd name="connsiteX50" fmla="*/ 5501870 w 7452590"/>
                <a:gd name="connsiteY50" fmla="*/ 5262880 h 5271648"/>
                <a:gd name="connsiteX51" fmla="*/ 5151350 w 7452590"/>
                <a:gd name="connsiteY51" fmla="*/ 4942840 h 5271648"/>
                <a:gd name="connsiteX52" fmla="*/ 4770350 w 7452590"/>
                <a:gd name="connsiteY52" fmla="*/ 4902200 h 5271648"/>
                <a:gd name="connsiteX53" fmla="*/ 4485870 w 7452590"/>
                <a:gd name="connsiteY53" fmla="*/ 4632960 h 5271648"/>
                <a:gd name="connsiteX54" fmla="*/ 4211550 w 7452590"/>
                <a:gd name="connsiteY54" fmla="*/ 4678680 h 5271648"/>
                <a:gd name="connsiteX55" fmla="*/ 3800070 w 7452590"/>
                <a:gd name="connsiteY55" fmla="*/ 4592320 h 5271648"/>
                <a:gd name="connsiteX56" fmla="*/ 3540990 w 7452590"/>
                <a:gd name="connsiteY56" fmla="*/ 4765040 h 5271648"/>
                <a:gd name="connsiteX57" fmla="*/ 3261590 w 7452590"/>
                <a:gd name="connsiteY57" fmla="*/ 4739640 h 5271648"/>
                <a:gd name="connsiteX58" fmla="*/ 3038070 w 7452590"/>
                <a:gd name="connsiteY58" fmla="*/ 4759960 h 5271648"/>
                <a:gd name="connsiteX59" fmla="*/ 2799310 w 7452590"/>
                <a:gd name="connsiteY59" fmla="*/ 4577080 h 5271648"/>
                <a:gd name="connsiteX60" fmla="*/ 2413230 w 7452590"/>
                <a:gd name="connsiteY60" fmla="*/ 4439920 h 5271648"/>
                <a:gd name="connsiteX61" fmla="*/ 2159230 w 7452590"/>
                <a:gd name="connsiteY61" fmla="*/ 4180840 h 5271648"/>
                <a:gd name="connsiteX62" fmla="*/ 1956030 w 7452590"/>
                <a:gd name="connsiteY62" fmla="*/ 3916680 h 5271648"/>
                <a:gd name="connsiteX63" fmla="*/ 1092430 w 7452590"/>
                <a:gd name="connsiteY63" fmla="*/ 3860800 h 5271648"/>
                <a:gd name="connsiteX64" fmla="*/ 584430 w 7452590"/>
                <a:gd name="connsiteY64" fmla="*/ 3495040 h 5271648"/>
                <a:gd name="connsiteX65" fmla="*/ 96750 w 7452590"/>
                <a:gd name="connsiteY65" fmla="*/ 3352800 h 5271648"/>
                <a:gd name="connsiteX66" fmla="*/ 15470 w 7452590"/>
                <a:gd name="connsiteY66" fmla="*/ 2976880 h 5271648"/>
                <a:gd name="connsiteX67" fmla="*/ 101830 w 7452590"/>
                <a:gd name="connsiteY67" fmla="*/ 2641600 h 5271648"/>
                <a:gd name="connsiteX68" fmla="*/ 203430 w 7452590"/>
                <a:gd name="connsiteY68" fmla="*/ 2169160 h 5271648"/>
                <a:gd name="connsiteX69" fmla="*/ 472670 w 7452590"/>
                <a:gd name="connsiteY69" fmla="*/ 1534160 h 5271648"/>
                <a:gd name="connsiteX70" fmla="*/ 452350 w 7452590"/>
                <a:gd name="connsiteY70" fmla="*/ 609600 h 5271648"/>
                <a:gd name="connsiteX71" fmla="*/ 599670 w 7452590"/>
                <a:gd name="connsiteY71" fmla="*/ 208280 h 5271648"/>
                <a:gd name="connsiteX72" fmla="*/ 553950 w 7452590"/>
                <a:gd name="connsiteY72" fmla="*/ 0 h 5271648"/>
                <a:gd name="connsiteX0" fmla="*/ 553950 w 7452590"/>
                <a:gd name="connsiteY0" fmla="*/ 0 h 5180909"/>
                <a:gd name="connsiteX1" fmla="*/ 7157950 w 7452590"/>
                <a:gd name="connsiteY1" fmla="*/ 10160 h 5180909"/>
                <a:gd name="connsiteX2" fmla="*/ 7239230 w 7452590"/>
                <a:gd name="connsiteY2" fmla="*/ 101600 h 5180909"/>
                <a:gd name="connsiteX3" fmla="*/ 7229070 w 7452590"/>
                <a:gd name="connsiteY3" fmla="*/ 182880 h 5180909"/>
                <a:gd name="connsiteX4" fmla="*/ 7330670 w 7452590"/>
                <a:gd name="connsiteY4" fmla="*/ 274320 h 5180909"/>
                <a:gd name="connsiteX5" fmla="*/ 7452590 w 7452590"/>
                <a:gd name="connsiteY5" fmla="*/ 396240 h 5180909"/>
                <a:gd name="connsiteX6" fmla="*/ 7391630 w 7452590"/>
                <a:gd name="connsiteY6" fmla="*/ 538480 h 5180909"/>
                <a:gd name="connsiteX7" fmla="*/ 7350990 w 7452590"/>
                <a:gd name="connsiteY7" fmla="*/ 640080 h 5180909"/>
                <a:gd name="connsiteX8" fmla="*/ 7157950 w 7452590"/>
                <a:gd name="connsiteY8" fmla="*/ 802640 h 5180909"/>
                <a:gd name="connsiteX9" fmla="*/ 7107150 w 7452590"/>
                <a:gd name="connsiteY9" fmla="*/ 873760 h 5180909"/>
                <a:gd name="connsiteX10" fmla="*/ 7066510 w 7452590"/>
                <a:gd name="connsiteY10" fmla="*/ 965200 h 5180909"/>
                <a:gd name="connsiteX11" fmla="*/ 7086830 w 7452590"/>
                <a:gd name="connsiteY11" fmla="*/ 1076960 h 5180909"/>
                <a:gd name="connsiteX12" fmla="*/ 7127470 w 7452590"/>
                <a:gd name="connsiteY12" fmla="*/ 1158240 h 5180909"/>
                <a:gd name="connsiteX13" fmla="*/ 7178270 w 7452590"/>
                <a:gd name="connsiteY13" fmla="*/ 1259840 h 5180909"/>
                <a:gd name="connsiteX14" fmla="*/ 7147790 w 7452590"/>
                <a:gd name="connsiteY14" fmla="*/ 1473200 h 5180909"/>
                <a:gd name="connsiteX15" fmla="*/ 6883630 w 7452590"/>
                <a:gd name="connsiteY15" fmla="*/ 1524000 h 5180909"/>
                <a:gd name="connsiteX16" fmla="*/ 6792190 w 7452590"/>
                <a:gd name="connsiteY16" fmla="*/ 1666240 h 5180909"/>
                <a:gd name="connsiteX17" fmla="*/ 6700750 w 7452590"/>
                <a:gd name="connsiteY17" fmla="*/ 1717040 h 5180909"/>
                <a:gd name="connsiteX18" fmla="*/ 6558510 w 7452590"/>
                <a:gd name="connsiteY18" fmla="*/ 1767840 h 5180909"/>
                <a:gd name="connsiteX19" fmla="*/ 6436590 w 7452590"/>
                <a:gd name="connsiteY19" fmla="*/ 1818640 h 5180909"/>
                <a:gd name="connsiteX20" fmla="*/ 6426430 w 7452590"/>
                <a:gd name="connsiteY20" fmla="*/ 1920240 h 5180909"/>
                <a:gd name="connsiteX21" fmla="*/ 6375630 w 7452590"/>
                <a:gd name="connsiteY21" fmla="*/ 2032000 h 5180909"/>
                <a:gd name="connsiteX22" fmla="*/ 6304510 w 7452590"/>
                <a:gd name="connsiteY22" fmla="*/ 2113280 h 5180909"/>
                <a:gd name="connsiteX23" fmla="*/ 6111470 w 7452590"/>
                <a:gd name="connsiteY23" fmla="*/ 2265680 h 5180909"/>
                <a:gd name="connsiteX24" fmla="*/ 5999710 w 7452590"/>
                <a:gd name="connsiteY24" fmla="*/ 2377440 h 5180909"/>
                <a:gd name="connsiteX25" fmla="*/ 5887950 w 7452590"/>
                <a:gd name="connsiteY25" fmla="*/ 2438400 h 5180909"/>
                <a:gd name="connsiteX26" fmla="*/ 5796510 w 7452590"/>
                <a:gd name="connsiteY26" fmla="*/ 2529840 h 5180909"/>
                <a:gd name="connsiteX27" fmla="*/ 5715230 w 7452590"/>
                <a:gd name="connsiteY27" fmla="*/ 2621280 h 5180909"/>
                <a:gd name="connsiteX28" fmla="*/ 5633950 w 7452590"/>
                <a:gd name="connsiteY28" fmla="*/ 2763520 h 5180909"/>
                <a:gd name="connsiteX29" fmla="*/ 5542510 w 7452590"/>
                <a:gd name="connsiteY29" fmla="*/ 2915920 h 5180909"/>
                <a:gd name="connsiteX30" fmla="*/ 5542510 w 7452590"/>
                <a:gd name="connsiteY30" fmla="*/ 3149600 h 5180909"/>
                <a:gd name="connsiteX31" fmla="*/ 5491710 w 7452590"/>
                <a:gd name="connsiteY31" fmla="*/ 3241040 h 5180909"/>
                <a:gd name="connsiteX32" fmla="*/ 5512030 w 7452590"/>
                <a:gd name="connsiteY32" fmla="*/ 3373120 h 5180909"/>
                <a:gd name="connsiteX33" fmla="*/ 5593310 w 7452590"/>
                <a:gd name="connsiteY33" fmla="*/ 3505200 h 5180909"/>
                <a:gd name="connsiteX34" fmla="*/ 5674590 w 7452590"/>
                <a:gd name="connsiteY34" fmla="*/ 3566160 h 5180909"/>
                <a:gd name="connsiteX35" fmla="*/ 5816830 w 7452590"/>
                <a:gd name="connsiteY35" fmla="*/ 3647440 h 5180909"/>
                <a:gd name="connsiteX36" fmla="*/ 6080990 w 7452590"/>
                <a:gd name="connsiteY36" fmla="*/ 3749040 h 5180909"/>
                <a:gd name="connsiteX37" fmla="*/ 6141950 w 7452590"/>
                <a:gd name="connsiteY37" fmla="*/ 3840480 h 5180909"/>
                <a:gd name="connsiteX38" fmla="*/ 6101310 w 7452590"/>
                <a:gd name="connsiteY38" fmla="*/ 4114800 h 5180909"/>
                <a:gd name="connsiteX39" fmla="*/ 6121630 w 7452590"/>
                <a:gd name="connsiteY39" fmla="*/ 4297680 h 5180909"/>
                <a:gd name="connsiteX40" fmla="*/ 6202910 w 7452590"/>
                <a:gd name="connsiteY40" fmla="*/ 4368800 h 5180909"/>
                <a:gd name="connsiteX41" fmla="*/ 6233390 w 7452590"/>
                <a:gd name="connsiteY41" fmla="*/ 4399280 h 5180909"/>
                <a:gd name="connsiteX42" fmla="*/ 6263870 w 7452590"/>
                <a:gd name="connsiteY42" fmla="*/ 4460240 h 5180909"/>
                <a:gd name="connsiteX43" fmla="*/ 6253710 w 7452590"/>
                <a:gd name="connsiteY43" fmla="*/ 4602480 h 5180909"/>
                <a:gd name="connsiteX44" fmla="*/ 6182590 w 7452590"/>
                <a:gd name="connsiteY44" fmla="*/ 4663440 h 5180909"/>
                <a:gd name="connsiteX45" fmla="*/ 6080990 w 7452590"/>
                <a:gd name="connsiteY45" fmla="*/ 4785360 h 5180909"/>
                <a:gd name="connsiteX46" fmla="*/ 5989550 w 7452590"/>
                <a:gd name="connsiteY46" fmla="*/ 4917440 h 5180909"/>
                <a:gd name="connsiteX47" fmla="*/ 5776190 w 7452590"/>
                <a:gd name="connsiteY47" fmla="*/ 5019040 h 5180909"/>
                <a:gd name="connsiteX48" fmla="*/ 5694910 w 7452590"/>
                <a:gd name="connsiteY48" fmla="*/ 5080000 h 5180909"/>
                <a:gd name="connsiteX49" fmla="*/ 5664430 w 7452590"/>
                <a:gd name="connsiteY49" fmla="*/ 5161280 h 5180909"/>
                <a:gd name="connsiteX50" fmla="*/ 5537430 w 7452590"/>
                <a:gd name="connsiteY50" fmla="*/ 5161280 h 5180909"/>
                <a:gd name="connsiteX51" fmla="*/ 5151350 w 7452590"/>
                <a:gd name="connsiteY51" fmla="*/ 4942840 h 5180909"/>
                <a:gd name="connsiteX52" fmla="*/ 4770350 w 7452590"/>
                <a:gd name="connsiteY52" fmla="*/ 4902200 h 5180909"/>
                <a:gd name="connsiteX53" fmla="*/ 4485870 w 7452590"/>
                <a:gd name="connsiteY53" fmla="*/ 4632960 h 5180909"/>
                <a:gd name="connsiteX54" fmla="*/ 4211550 w 7452590"/>
                <a:gd name="connsiteY54" fmla="*/ 4678680 h 5180909"/>
                <a:gd name="connsiteX55" fmla="*/ 3800070 w 7452590"/>
                <a:gd name="connsiteY55" fmla="*/ 4592320 h 5180909"/>
                <a:gd name="connsiteX56" fmla="*/ 3540990 w 7452590"/>
                <a:gd name="connsiteY56" fmla="*/ 4765040 h 5180909"/>
                <a:gd name="connsiteX57" fmla="*/ 3261590 w 7452590"/>
                <a:gd name="connsiteY57" fmla="*/ 4739640 h 5180909"/>
                <a:gd name="connsiteX58" fmla="*/ 3038070 w 7452590"/>
                <a:gd name="connsiteY58" fmla="*/ 4759960 h 5180909"/>
                <a:gd name="connsiteX59" fmla="*/ 2799310 w 7452590"/>
                <a:gd name="connsiteY59" fmla="*/ 4577080 h 5180909"/>
                <a:gd name="connsiteX60" fmla="*/ 2413230 w 7452590"/>
                <a:gd name="connsiteY60" fmla="*/ 4439920 h 5180909"/>
                <a:gd name="connsiteX61" fmla="*/ 2159230 w 7452590"/>
                <a:gd name="connsiteY61" fmla="*/ 4180840 h 5180909"/>
                <a:gd name="connsiteX62" fmla="*/ 1956030 w 7452590"/>
                <a:gd name="connsiteY62" fmla="*/ 3916680 h 5180909"/>
                <a:gd name="connsiteX63" fmla="*/ 1092430 w 7452590"/>
                <a:gd name="connsiteY63" fmla="*/ 3860800 h 5180909"/>
                <a:gd name="connsiteX64" fmla="*/ 584430 w 7452590"/>
                <a:gd name="connsiteY64" fmla="*/ 3495040 h 5180909"/>
                <a:gd name="connsiteX65" fmla="*/ 96750 w 7452590"/>
                <a:gd name="connsiteY65" fmla="*/ 3352800 h 5180909"/>
                <a:gd name="connsiteX66" fmla="*/ 15470 w 7452590"/>
                <a:gd name="connsiteY66" fmla="*/ 2976880 h 5180909"/>
                <a:gd name="connsiteX67" fmla="*/ 101830 w 7452590"/>
                <a:gd name="connsiteY67" fmla="*/ 2641600 h 5180909"/>
                <a:gd name="connsiteX68" fmla="*/ 203430 w 7452590"/>
                <a:gd name="connsiteY68" fmla="*/ 2169160 h 5180909"/>
                <a:gd name="connsiteX69" fmla="*/ 472670 w 7452590"/>
                <a:gd name="connsiteY69" fmla="*/ 1534160 h 5180909"/>
                <a:gd name="connsiteX70" fmla="*/ 452350 w 7452590"/>
                <a:gd name="connsiteY70" fmla="*/ 609600 h 5180909"/>
                <a:gd name="connsiteX71" fmla="*/ 599670 w 7452590"/>
                <a:gd name="connsiteY71" fmla="*/ 208280 h 5180909"/>
                <a:gd name="connsiteX72" fmla="*/ 553950 w 7452590"/>
                <a:gd name="connsiteY72" fmla="*/ 0 h 5180909"/>
                <a:gd name="connsiteX0" fmla="*/ 553950 w 7452590"/>
                <a:gd name="connsiteY0" fmla="*/ 0 h 5180909"/>
                <a:gd name="connsiteX1" fmla="*/ 7157950 w 7452590"/>
                <a:gd name="connsiteY1" fmla="*/ 10160 h 5180909"/>
                <a:gd name="connsiteX2" fmla="*/ 7239230 w 7452590"/>
                <a:gd name="connsiteY2" fmla="*/ 101600 h 5180909"/>
                <a:gd name="connsiteX3" fmla="*/ 7229070 w 7452590"/>
                <a:gd name="connsiteY3" fmla="*/ 182880 h 5180909"/>
                <a:gd name="connsiteX4" fmla="*/ 7330670 w 7452590"/>
                <a:gd name="connsiteY4" fmla="*/ 274320 h 5180909"/>
                <a:gd name="connsiteX5" fmla="*/ 7452590 w 7452590"/>
                <a:gd name="connsiteY5" fmla="*/ 396240 h 5180909"/>
                <a:gd name="connsiteX6" fmla="*/ 7391630 w 7452590"/>
                <a:gd name="connsiteY6" fmla="*/ 538480 h 5180909"/>
                <a:gd name="connsiteX7" fmla="*/ 7350990 w 7452590"/>
                <a:gd name="connsiteY7" fmla="*/ 640080 h 5180909"/>
                <a:gd name="connsiteX8" fmla="*/ 7157950 w 7452590"/>
                <a:gd name="connsiteY8" fmla="*/ 802640 h 5180909"/>
                <a:gd name="connsiteX9" fmla="*/ 7107150 w 7452590"/>
                <a:gd name="connsiteY9" fmla="*/ 873760 h 5180909"/>
                <a:gd name="connsiteX10" fmla="*/ 7066510 w 7452590"/>
                <a:gd name="connsiteY10" fmla="*/ 965200 h 5180909"/>
                <a:gd name="connsiteX11" fmla="*/ 7086830 w 7452590"/>
                <a:gd name="connsiteY11" fmla="*/ 1076960 h 5180909"/>
                <a:gd name="connsiteX12" fmla="*/ 7127470 w 7452590"/>
                <a:gd name="connsiteY12" fmla="*/ 1158240 h 5180909"/>
                <a:gd name="connsiteX13" fmla="*/ 7178270 w 7452590"/>
                <a:gd name="connsiteY13" fmla="*/ 1259840 h 5180909"/>
                <a:gd name="connsiteX14" fmla="*/ 7147790 w 7452590"/>
                <a:gd name="connsiteY14" fmla="*/ 1473200 h 5180909"/>
                <a:gd name="connsiteX15" fmla="*/ 6883630 w 7452590"/>
                <a:gd name="connsiteY15" fmla="*/ 1524000 h 5180909"/>
                <a:gd name="connsiteX16" fmla="*/ 6792190 w 7452590"/>
                <a:gd name="connsiteY16" fmla="*/ 1666240 h 5180909"/>
                <a:gd name="connsiteX17" fmla="*/ 6700750 w 7452590"/>
                <a:gd name="connsiteY17" fmla="*/ 1717040 h 5180909"/>
                <a:gd name="connsiteX18" fmla="*/ 6558510 w 7452590"/>
                <a:gd name="connsiteY18" fmla="*/ 1767840 h 5180909"/>
                <a:gd name="connsiteX19" fmla="*/ 6436590 w 7452590"/>
                <a:gd name="connsiteY19" fmla="*/ 1818640 h 5180909"/>
                <a:gd name="connsiteX20" fmla="*/ 6426430 w 7452590"/>
                <a:gd name="connsiteY20" fmla="*/ 1920240 h 5180909"/>
                <a:gd name="connsiteX21" fmla="*/ 6375630 w 7452590"/>
                <a:gd name="connsiteY21" fmla="*/ 2032000 h 5180909"/>
                <a:gd name="connsiteX22" fmla="*/ 6304510 w 7452590"/>
                <a:gd name="connsiteY22" fmla="*/ 2113280 h 5180909"/>
                <a:gd name="connsiteX23" fmla="*/ 6111470 w 7452590"/>
                <a:gd name="connsiteY23" fmla="*/ 2265680 h 5180909"/>
                <a:gd name="connsiteX24" fmla="*/ 5999710 w 7452590"/>
                <a:gd name="connsiteY24" fmla="*/ 2377440 h 5180909"/>
                <a:gd name="connsiteX25" fmla="*/ 5887950 w 7452590"/>
                <a:gd name="connsiteY25" fmla="*/ 2438400 h 5180909"/>
                <a:gd name="connsiteX26" fmla="*/ 5796510 w 7452590"/>
                <a:gd name="connsiteY26" fmla="*/ 2529840 h 5180909"/>
                <a:gd name="connsiteX27" fmla="*/ 5715230 w 7452590"/>
                <a:gd name="connsiteY27" fmla="*/ 2621280 h 5180909"/>
                <a:gd name="connsiteX28" fmla="*/ 5633950 w 7452590"/>
                <a:gd name="connsiteY28" fmla="*/ 2763520 h 5180909"/>
                <a:gd name="connsiteX29" fmla="*/ 5542510 w 7452590"/>
                <a:gd name="connsiteY29" fmla="*/ 2915920 h 5180909"/>
                <a:gd name="connsiteX30" fmla="*/ 5542510 w 7452590"/>
                <a:gd name="connsiteY30" fmla="*/ 3149600 h 5180909"/>
                <a:gd name="connsiteX31" fmla="*/ 5491710 w 7452590"/>
                <a:gd name="connsiteY31" fmla="*/ 3241040 h 5180909"/>
                <a:gd name="connsiteX32" fmla="*/ 5512030 w 7452590"/>
                <a:gd name="connsiteY32" fmla="*/ 3373120 h 5180909"/>
                <a:gd name="connsiteX33" fmla="*/ 5593310 w 7452590"/>
                <a:gd name="connsiteY33" fmla="*/ 3505200 h 5180909"/>
                <a:gd name="connsiteX34" fmla="*/ 5674590 w 7452590"/>
                <a:gd name="connsiteY34" fmla="*/ 3566160 h 5180909"/>
                <a:gd name="connsiteX35" fmla="*/ 5816830 w 7452590"/>
                <a:gd name="connsiteY35" fmla="*/ 3647440 h 5180909"/>
                <a:gd name="connsiteX36" fmla="*/ 6080990 w 7452590"/>
                <a:gd name="connsiteY36" fmla="*/ 3749040 h 5180909"/>
                <a:gd name="connsiteX37" fmla="*/ 6141950 w 7452590"/>
                <a:gd name="connsiteY37" fmla="*/ 3840480 h 5180909"/>
                <a:gd name="connsiteX38" fmla="*/ 6101310 w 7452590"/>
                <a:gd name="connsiteY38" fmla="*/ 4114800 h 5180909"/>
                <a:gd name="connsiteX39" fmla="*/ 6121630 w 7452590"/>
                <a:gd name="connsiteY39" fmla="*/ 4297680 h 5180909"/>
                <a:gd name="connsiteX40" fmla="*/ 6202910 w 7452590"/>
                <a:gd name="connsiteY40" fmla="*/ 4368800 h 5180909"/>
                <a:gd name="connsiteX41" fmla="*/ 6233390 w 7452590"/>
                <a:gd name="connsiteY41" fmla="*/ 4399280 h 5180909"/>
                <a:gd name="connsiteX42" fmla="*/ 6263870 w 7452590"/>
                <a:gd name="connsiteY42" fmla="*/ 4460240 h 5180909"/>
                <a:gd name="connsiteX43" fmla="*/ 6253710 w 7452590"/>
                <a:gd name="connsiteY43" fmla="*/ 4602480 h 5180909"/>
                <a:gd name="connsiteX44" fmla="*/ 6182590 w 7452590"/>
                <a:gd name="connsiteY44" fmla="*/ 4663440 h 5180909"/>
                <a:gd name="connsiteX45" fmla="*/ 6080990 w 7452590"/>
                <a:gd name="connsiteY45" fmla="*/ 4785360 h 5180909"/>
                <a:gd name="connsiteX46" fmla="*/ 5989550 w 7452590"/>
                <a:gd name="connsiteY46" fmla="*/ 4917440 h 5180909"/>
                <a:gd name="connsiteX47" fmla="*/ 5776190 w 7452590"/>
                <a:gd name="connsiteY47" fmla="*/ 5019040 h 5180909"/>
                <a:gd name="connsiteX48" fmla="*/ 5664430 w 7452590"/>
                <a:gd name="connsiteY48" fmla="*/ 5161280 h 5180909"/>
                <a:gd name="connsiteX49" fmla="*/ 5537430 w 7452590"/>
                <a:gd name="connsiteY49" fmla="*/ 5161280 h 5180909"/>
                <a:gd name="connsiteX50" fmla="*/ 5151350 w 7452590"/>
                <a:gd name="connsiteY50" fmla="*/ 4942840 h 5180909"/>
                <a:gd name="connsiteX51" fmla="*/ 4770350 w 7452590"/>
                <a:gd name="connsiteY51" fmla="*/ 4902200 h 5180909"/>
                <a:gd name="connsiteX52" fmla="*/ 4485870 w 7452590"/>
                <a:gd name="connsiteY52" fmla="*/ 4632960 h 5180909"/>
                <a:gd name="connsiteX53" fmla="*/ 4211550 w 7452590"/>
                <a:gd name="connsiteY53" fmla="*/ 4678680 h 5180909"/>
                <a:gd name="connsiteX54" fmla="*/ 3800070 w 7452590"/>
                <a:gd name="connsiteY54" fmla="*/ 4592320 h 5180909"/>
                <a:gd name="connsiteX55" fmla="*/ 3540990 w 7452590"/>
                <a:gd name="connsiteY55" fmla="*/ 4765040 h 5180909"/>
                <a:gd name="connsiteX56" fmla="*/ 3261590 w 7452590"/>
                <a:gd name="connsiteY56" fmla="*/ 4739640 h 5180909"/>
                <a:gd name="connsiteX57" fmla="*/ 3038070 w 7452590"/>
                <a:gd name="connsiteY57" fmla="*/ 4759960 h 5180909"/>
                <a:gd name="connsiteX58" fmla="*/ 2799310 w 7452590"/>
                <a:gd name="connsiteY58" fmla="*/ 4577080 h 5180909"/>
                <a:gd name="connsiteX59" fmla="*/ 2413230 w 7452590"/>
                <a:gd name="connsiteY59" fmla="*/ 4439920 h 5180909"/>
                <a:gd name="connsiteX60" fmla="*/ 2159230 w 7452590"/>
                <a:gd name="connsiteY60" fmla="*/ 4180840 h 5180909"/>
                <a:gd name="connsiteX61" fmla="*/ 1956030 w 7452590"/>
                <a:gd name="connsiteY61" fmla="*/ 3916680 h 5180909"/>
                <a:gd name="connsiteX62" fmla="*/ 1092430 w 7452590"/>
                <a:gd name="connsiteY62" fmla="*/ 3860800 h 5180909"/>
                <a:gd name="connsiteX63" fmla="*/ 584430 w 7452590"/>
                <a:gd name="connsiteY63" fmla="*/ 3495040 h 5180909"/>
                <a:gd name="connsiteX64" fmla="*/ 96750 w 7452590"/>
                <a:gd name="connsiteY64" fmla="*/ 3352800 h 5180909"/>
                <a:gd name="connsiteX65" fmla="*/ 15470 w 7452590"/>
                <a:gd name="connsiteY65" fmla="*/ 2976880 h 5180909"/>
                <a:gd name="connsiteX66" fmla="*/ 101830 w 7452590"/>
                <a:gd name="connsiteY66" fmla="*/ 2641600 h 5180909"/>
                <a:gd name="connsiteX67" fmla="*/ 203430 w 7452590"/>
                <a:gd name="connsiteY67" fmla="*/ 2169160 h 5180909"/>
                <a:gd name="connsiteX68" fmla="*/ 472670 w 7452590"/>
                <a:gd name="connsiteY68" fmla="*/ 1534160 h 5180909"/>
                <a:gd name="connsiteX69" fmla="*/ 452350 w 7452590"/>
                <a:gd name="connsiteY69" fmla="*/ 609600 h 5180909"/>
                <a:gd name="connsiteX70" fmla="*/ 599670 w 7452590"/>
                <a:gd name="connsiteY70" fmla="*/ 208280 h 5180909"/>
                <a:gd name="connsiteX71" fmla="*/ 553950 w 7452590"/>
                <a:gd name="connsiteY71" fmla="*/ 0 h 5180909"/>
                <a:gd name="connsiteX0" fmla="*/ 553950 w 7452590"/>
                <a:gd name="connsiteY0" fmla="*/ 0 h 5161280"/>
                <a:gd name="connsiteX1" fmla="*/ 7157950 w 7452590"/>
                <a:gd name="connsiteY1" fmla="*/ 10160 h 5161280"/>
                <a:gd name="connsiteX2" fmla="*/ 7239230 w 7452590"/>
                <a:gd name="connsiteY2" fmla="*/ 101600 h 5161280"/>
                <a:gd name="connsiteX3" fmla="*/ 7229070 w 7452590"/>
                <a:gd name="connsiteY3" fmla="*/ 182880 h 5161280"/>
                <a:gd name="connsiteX4" fmla="*/ 7330670 w 7452590"/>
                <a:gd name="connsiteY4" fmla="*/ 274320 h 5161280"/>
                <a:gd name="connsiteX5" fmla="*/ 7452590 w 7452590"/>
                <a:gd name="connsiteY5" fmla="*/ 396240 h 5161280"/>
                <a:gd name="connsiteX6" fmla="*/ 7391630 w 7452590"/>
                <a:gd name="connsiteY6" fmla="*/ 538480 h 5161280"/>
                <a:gd name="connsiteX7" fmla="*/ 7350990 w 7452590"/>
                <a:gd name="connsiteY7" fmla="*/ 640080 h 5161280"/>
                <a:gd name="connsiteX8" fmla="*/ 7157950 w 7452590"/>
                <a:gd name="connsiteY8" fmla="*/ 802640 h 5161280"/>
                <a:gd name="connsiteX9" fmla="*/ 7107150 w 7452590"/>
                <a:gd name="connsiteY9" fmla="*/ 873760 h 5161280"/>
                <a:gd name="connsiteX10" fmla="*/ 7066510 w 7452590"/>
                <a:gd name="connsiteY10" fmla="*/ 965200 h 5161280"/>
                <a:gd name="connsiteX11" fmla="*/ 7086830 w 7452590"/>
                <a:gd name="connsiteY11" fmla="*/ 1076960 h 5161280"/>
                <a:gd name="connsiteX12" fmla="*/ 7127470 w 7452590"/>
                <a:gd name="connsiteY12" fmla="*/ 1158240 h 5161280"/>
                <a:gd name="connsiteX13" fmla="*/ 7178270 w 7452590"/>
                <a:gd name="connsiteY13" fmla="*/ 1259840 h 5161280"/>
                <a:gd name="connsiteX14" fmla="*/ 7147790 w 7452590"/>
                <a:gd name="connsiteY14" fmla="*/ 1473200 h 5161280"/>
                <a:gd name="connsiteX15" fmla="*/ 6883630 w 7452590"/>
                <a:gd name="connsiteY15" fmla="*/ 1524000 h 5161280"/>
                <a:gd name="connsiteX16" fmla="*/ 6792190 w 7452590"/>
                <a:gd name="connsiteY16" fmla="*/ 1666240 h 5161280"/>
                <a:gd name="connsiteX17" fmla="*/ 6700750 w 7452590"/>
                <a:gd name="connsiteY17" fmla="*/ 1717040 h 5161280"/>
                <a:gd name="connsiteX18" fmla="*/ 6558510 w 7452590"/>
                <a:gd name="connsiteY18" fmla="*/ 1767840 h 5161280"/>
                <a:gd name="connsiteX19" fmla="*/ 6436590 w 7452590"/>
                <a:gd name="connsiteY19" fmla="*/ 1818640 h 5161280"/>
                <a:gd name="connsiteX20" fmla="*/ 6426430 w 7452590"/>
                <a:gd name="connsiteY20" fmla="*/ 1920240 h 5161280"/>
                <a:gd name="connsiteX21" fmla="*/ 6375630 w 7452590"/>
                <a:gd name="connsiteY21" fmla="*/ 2032000 h 5161280"/>
                <a:gd name="connsiteX22" fmla="*/ 6304510 w 7452590"/>
                <a:gd name="connsiteY22" fmla="*/ 2113280 h 5161280"/>
                <a:gd name="connsiteX23" fmla="*/ 6111470 w 7452590"/>
                <a:gd name="connsiteY23" fmla="*/ 2265680 h 5161280"/>
                <a:gd name="connsiteX24" fmla="*/ 5999710 w 7452590"/>
                <a:gd name="connsiteY24" fmla="*/ 2377440 h 5161280"/>
                <a:gd name="connsiteX25" fmla="*/ 5887950 w 7452590"/>
                <a:gd name="connsiteY25" fmla="*/ 2438400 h 5161280"/>
                <a:gd name="connsiteX26" fmla="*/ 5796510 w 7452590"/>
                <a:gd name="connsiteY26" fmla="*/ 2529840 h 5161280"/>
                <a:gd name="connsiteX27" fmla="*/ 5715230 w 7452590"/>
                <a:gd name="connsiteY27" fmla="*/ 2621280 h 5161280"/>
                <a:gd name="connsiteX28" fmla="*/ 5633950 w 7452590"/>
                <a:gd name="connsiteY28" fmla="*/ 2763520 h 5161280"/>
                <a:gd name="connsiteX29" fmla="*/ 5542510 w 7452590"/>
                <a:gd name="connsiteY29" fmla="*/ 2915920 h 5161280"/>
                <a:gd name="connsiteX30" fmla="*/ 5542510 w 7452590"/>
                <a:gd name="connsiteY30" fmla="*/ 3149600 h 5161280"/>
                <a:gd name="connsiteX31" fmla="*/ 5491710 w 7452590"/>
                <a:gd name="connsiteY31" fmla="*/ 3241040 h 5161280"/>
                <a:gd name="connsiteX32" fmla="*/ 5512030 w 7452590"/>
                <a:gd name="connsiteY32" fmla="*/ 3373120 h 5161280"/>
                <a:gd name="connsiteX33" fmla="*/ 5593310 w 7452590"/>
                <a:gd name="connsiteY33" fmla="*/ 3505200 h 5161280"/>
                <a:gd name="connsiteX34" fmla="*/ 5674590 w 7452590"/>
                <a:gd name="connsiteY34" fmla="*/ 3566160 h 5161280"/>
                <a:gd name="connsiteX35" fmla="*/ 5816830 w 7452590"/>
                <a:gd name="connsiteY35" fmla="*/ 3647440 h 5161280"/>
                <a:gd name="connsiteX36" fmla="*/ 6080990 w 7452590"/>
                <a:gd name="connsiteY36" fmla="*/ 3749040 h 5161280"/>
                <a:gd name="connsiteX37" fmla="*/ 6141950 w 7452590"/>
                <a:gd name="connsiteY37" fmla="*/ 3840480 h 5161280"/>
                <a:gd name="connsiteX38" fmla="*/ 6101310 w 7452590"/>
                <a:gd name="connsiteY38" fmla="*/ 4114800 h 5161280"/>
                <a:gd name="connsiteX39" fmla="*/ 6121630 w 7452590"/>
                <a:gd name="connsiteY39" fmla="*/ 4297680 h 5161280"/>
                <a:gd name="connsiteX40" fmla="*/ 6202910 w 7452590"/>
                <a:gd name="connsiteY40" fmla="*/ 4368800 h 5161280"/>
                <a:gd name="connsiteX41" fmla="*/ 6233390 w 7452590"/>
                <a:gd name="connsiteY41" fmla="*/ 4399280 h 5161280"/>
                <a:gd name="connsiteX42" fmla="*/ 6263870 w 7452590"/>
                <a:gd name="connsiteY42" fmla="*/ 4460240 h 5161280"/>
                <a:gd name="connsiteX43" fmla="*/ 6253710 w 7452590"/>
                <a:gd name="connsiteY43" fmla="*/ 4602480 h 5161280"/>
                <a:gd name="connsiteX44" fmla="*/ 6182590 w 7452590"/>
                <a:gd name="connsiteY44" fmla="*/ 4663440 h 5161280"/>
                <a:gd name="connsiteX45" fmla="*/ 6080990 w 7452590"/>
                <a:gd name="connsiteY45" fmla="*/ 4785360 h 5161280"/>
                <a:gd name="connsiteX46" fmla="*/ 5989550 w 7452590"/>
                <a:gd name="connsiteY46" fmla="*/ 4917440 h 5161280"/>
                <a:gd name="connsiteX47" fmla="*/ 5776190 w 7452590"/>
                <a:gd name="connsiteY47" fmla="*/ 5019040 h 5161280"/>
                <a:gd name="connsiteX48" fmla="*/ 5537430 w 7452590"/>
                <a:gd name="connsiteY48" fmla="*/ 5161280 h 5161280"/>
                <a:gd name="connsiteX49" fmla="*/ 5151350 w 7452590"/>
                <a:gd name="connsiteY49" fmla="*/ 4942840 h 5161280"/>
                <a:gd name="connsiteX50" fmla="*/ 4770350 w 7452590"/>
                <a:gd name="connsiteY50" fmla="*/ 4902200 h 5161280"/>
                <a:gd name="connsiteX51" fmla="*/ 4485870 w 7452590"/>
                <a:gd name="connsiteY51" fmla="*/ 4632960 h 5161280"/>
                <a:gd name="connsiteX52" fmla="*/ 4211550 w 7452590"/>
                <a:gd name="connsiteY52" fmla="*/ 4678680 h 5161280"/>
                <a:gd name="connsiteX53" fmla="*/ 3800070 w 7452590"/>
                <a:gd name="connsiteY53" fmla="*/ 4592320 h 5161280"/>
                <a:gd name="connsiteX54" fmla="*/ 3540990 w 7452590"/>
                <a:gd name="connsiteY54" fmla="*/ 4765040 h 5161280"/>
                <a:gd name="connsiteX55" fmla="*/ 3261590 w 7452590"/>
                <a:gd name="connsiteY55" fmla="*/ 4739640 h 5161280"/>
                <a:gd name="connsiteX56" fmla="*/ 3038070 w 7452590"/>
                <a:gd name="connsiteY56" fmla="*/ 4759960 h 5161280"/>
                <a:gd name="connsiteX57" fmla="*/ 2799310 w 7452590"/>
                <a:gd name="connsiteY57" fmla="*/ 4577080 h 5161280"/>
                <a:gd name="connsiteX58" fmla="*/ 2413230 w 7452590"/>
                <a:gd name="connsiteY58" fmla="*/ 4439920 h 5161280"/>
                <a:gd name="connsiteX59" fmla="*/ 2159230 w 7452590"/>
                <a:gd name="connsiteY59" fmla="*/ 4180840 h 5161280"/>
                <a:gd name="connsiteX60" fmla="*/ 1956030 w 7452590"/>
                <a:gd name="connsiteY60" fmla="*/ 3916680 h 5161280"/>
                <a:gd name="connsiteX61" fmla="*/ 1092430 w 7452590"/>
                <a:gd name="connsiteY61" fmla="*/ 3860800 h 5161280"/>
                <a:gd name="connsiteX62" fmla="*/ 584430 w 7452590"/>
                <a:gd name="connsiteY62" fmla="*/ 3495040 h 5161280"/>
                <a:gd name="connsiteX63" fmla="*/ 96750 w 7452590"/>
                <a:gd name="connsiteY63" fmla="*/ 3352800 h 5161280"/>
                <a:gd name="connsiteX64" fmla="*/ 15470 w 7452590"/>
                <a:gd name="connsiteY64" fmla="*/ 2976880 h 5161280"/>
                <a:gd name="connsiteX65" fmla="*/ 101830 w 7452590"/>
                <a:gd name="connsiteY65" fmla="*/ 2641600 h 5161280"/>
                <a:gd name="connsiteX66" fmla="*/ 203430 w 7452590"/>
                <a:gd name="connsiteY66" fmla="*/ 2169160 h 5161280"/>
                <a:gd name="connsiteX67" fmla="*/ 472670 w 7452590"/>
                <a:gd name="connsiteY67" fmla="*/ 1534160 h 5161280"/>
                <a:gd name="connsiteX68" fmla="*/ 452350 w 7452590"/>
                <a:gd name="connsiteY68" fmla="*/ 609600 h 5161280"/>
                <a:gd name="connsiteX69" fmla="*/ 599670 w 7452590"/>
                <a:gd name="connsiteY69" fmla="*/ 208280 h 5161280"/>
                <a:gd name="connsiteX70" fmla="*/ 553950 w 7452590"/>
                <a:gd name="connsiteY70" fmla="*/ 0 h 5161280"/>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989550 w 7452590"/>
                <a:gd name="connsiteY46" fmla="*/ 491744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796510 w 7452590"/>
                <a:gd name="connsiteY46" fmla="*/ 483616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796510 w 7452590"/>
                <a:gd name="connsiteY46" fmla="*/ 483616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796510 w 7452590"/>
                <a:gd name="connsiteY46" fmla="*/ 483616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4550"/>
                <a:gd name="connsiteX1" fmla="*/ 7157950 w 7452590"/>
                <a:gd name="connsiteY1" fmla="*/ 10160 h 5174550"/>
                <a:gd name="connsiteX2" fmla="*/ 7239230 w 7452590"/>
                <a:gd name="connsiteY2" fmla="*/ 101600 h 5174550"/>
                <a:gd name="connsiteX3" fmla="*/ 7229070 w 7452590"/>
                <a:gd name="connsiteY3" fmla="*/ 182880 h 5174550"/>
                <a:gd name="connsiteX4" fmla="*/ 7330670 w 7452590"/>
                <a:gd name="connsiteY4" fmla="*/ 274320 h 5174550"/>
                <a:gd name="connsiteX5" fmla="*/ 7452590 w 7452590"/>
                <a:gd name="connsiteY5" fmla="*/ 396240 h 5174550"/>
                <a:gd name="connsiteX6" fmla="*/ 7391630 w 7452590"/>
                <a:gd name="connsiteY6" fmla="*/ 538480 h 5174550"/>
                <a:gd name="connsiteX7" fmla="*/ 7350990 w 7452590"/>
                <a:gd name="connsiteY7" fmla="*/ 640080 h 5174550"/>
                <a:gd name="connsiteX8" fmla="*/ 7157950 w 7452590"/>
                <a:gd name="connsiteY8" fmla="*/ 802640 h 5174550"/>
                <a:gd name="connsiteX9" fmla="*/ 7107150 w 7452590"/>
                <a:gd name="connsiteY9" fmla="*/ 873760 h 5174550"/>
                <a:gd name="connsiteX10" fmla="*/ 7066510 w 7452590"/>
                <a:gd name="connsiteY10" fmla="*/ 965200 h 5174550"/>
                <a:gd name="connsiteX11" fmla="*/ 7086830 w 7452590"/>
                <a:gd name="connsiteY11" fmla="*/ 1076960 h 5174550"/>
                <a:gd name="connsiteX12" fmla="*/ 7127470 w 7452590"/>
                <a:gd name="connsiteY12" fmla="*/ 1158240 h 5174550"/>
                <a:gd name="connsiteX13" fmla="*/ 7178270 w 7452590"/>
                <a:gd name="connsiteY13" fmla="*/ 1259840 h 5174550"/>
                <a:gd name="connsiteX14" fmla="*/ 7147790 w 7452590"/>
                <a:gd name="connsiteY14" fmla="*/ 1473200 h 5174550"/>
                <a:gd name="connsiteX15" fmla="*/ 6883630 w 7452590"/>
                <a:gd name="connsiteY15" fmla="*/ 1524000 h 5174550"/>
                <a:gd name="connsiteX16" fmla="*/ 6792190 w 7452590"/>
                <a:gd name="connsiteY16" fmla="*/ 1666240 h 5174550"/>
                <a:gd name="connsiteX17" fmla="*/ 6700750 w 7452590"/>
                <a:gd name="connsiteY17" fmla="*/ 1717040 h 5174550"/>
                <a:gd name="connsiteX18" fmla="*/ 6558510 w 7452590"/>
                <a:gd name="connsiteY18" fmla="*/ 1767840 h 5174550"/>
                <a:gd name="connsiteX19" fmla="*/ 6436590 w 7452590"/>
                <a:gd name="connsiteY19" fmla="*/ 1818640 h 5174550"/>
                <a:gd name="connsiteX20" fmla="*/ 6426430 w 7452590"/>
                <a:gd name="connsiteY20" fmla="*/ 1920240 h 5174550"/>
                <a:gd name="connsiteX21" fmla="*/ 6375630 w 7452590"/>
                <a:gd name="connsiteY21" fmla="*/ 2032000 h 5174550"/>
                <a:gd name="connsiteX22" fmla="*/ 6304510 w 7452590"/>
                <a:gd name="connsiteY22" fmla="*/ 2113280 h 5174550"/>
                <a:gd name="connsiteX23" fmla="*/ 6111470 w 7452590"/>
                <a:gd name="connsiteY23" fmla="*/ 2265680 h 5174550"/>
                <a:gd name="connsiteX24" fmla="*/ 5999710 w 7452590"/>
                <a:gd name="connsiteY24" fmla="*/ 2377440 h 5174550"/>
                <a:gd name="connsiteX25" fmla="*/ 5887950 w 7452590"/>
                <a:gd name="connsiteY25" fmla="*/ 2438400 h 5174550"/>
                <a:gd name="connsiteX26" fmla="*/ 5796510 w 7452590"/>
                <a:gd name="connsiteY26" fmla="*/ 2529840 h 5174550"/>
                <a:gd name="connsiteX27" fmla="*/ 5715230 w 7452590"/>
                <a:gd name="connsiteY27" fmla="*/ 2621280 h 5174550"/>
                <a:gd name="connsiteX28" fmla="*/ 5633950 w 7452590"/>
                <a:gd name="connsiteY28" fmla="*/ 2763520 h 5174550"/>
                <a:gd name="connsiteX29" fmla="*/ 5542510 w 7452590"/>
                <a:gd name="connsiteY29" fmla="*/ 2915920 h 5174550"/>
                <a:gd name="connsiteX30" fmla="*/ 5542510 w 7452590"/>
                <a:gd name="connsiteY30" fmla="*/ 3149600 h 5174550"/>
                <a:gd name="connsiteX31" fmla="*/ 5491710 w 7452590"/>
                <a:gd name="connsiteY31" fmla="*/ 3241040 h 5174550"/>
                <a:gd name="connsiteX32" fmla="*/ 5512030 w 7452590"/>
                <a:gd name="connsiteY32" fmla="*/ 3373120 h 5174550"/>
                <a:gd name="connsiteX33" fmla="*/ 5593310 w 7452590"/>
                <a:gd name="connsiteY33" fmla="*/ 3505200 h 5174550"/>
                <a:gd name="connsiteX34" fmla="*/ 5674590 w 7452590"/>
                <a:gd name="connsiteY34" fmla="*/ 3566160 h 5174550"/>
                <a:gd name="connsiteX35" fmla="*/ 5816830 w 7452590"/>
                <a:gd name="connsiteY35" fmla="*/ 3647440 h 5174550"/>
                <a:gd name="connsiteX36" fmla="*/ 6080990 w 7452590"/>
                <a:gd name="connsiteY36" fmla="*/ 3749040 h 5174550"/>
                <a:gd name="connsiteX37" fmla="*/ 6141950 w 7452590"/>
                <a:gd name="connsiteY37" fmla="*/ 3840480 h 5174550"/>
                <a:gd name="connsiteX38" fmla="*/ 6101310 w 7452590"/>
                <a:gd name="connsiteY38" fmla="*/ 4114800 h 5174550"/>
                <a:gd name="connsiteX39" fmla="*/ 6121630 w 7452590"/>
                <a:gd name="connsiteY39" fmla="*/ 4297680 h 5174550"/>
                <a:gd name="connsiteX40" fmla="*/ 6202910 w 7452590"/>
                <a:gd name="connsiteY40" fmla="*/ 4368800 h 5174550"/>
                <a:gd name="connsiteX41" fmla="*/ 6233390 w 7452590"/>
                <a:gd name="connsiteY41" fmla="*/ 4399280 h 5174550"/>
                <a:gd name="connsiteX42" fmla="*/ 6263870 w 7452590"/>
                <a:gd name="connsiteY42" fmla="*/ 4460240 h 5174550"/>
                <a:gd name="connsiteX43" fmla="*/ 6253710 w 7452590"/>
                <a:gd name="connsiteY43" fmla="*/ 4602480 h 5174550"/>
                <a:gd name="connsiteX44" fmla="*/ 6182590 w 7452590"/>
                <a:gd name="connsiteY44" fmla="*/ 4663440 h 5174550"/>
                <a:gd name="connsiteX45" fmla="*/ 6080990 w 7452590"/>
                <a:gd name="connsiteY45" fmla="*/ 4785360 h 5174550"/>
                <a:gd name="connsiteX46" fmla="*/ 5796510 w 7452590"/>
                <a:gd name="connsiteY46" fmla="*/ 4836160 h 5174550"/>
                <a:gd name="connsiteX47" fmla="*/ 5903190 w 7452590"/>
                <a:gd name="connsiteY47" fmla="*/ 5146040 h 5174550"/>
                <a:gd name="connsiteX48" fmla="*/ 5537430 w 7452590"/>
                <a:gd name="connsiteY48" fmla="*/ 5161280 h 5174550"/>
                <a:gd name="connsiteX49" fmla="*/ 5151350 w 7452590"/>
                <a:gd name="connsiteY49" fmla="*/ 4942840 h 5174550"/>
                <a:gd name="connsiteX50" fmla="*/ 4770350 w 7452590"/>
                <a:gd name="connsiteY50" fmla="*/ 4902200 h 5174550"/>
                <a:gd name="connsiteX51" fmla="*/ 4485870 w 7452590"/>
                <a:gd name="connsiteY51" fmla="*/ 4632960 h 5174550"/>
                <a:gd name="connsiteX52" fmla="*/ 4211550 w 7452590"/>
                <a:gd name="connsiteY52" fmla="*/ 4678680 h 5174550"/>
                <a:gd name="connsiteX53" fmla="*/ 3800070 w 7452590"/>
                <a:gd name="connsiteY53" fmla="*/ 4592320 h 5174550"/>
                <a:gd name="connsiteX54" fmla="*/ 3540990 w 7452590"/>
                <a:gd name="connsiteY54" fmla="*/ 4765040 h 5174550"/>
                <a:gd name="connsiteX55" fmla="*/ 3261590 w 7452590"/>
                <a:gd name="connsiteY55" fmla="*/ 4739640 h 5174550"/>
                <a:gd name="connsiteX56" fmla="*/ 3038070 w 7452590"/>
                <a:gd name="connsiteY56" fmla="*/ 4759960 h 5174550"/>
                <a:gd name="connsiteX57" fmla="*/ 2799310 w 7452590"/>
                <a:gd name="connsiteY57" fmla="*/ 4577080 h 5174550"/>
                <a:gd name="connsiteX58" fmla="*/ 2413230 w 7452590"/>
                <a:gd name="connsiteY58" fmla="*/ 4439920 h 5174550"/>
                <a:gd name="connsiteX59" fmla="*/ 2159230 w 7452590"/>
                <a:gd name="connsiteY59" fmla="*/ 4180840 h 5174550"/>
                <a:gd name="connsiteX60" fmla="*/ 1956030 w 7452590"/>
                <a:gd name="connsiteY60" fmla="*/ 3916680 h 5174550"/>
                <a:gd name="connsiteX61" fmla="*/ 1092430 w 7452590"/>
                <a:gd name="connsiteY61" fmla="*/ 3860800 h 5174550"/>
                <a:gd name="connsiteX62" fmla="*/ 584430 w 7452590"/>
                <a:gd name="connsiteY62" fmla="*/ 3495040 h 5174550"/>
                <a:gd name="connsiteX63" fmla="*/ 96750 w 7452590"/>
                <a:gd name="connsiteY63" fmla="*/ 3352800 h 5174550"/>
                <a:gd name="connsiteX64" fmla="*/ 15470 w 7452590"/>
                <a:gd name="connsiteY64" fmla="*/ 2976880 h 5174550"/>
                <a:gd name="connsiteX65" fmla="*/ 101830 w 7452590"/>
                <a:gd name="connsiteY65" fmla="*/ 2641600 h 5174550"/>
                <a:gd name="connsiteX66" fmla="*/ 203430 w 7452590"/>
                <a:gd name="connsiteY66" fmla="*/ 2169160 h 5174550"/>
                <a:gd name="connsiteX67" fmla="*/ 472670 w 7452590"/>
                <a:gd name="connsiteY67" fmla="*/ 1534160 h 5174550"/>
                <a:gd name="connsiteX68" fmla="*/ 452350 w 7452590"/>
                <a:gd name="connsiteY68" fmla="*/ 609600 h 5174550"/>
                <a:gd name="connsiteX69" fmla="*/ 599670 w 7452590"/>
                <a:gd name="connsiteY69" fmla="*/ 208280 h 5174550"/>
                <a:gd name="connsiteX70" fmla="*/ 553950 w 7452590"/>
                <a:gd name="connsiteY70" fmla="*/ 0 h 5174550"/>
                <a:gd name="connsiteX0" fmla="*/ 553950 w 7452590"/>
                <a:gd name="connsiteY0" fmla="*/ 0 h 5174550"/>
                <a:gd name="connsiteX1" fmla="*/ 7157950 w 7452590"/>
                <a:gd name="connsiteY1" fmla="*/ 10160 h 5174550"/>
                <a:gd name="connsiteX2" fmla="*/ 7239230 w 7452590"/>
                <a:gd name="connsiteY2" fmla="*/ 101600 h 5174550"/>
                <a:gd name="connsiteX3" fmla="*/ 7229070 w 7452590"/>
                <a:gd name="connsiteY3" fmla="*/ 182880 h 5174550"/>
                <a:gd name="connsiteX4" fmla="*/ 7330670 w 7452590"/>
                <a:gd name="connsiteY4" fmla="*/ 274320 h 5174550"/>
                <a:gd name="connsiteX5" fmla="*/ 7452590 w 7452590"/>
                <a:gd name="connsiteY5" fmla="*/ 396240 h 5174550"/>
                <a:gd name="connsiteX6" fmla="*/ 7391630 w 7452590"/>
                <a:gd name="connsiteY6" fmla="*/ 538480 h 5174550"/>
                <a:gd name="connsiteX7" fmla="*/ 7350990 w 7452590"/>
                <a:gd name="connsiteY7" fmla="*/ 640080 h 5174550"/>
                <a:gd name="connsiteX8" fmla="*/ 7157950 w 7452590"/>
                <a:gd name="connsiteY8" fmla="*/ 802640 h 5174550"/>
                <a:gd name="connsiteX9" fmla="*/ 7107150 w 7452590"/>
                <a:gd name="connsiteY9" fmla="*/ 873760 h 5174550"/>
                <a:gd name="connsiteX10" fmla="*/ 7066510 w 7452590"/>
                <a:gd name="connsiteY10" fmla="*/ 965200 h 5174550"/>
                <a:gd name="connsiteX11" fmla="*/ 7086830 w 7452590"/>
                <a:gd name="connsiteY11" fmla="*/ 1076960 h 5174550"/>
                <a:gd name="connsiteX12" fmla="*/ 7127470 w 7452590"/>
                <a:gd name="connsiteY12" fmla="*/ 1158240 h 5174550"/>
                <a:gd name="connsiteX13" fmla="*/ 7178270 w 7452590"/>
                <a:gd name="connsiteY13" fmla="*/ 1259840 h 5174550"/>
                <a:gd name="connsiteX14" fmla="*/ 7147790 w 7452590"/>
                <a:gd name="connsiteY14" fmla="*/ 1473200 h 5174550"/>
                <a:gd name="connsiteX15" fmla="*/ 6883630 w 7452590"/>
                <a:gd name="connsiteY15" fmla="*/ 1524000 h 5174550"/>
                <a:gd name="connsiteX16" fmla="*/ 6792190 w 7452590"/>
                <a:gd name="connsiteY16" fmla="*/ 1666240 h 5174550"/>
                <a:gd name="connsiteX17" fmla="*/ 6700750 w 7452590"/>
                <a:gd name="connsiteY17" fmla="*/ 1717040 h 5174550"/>
                <a:gd name="connsiteX18" fmla="*/ 6558510 w 7452590"/>
                <a:gd name="connsiteY18" fmla="*/ 1767840 h 5174550"/>
                <a:gd name="connsiteX19" fmla="*/ 6436590 w 7452590"/>
                <a:gd name="connsiteY19" fmla="*/ 1818640 h 5174550"/>
                <a:gd name="connsiteX20" fmla="*/ 6426430 w 7452590"/>
                <a:gd name="connsiteY20" fmla="*/ 1920240 h 5174550"/>
                <a:gd name="connsiteX21" fmla="*/ 6375630 w 7452590"/>
                <a:gd name="connsiteY21" fmla="*/ 2032000 h 5174550"/>
                <a:gd name="connsiteX22" fmla="*/ 6304510 w 7452590"/>
                <a:gd name="connsiteY22" fmla="*/ 2113280 h 5174550"/>
                <a:gd name="connsiteX23" fmla="*/ 6111470 w 7452590"/>
                <a:gd name="connsiteY23" fmla="*/ 2265680 h 5174550"/>
                <a:gd name="connsiteX24" fmla="*/ 5999710 w 7452590"/>
                <a:gd name="connsiteY24" fmla="*/ 2377440 h 5174550"/>
                <a:gd name="connsiteX25" fmla="*/ 5887950 w 7452590"/>
                <a:gd name="connsiteY25" fmla="*/ 2438400 h 5174550"/>
                <a:gd name="connsiteX26" fmla="*/ 5796510 w 7452590"/>
                <a:gd name="connsiteY26" fmla="*/ 2529840 h 5174550"/>
                <a:gd name="connsiteX27" fmla="*/ 5715230 w 7452590"/>
                <a:gd name="connsiteY27" fmla="*/ 2621280 h 5174550"/>
                <a:gd name="connsiteX28" fmla="*/ 5633950 w 7452590"/>
                <a:gd name="connsiteY28" fmla="*/ 2763520 h 5174550"/>
                <a:gd name="connsiteX29" fmla="*/ 5542510 w 7452590"/>
                <a:gd name="connsiteY29" fmla="*/ 2915920 h 5174550"/>
                <a:gd name="connsiteX30" fmla="*/ 5542510 w 7452590"/>
                <a:gd name="connsiteY30" fmla="*/ 3149600 h 5174550"/>
                <a:gd name="connsiteX31" fmla="*/ 5491710 w 7452590"/>
                <a:gd name="connsiteY31" fmla="*/ 3241040 h 5174550"/>
                <a:gd name="connsiteX32" fmla="*/ 5512030 w 7452590"/>
                <a:gd name="connsiteY32" fmla="*/ 3373120 h 5174550"/>
                <a:gd name="connsiteX33" fmla="*/ 5593310 w 7452590"/>
                <a:gd name="connsiteY33" fmla="*/ 3505200 h 5174550"/>
                <a:gd name="connsiteX34" fmla="*/ 5674590 w 7452590"/>
                <a:gd name="connsiteY34" fmla="*/ 3566160 h 5174550"/>
                <a:gd name="connsiteX35" fmla="*/ 5816830 w 7452590"/>
                <a:gd name="connsiteY35" fmla="*/ 3647440 h 5174550"/>
                <a:gd name="connsiteX36" fmla="*/ 6080990 w 7452590"/>
                <a:gd name="connsiteY36" fmla="*/ 3749040 h 5174550"/>
                <a:gd name="connsiteX37" fmla="*/ 6141950 w 7452590"/>
                <a:gd name="connsiteY37" fmla="*/ 3840480 h 5174550"/>
                <a:gd name="connsiteX38" fmla="*/ 6101310 w 7452590"/>
                <a:gd name="connsiteY38" fmla="*/ 4114800 h 5174550"/>
                <a:gd name="connsiteX39" fmla="*/ 6121630 w 7452590"/>
                <a:gd name="connsiteY39" fmla="*/ 4297680 h 5174550"/>
                <a:gd name="connsiteX40" fmla="*/ 6202910 w 7452590"/>
                <a:gd name="connsiteY40" fmla="*/ 4368800 h 5174550"/>
                <a:gd name="connsiteX41" fmla="*/ 6233390 w 7452590"/>
                <a:gd name="connsiteY41" fmla="*/ 4399280 h 5174550"/>
                <a:gd name="connsiteX42" fmla="*/ 6263870 w 7452590"/>
                <a:gd name="connsiteY42" fmla="*/ 4460240 h 5174550"/>
                <a:gd name="connsiteX43" fmla="*/ 6253710 w 7452590"/>
                <a:gd name="connsiteY43" fmla="*/ 4602480 h 5174550"/>
                <a:gd name="connsiteX44" fmla="*/ 6182590 w 7452590"/>
                <a:gd name="connsiteY44" fmla="*/ 4663440 h 5174550"/>
                <a:gd name="connsiteX45" fmla="*/ 6080990 w 7452590"/>
                <a:gd name="connsiteY45" fmla="*/ 4785360 h 5174550"/>
                <a:gd name="connsiteX46" fmla="*/ 5796510 w 7452590"/>
                <a:gd name="connsiteY46" fmla="*/ 4836160 h 5174550"/>
                <a:gd name="connsiteX47" fmla="*/ 5903190 w 7452590"/>
                <a:gd name="connsiteY47" fmla="*/ 5146040 h 5174550"/>
                <a:gd name="connsiteX48" fmla="*/ 5537430 w 7452590"/>
                <a:gd name="connsiteY48" fmla="*/ 5161280 h 5174550"/>
                <a:gd name="connsiteX49" fmla="*/ 5151350 w 7452590"/>
                <a:gd name="connsiteY49" fmla="*/ 4942840 h 5174550"/>
                <a:gd name="connsiteX50" fmla="*/ 4770350 w 7452590"/>
                <a:gd name="connsiteY50" fmla="*/ 4902200 h 5174550"/>
                <a:gd name="connsiteX51" fmla="*/ 4485870 w 7452590"/>
                <a:gd name="connsiteY51" fmla="*/ 4632960 h 5174550"/>
                <a:gd name="connsiteX52" fmla="*/ 4211550 w 7452590"/>
                <a:gd name="connsiteY52" fmla="*/ 4678680 h 5174550"/>
                <a:gd name="connsiteX53" fmla="*/ 3800070 w 7452590"/>
                <a:gd name="connsiteY53" fmla="*/ 4592320 h 5174550"/>
                <a:gd name="connsiteX54" fmla="*/ 3540990 w 7452590"/>
                <a:gd name="connsiteY54" fmla="*/ 4765040 h 5174550"/>
                <a:gd name="connsiteX55" fmla="*/ 3261590 w 7452590"/>
                <a:gd name="connsiteY55" fmla="*/ 4739640 h 5174550"/>
                <a:gd name="connsiteX56" fmla="*/ 3038070 w 7452590"/>
                <a:gd name="connsiteY56" fmla="*/ 4759960 h 5174550"/>
                <a:gd name="connsiteX57" fmla="*/ 2799310 w 7452590"/>
                <a:gd name="connsiteY57" fmla="*/ 4577080 h 5174550"/>
                <a:gd name="connsiteX58" fmla="*/ 2413230 w 7452590"/>
                <a:gd name="connsiteY58" fmla="*/ 4439920 h 5174550"/>
                <a:gd name="connsiteX59" fmla="*/ 2159230 w 7452590"/>
                <a:gd name="connsiteY59" fmla="*/ 4180840 h 5174550"/>
                <a:gd name="connsiteX60" fmla="*/ 1956030 w 7452590"/>
                <a:gd name="connsiteY60" fmla="*/ 3916680 h 5174550"/>
                <a:gd name="connsiteX61" fmla="*/ 1092430 w 7452590"/>
                <a:gd name="connsiteY61" fmla="*/ 3860800 h 5174550"/>
                <a:gd name="connsiteX62" fmla="*/ 584430 w 7452590"/>
                <a:gd name="connsiteY62" fmla="*/ 3495040 h 5174550"/>
                <a:gd name="connsiteX63" fmla="*/ 96750 w 7452590"/>
                <a:gd name="connsiteY63" fmla="*/ 3352800 h 5174550"/>
                <a:gd name="connsiteX64" fmla="*/ 15470 w 7452590"/>
                <a:gd name="connsiteY64" fmla="*/ 2976880 h 5174550"/>
                <a:gd name="connsiteX65" fmla="*/ 101830 w 7452590"/>
                <a:gd name="connsiteY65" fmla="*/ 2641600 h 5174550"/>
                <a:gd name="connsiteX66" fmla="*/ 203430 w 7452590"/>
                <a:gd name="connsiteY66" fmla="*/ 2169160 h 5174550"/>
                <a:gd name="connsiteX67" fmla="*/ 472670 w 7452590"/>
                <a:gd name="connsiteY67" fmla="*/ 1534160 h 5174550"/>
                <a:gd name="connsiteX68" fmla="*/ 452350 w 7452590"/>
                <a:gd name="connsiteY68" fmla="*/ 609600 h 5174550"/>
                <a:gd name="connsiteX69" fmla="*/ 599670 w 7452590"/>
                <a:gd name="connsiteY69" fmla="*/ 208280 h 5174550"/>
                <a:gd name="connsiteX70" fmla="*/ 553950 w 7452590"/>
                <a:gd name="connsiteY70" fmla="*/ 0 h 5174550"/>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2590 w 7452590"/>
                <a:gd name="connsiteY44" fmla="*/ 4663440 h 5179511"/>
                <a:gd name="connsiteX45" fmla="*/ 6080990 w 7452590"/>
                <a:gd name="connsiteY45" fmla="*/ 4785360 h 5179511"/>
                <a:gd name="connsiteX46" fmla="*/ 5796510 w 7452590"/>
                <a:gd name="connsiteY46" fmla="*/ 4836160 h 5179511"/>
                <a:gd name="connsiteX47" fmla="*/ 5806670 w 7452590"/>
                <a:gd name="connsiteY47" fmla="*/ 5161280 h 5179511"/>
                <a:gd name="connsiteX48" fmla="*/ 5537430 w 7452590"/>
                <a:gd name="connsiteY48" fmla="*/ 5161280 h 5179511"/>
                <a:gd name="connsiteX49" fmla="*/ 5151350 w 7452590"/>
                <a:gd name="connsiteY49" fmla="*/ 4942840 h 5179511"/>
                <a:gd name="connsiteX50" fmla="*/ 4770350 w 7452590"/>
                <a:gd name="connsiteY50" fmla="*/ 4902200 h 5179511"/>
                <a:gd name="connsiteX51" fmla="*/ 4485870 w 7452590"/>
                <a:gd name="connsiteY51" fmla="*/ 4632960 h 5179511"/>
                <a:gd name="connsiteX52" fmla="*/ 4211550 w 7452590"/>
                <a:gd name="connsiteY52" fmla="*/ 4678680 h 5179511"/>
                <a:gd name="connsiteX53" fmla="*/ 3800070 w 7452590"/>
                <a:gd name="connsiteY53" fmla="*/ 4592320 h 5179511"/>
                <a:gd name="connsiteX54" fmla="*/ 3540990 w 7452590"/>
                <a:gd name="connsiteY54" fmla="*/ 4765040 h 5179511"/>
                <a:gd name="connsiteX55" fmla="*/ 3261590 w 7452590"/>
                <a:gd name="connsiteY55" fmla="*/ 4739640 h 5179511"/>
                <a:gd name="connsiteX56" fmla="*/ 3038070 w 7452590"/>
                <a:gd name="connsiteY56" fmla="*/ 4759960 h 5179511"/>
                <a:gd name="connsiteX57" fmla="*/ 2799310 w 7452590"/>
                <a:gd name="connsiteY57" fmla="*/ 4577080 h 5179511"/>
                <a:gd name="connsiteX58" fmla="*/ 2413230 w 7452590"/>
                <a:gd name="connsiteY58" fmla="*/ 4439920 h 5179511"/>
                <a:gd name="connsiteX59" fmla="*/ 2159230 w 7452590"/>
                <a:gd name="connsiteY59" fmla="*/ 4180840 h 5179511"/>
                <a:gd name="connsiteX60" fmla="*/ 1956030 w 7452590"/>
                <a:gd name="connsiteY60" fmla="*/ 3916680 h 5179511"/>
                <a:gd name="connsiteX61" fmla="*/ 1092430 w 7452590"/>
                <a:gd name="connsiteY61" fmla="*/ 3860800 h 5179511"/>
                <a:gd name="connsiteX62" fmla="*/ 584430 w 7452590"/>
                <a:gd name="connsiteY62" fmla="*/ 3495040 h 5179511"/>
                <a:gd name="connsiteX63" fmla="*/ 96750 w 7452590"/>
                <a:gd name="connsiteY63" fmla="*/ 3352800 h 5179511"/>
                <a:gd name="connsiteX64" fmla="*/ 15470 w 7452590"/>
                <a:gd name="connsiteY64" fmla="*/ 2976880 h 5179511"/>
                <a:gd name="connsiteX65" fmla="*/ 101830 w 7452590"/>
                <a:gd name="connsiteY65" fmla="*/ 2641600 h 5179511"/>
                <a:gd name="connsiteX66" fmla="*/ 203430 w 7452590"/>
                <a:gd name="connsiteY66" fmla="*/ 2169160 h 5179511"/>
                <a:gd name="connsiteX67" fmla="*/ 472670 w 7452590"/>
                <a:gd name="connsiteY67" fmla="*/ 1534160 h 5179511"/>
                <a:gd name="connsiteX68" fmla="*/ 452350 w 7452590"/>
                <a:gd name="connsiteY68" fmla="*/ 609600 h 5179511"/>
                <a:gd name="connsiteX69" fmla="*/ 599670 w 7452590"/>
                <a:gd name="connsiteY69" fmla="*/ 208280 h 5179511"/>
                <a:gd name="connsiteX70" fmla="*/ 553950 w 7452590"/>
                <a:gd name="connsiteY7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2590 w 7452590"/>
                <a:gd name="connsiteY44" fmla="*/ 4663440 h 5179511"/>
                <a:gd name="connsiteX45" fmla="*/ 6187670 w 7452590"/>
                <a:gd name="connsiteY45" fmla="*/ 4836160 h 5179511"/>
                <a:gd name="connsiteX46" fmla="*/ 5796510 w 7452590"/>
                <a:gd name="connsiteY46" fmla="*/ 4836160 h 5179511"/>
                <a:gd name="connsiteX47" fmla="*/ 5806670 w 7452590"/>
                <a:gd name="connsiteY47" fmla="*/ 5161280 h 5179511"/>
                <a:gd name="connsiteX48" fmla="*/ 5537430 w 7452590"/>
                <a:gd name="connsiteY48" fmla="*/ 5161280 h 5179511"/>
                <a:gd name="connsiteX49" fmla="*/ 5151350 w 7452590"/>
                <a:gd name="connsiteY49" fmla="*/ 4942840 h 5179511"/>
                <a:gd name="connsiteX50" fmla="*/ 4770350 w 7452590"/>
                <a:gd name="connsiteY50" fmla="*/ 4902200 h 5179511"/>
                <a:gd name="connsiteX51" fmla="*/ 4485870 w 7452590"/>
                <a:gd name="connsiteY51" fmla="*/ 4632960 h 5179511"/>
                <a:gd name="connsiteX52" fmla="*/ 4211550 w 7452590"/>
                <a:gd name="connsiteY52" fmla="*/ 4678680 h 5179511"/>
                <a:gd name="connsiteX53" fmla="*/ 3800070 w 7452590"/>
                <a:gd name="connsiteY53" fmla="*/ 4592320 h 5179511"/>
                <a:gd name="connsiteX54" fmla="*/ 3540990 w 7452590"/>
                <a:gd name="connsiteY54" fmla="*/ 4765040 h 5179511"/>
                <a:gd name="connsiteX55" fmla="*/ 3261590 w 7452590"/>
                <a:gd name="connsiteY55" fmla="*/ 4739640 h 5179511"/>
                <a:gd name="connsiteX56" fmla="*/ 3038070 w 7452590"/>
                <a:gd name="connsiteY56" fmla="*/ 4759960 h 5179511"/>
                <a:gd name="connsiteX57" fmla="*/ 2799310 w 7452590"/>
                <a:gd name="connsiteY57" fmla="*/ 4577080 h 5179511"/>
                <a:gd name="connsiteX58" fmla="*/ 2413230 w 7452590"/>
                <a:gd name="connsiteY58" fmla="*/ 4439920 h 5179511"/>
                <a:gd name="connsiteX59" fmla="*/ 2159230 w 7452590"/>
                <a:gd name="connsiteY59" fmla="*/ 4180840 h 5179511"/>
                <a:gd name="connsiteX60" fmla="*/ 1956030 w 7452590"/>
                <a:gd name="connsiteY60" fmla="*/ 3916680 h 5179511"/>
                <a:gd name="connsiteX61" fmla="*/ 1092430 w 7452590"/>
                <a:gd name="connsiteY61" fmla="*/ 3860800 h 5179511"/>
                <a:gd name="connsiteX62" fmla="*/ 584430 w 7452590"/>
                <a:gd name="connsiteY62" fmla="*/ 3495040 h 5179511"/>
                <a:gd name="connsiteX63" fmla="*/ 96750 w 7452590"/>
                <a:gd name="connsiteY63" fmla="*/ 3352800 h 5179511"/>
                <a:gd name="connsiteX64" fmla="*/ 15470 w 7452590"/>
                <a:gd name="connsiteY64" fmla="*/ 2976880 h 5179511"/>
                <a:gd name="connsiteX65" fmla="*/ 101830 w 7452590"/>
                <a:gd name="connsiteY65" fmla="*/ 2641600 h 5179511"/>
                <a:gd name="connsiteX66" fmla="*/ 203430 w 7452590"/>
                <a:gd name="connsiteY66" fmla="*/ 2169160 h 5179511"/>
                <a:gd name="connsiteX67" fmla="*/ 472670 w 7452590"/>
                <a:gd name="connsiteY67" fmla="*/ 1534160 h 5179511"/>
                <a:gd name="connsiteX68" fmla="*/ 452350 w 7452590"/>
                <a:gd name="connsiteY68" fmla="*/ 609600 h 5179511"/>
                <a:gd name="connsiteX69" fmla="*/ 599670 w 7452590"/>
                <a:gd name="connsiteY69" fmla="*/ 208280 h 5179511"/>
                <a:gd name="connsiteX70" fmla="*/ 553950 w 7452590"/>
                <a:gd name="connsiteY7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2590 w 7452590"/>
                <a:gd name="connsiteY44" fmla="*/ 4663440 h 5179511"/>
                <a:gd name="connsiteX45" fmla="*/ 6187670 w 7452590"/>
                <a:gd name="connsiteY45" fmla="*/ 4836160 h 5179511"/>
                <a:gd name="connsiteX46" fmla="*/ 5796510 w 7452590"/>
                <a:gd name="connsiteY46" fmla="*/ 4836160 h 5179511"/>
                <a:gd name="connsiteX47" fmla="*/ 5806670 w 7452590"/>
                <a:gd name="connsiteY47" fmla="*/ 5161280 h 5179511"/>
                <a:gd name="connsiteX48" fmla="*/ 5537430 w 7452590"/>
                <a:gd name="connsiteY48" fmla="*/ 5161280 h 5179511"/>
                <a:gd name="connsiteX49" fmla="*/ 5151350 w 7452590"/>
                <a:gd name="connsiteY49" fmla="*/ 4942840 h 5179511"/>
                <a:gd name="connsiteX50" fmla="*/ 4770350 w 7452590"/>
                <a:gd name="connsiteY50" fmla="*/ 4902200 h 5179511"/>
                <a:gd name="connsiteX51" fmla="*/ 4485870 w 7452590"/>
                <a:gd name="connsiteY51" fmla="*/ 4632960 h 5179511"/>
                <a:gd name="connsiteX52" fmla="*/ 4211550 w 7452590"/>
                <a:gd name="connsiteY52" fmla="*/ 4678680 h 5179511"/>
                <a:gd name="connsiteX53" fmla="*/ 3800070 w 7452590"/>
                <a:gd name="connsiteY53" fmla="*/ 4592320 h 5179511"/>
                <a:gd name="connsiteX54" fmla="*/ 3540990 w 7452590"/>
                <a:gd name="connsiteY54" fmla="*/ 4765040 h 5179511"/>
                <a:gd name="connsiteX55" fmla="*/ 3261590 w 7452590"/>
                <a:gd name="connsiteY55" fmla="*/ 4739640 h 5179511"/>
                <a:gd name="connsiteX56" fmla="*/ 3038070 w 7452590"/>
                <a:gd name="connsiteY56" fmla="*/ 4759960 h 5179511"/>
                <a:gd name="connsiteX57" fmla="*/ 2799310 w 7452590"/>
                <a:gd name="connsiteY57" fmla="*/ 4577080 h 5179511"/>
                <a:gd name="connsiteX58" fmla="*/ 2413230 w 7452590"/>
                <a:gd name="connsiteY58" fmla="*/ 4439920 h 5179511"/>
                <a:gd name="connsiteX59" fmla="*/ 2159230 w 7452590"/>
                <a:gd name="connsiteY59" fmla="*/ 4180840 h 5179511"/>
                <a:gd name="connsiteX60" fmla="*/ 1956030 w 7452590"/>
                <a:gd name="connsiteY60" fmla="*/ 3916680 h 5179511"/>
                <a:gd name="connsiteX61" fmla="*/ 1092430 w 7452590"/>
                <a:gd name="connsiteY61" fmla="*/ 3860800 h 5179511"/>
                <a:gd name="connsiteX62" fmla="*/ 584430 w 7452590"/>
                <a:gd name="connsiteY62" fmla="*/ 3495040 h 5179511"/>
                <a:gd name="connsiteX63" fmla="*/ 96750 w 7452590"/>
                <a:gd name="connsiteY63" fmla="*/ 3352800 h 5179511"/>
                <a:gd name="connsiteX64" fmla="*/ 15470 w 7452590"/>
                <a:gd name="connsiteY64" fmla="*/ 2976880 h 5179511"/>
                <a:gd name="connsiteX65" fmla="*/ 101830 w 7452590"/>
                <a:gd name="connsiteY65" fmla="*/ 2641600 h 5179511"/>
                <a:gd name="connsiteX66" fmla="*/ 203430 w 7452590"/>
                <a:gd name="connsiteY66" fmla="*/ 2169160 h 5179511"/>
                <a:gd name="connsiteX67" fmla="*/ 472670 w 7452590"/>
                <a:gd name="connsiteY67" fmla="*/ 1534160 h 5179511"/>
                <a:gd name="connsiteX68" fmla="*/ 452350 w 7452590"/>
                <a:gd name="connsiteY68" fmla="*/ 609600 h 5179511"/>
                <a:gd name="connsiteX69" fmla="*/ 599670 w 7452590"/>
                <a:gd name="connsiteY69" fmla="*/ 208280 h 5179511"/>
                <a:gd name="connsiteX70" fmla="*/ 553950 w 7452590"/>
                <a:gd name="connsiteY7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7670 w 7452590"/>
                <a:gd name="connsiteY44" fmla="*/ 4836160 h 5179511"/>
                <a:gd name="connsiteX45" fmla="*/ 5796510 w 7452590"/>
                <a:gd name="connsiteY45" fmla="*/ 4836160 h 5179511"/>
                <a:gd name="connsiteX46" fmla="*/ 5806670 w 7452590"/>
                <a:gd name="connsiteY46" fmla="*/ 5161280 h 5179511"/>
                <a:gd name="connsiteX47" fmla="*/ 5537430 w 7452590"/>
                <a:gd name="connsiteY47" fmla="*/ 5161280 h 5179511"/>
                <a:gd name="connsiteX48" fmla="*/ 5151350 w 7452590"/>
                <a:gd name="connsiteY48" fmla="*/ 4942840 h 5179511"/>
                <a:gd name="connsiteX49" fmla="*/ 4770350 w 7452590"/>
                <a:gd name="connsiteY49" fmla="*/ 4902200 h 5179511"/>
                <a:gd name="connsiteX50" fmla="*/ 4485870 w 7452590"/>
                <a:gd name="connsiteY50" fmla="*/ 4632960 h 5179511"/>
                <a:gd name="connsiteX51" fmla="*/ 4211550 w 7452590"/>
                <a:gd name="connsiteY51" fmla="*/ 4678680 h 5179511"/>
                <a:gd name="connsiteX52" fmla="*/ 3800070 w 7452590"/>
                <a:gd name="connsiteY52" fmla="*/ 4592320 h 5179511"/>
                <a:gd name="connsiteX53" fmla="*/ 3540990 w 7452590"/>
                <a:gd name="connsiteY53" fmla="*/ 4765040 h 5179511"/>
                <a:gd name="connsiteX54" fmla="*/ 3261590 w 7452590"/>
                <a:gd name="connsiteY54" fmla="*/ 4739640 h 5179511"/>
                <a:gd name="connsiteX55" fmla="*/ 3038070 w 7452590"/>
                <a:gd name="connsiteY55" fmla="*/ 4759960 h 5179511"/>
                <a:gd name="connsiteX56" fmla="*/ 2799310 w 7452590"/>
                <a:gd name="connsiteY56" fmla="*/ 4577080 h 5179511"/>
                <a:gd name="connsiteX57" fmla="*/ 2413230 w 7452590"/>
                <a:gd name="connsiteY57" fmla="*/ 4439920 h 5179511"/>
                <a:gd name="connsiteX58" fmla="*/ 2159230 w 7452590"/>
                <a:gd name="connsiteY58" fmla="*/ 4180840 h 5179511"/>
                <a:gd name="connsiteX59" fmla="*/ 1956030 w 7452590"/>
                <a:gd name="connsiteY59" fmla="*/ 3916680 h 5179511"/>
                <a:gd name="connsiteX60" fmla="*/ 1092430 w 7452590"/>
                <a:gd name="connsiteY60" fmla="*/ 3860800 h 5179511"/>
                <a:gd name="connsiteX61" fmla="*/ 584430 w 7452590"/>
                <a:gd name="connsiteY61" fmla="*/ 3495040 h 5179511"/>
                <a:gd name="connsiteX62" fmla="*/ 96750 w 7452590"/>
                <a:gd name="connsiteY62" fmla="*/ 3352800 h 5179511"/>
                <a:gd name="connsiteX63" fmla="*/ 15470 w 7452590"/>
                <a:gd name="connsiteY63" fmla="*/ 2976880 h 5179511"/>
                <a:gd name="connsiteX64" fmla="*/ 101830 w 7452590"/>
                <a:gd name="connsiteY64" fmla="*/ 2641600 h 5179511"/>
                <a:gd name="connsiteX65" fmla="*/ 203430 w 7452590"/>
                <a:gd name="connsiteY65" fmla="*/ 2169160 h 5179511"/>
                <a:gd name="connsiteX66" fmla="*/ 472670 w 7452590"/>
                <a:gd name="connsiteY66" fmla="*/ 1534160 h 5179511"/>
                <a:gd name="connsiteX67" fmla="*/ 452350 w 7452590"/>
                <a:gd name="connsiteY67" fmla="*/ 609600 h 5179511"/>
                <a:gd name="connsiteX68" fmla="*/ 599670 w 7452590"/>
                <a:gd name="connsiteY68" fmla="*/ 208280 h 5179511"/>
                <a:gd name="connsiteX69" fmla="*/ 553950 w 7452590"/>
                <a:gd name="connsiteY69"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187670 w 7452590"/>
                <a:gd name="connsiteY43" fmla="*/ 4836160 h 5179511"/>
                <a:gd name="connsiteX44" fmla="*/ 5796510 w 7452590"/>
                <a:gd name="connsiteY44" fmla="*/ 4836160 h 5179511"/>
                <a:gd name="connsiteX45" fmla="*/ 5806670 w 7452590"/>
                <a:gd name="connsiteY45" fmla="*/ 5161280 h 5179511"/>
                <a:gd name="connsiteX46" fmla="*/ 5537430 w 7452590"/>
                <a:gd name="connsiteY46" fmla="*/ 5161280 h 5179511"/>
                <a:gd name="connsiteX47" fmla="*/ 5151350 w 7452590"/>
                <a:gd name="connsiteY47" fmla="*/ 4942840 h 5179511"/>
                <a:gd name="connsiteX48" fmla="*/ 4770350 w 7452590"/>
                <a:gd name="connsiteY48" fmla="*/ 4902200 h 5179511"/>
                <a:gd name="connsiteX49" fmla="*/ 4485870 w 7452590"/>
                <a:gd name="connsiteY49" fmla="*/ 4632960 h 5179511"/>
                <a:gd name="connsiteX50" fmla="*/ 4211550 w 7452590"/>
                <a:gd name="connsiteY50" fmla="*/ 4678680 h 5179511"/>
                <a:gd name="connsiteX51" fmla="*/ 3800070 w 7452590"/>
                <a:gd name="connsiteY51" fmla="*/ 4592320 h 5179511"/>
                <a:gd name="connsiteX52" fmla="*/ 3540990 w 7452590"/>
                <a:gd name="connsiteY52" fmla="*/ 4765040 h 5179511"/>
                <a:gd name="connsiteX53" fmla="*/ 3261590 w 7452590"/>
                <a:gd name="connsiteY53" fmla="*/ 4739640 h 5179511"/>
                <a:gd name="connsiteX54" fmla="*/ 3038070 w 7452590"/>
                <a:gd name="connsiteY54" fmla="*/ 4759960 h 5179511"/>
                <a:gd name="connsiteX55" fmla="*/ 2799310 w 7452590"/>
                <a:gd name="connsiteY55" fmla="*/ 4577080 h 5179511"/>
                <a:gd name="connsiteX56" fmla="*/ 2413230 w 7452590"/>
                <a:gd name="connsiteY56" fmla="*/ 4439920 h 5179511"/>
                <a:gd name="connsiteX57" fmla="*/ 2159230 w 7452590"/>
                <a:gd name="connsiteY57" fmla="*/ 4180840 h 5179511"/>
                <a:gd name="connsiteX58" fmla="*/ 1956030 w 7452590"/>
                <a:gd name="connsiteY58" fmla="*/ 3916680 h 5179511"/>
                <a:gd name="connsiteX59" fmla="*/ 1092430 w 7452590"/>
                <a:gd name="connsiteY59" fmla="*/ 3860800 h 5179511"/>
                <a:gd name="connsiteX60" fmla="*/ 584430 w 7452590"/>
                <a:gd name="connsiteY60" fmla="*/ 3495040 h 5179511"/>
                <a:gd name="connsiteX61" fmla="*/ 96750 w 7452590"/>
                <a:gd name="connsiteY61" fmla="*/ 3352800 h 5179511"/>
                <a:gd name="connsiteX62" fmla="*/ 15470 w 7452590"/>
                <a:gd name="connsiteY62" fmla="*/ 2976880 h 5179511"/>
                <a:gd name="connsiteX63" fmla="*/ 101830 w 7452590"/>
                <a:gd name="connsiteY63" fmla="*/ 2641600 h 5179511"/>
                <a:gd name="connsiteX64" fmla="*/ 203430 w 7452590"/>
                <a:gd name="connsiteY64" fmla="*/ 2169160 h 5179511"/>
                <a:gd name="connsiteX65" fmla="*/ 472670 w 7452590"/>
                <a:gd name="connsiteY65" fmla="*/ 1534160 h 5179511"/>
                <a:gd name="connsiteX66" fmla="*/ 452350 w 7452590"/>
                <a:gd name="connsiteY66" fmla="*/ 609600 h 5179511"/>
                <a:gd name="connsiteX67" fmla="*/ 599670 w 7452590"/>
                <a:gd name="connsiteY67" fmla="*/ 208280 h 5179511"/>
                <a:gd name="connsiteX68" fmla="*/ 553950 w 7452590"/>
                <a:gd name="connsiteY6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340070 w 7452590"/>
                <a:gd name="connsiteY42" fmla="*/ 4653280 h 5179511"/>
                <a:gd name="connsiteX43" fmla="*/ 6187670 w 7452590"/>
                <a:gd name="connsiteY43" fmla="*/ 4836160 h 5179511"/>
                <a:gd name="connsiteX44" fmla="*/ 5796510 w 7452590"/>
                <a:gd name="connsiteY44" fmla="*/ 4836160 h 5179511"/>
                <a:gd name="connsiteX45" fmla="*/ 5806670 w 7452590"/>
                <a:gd name="connsiteY45" fmla="*/ 5161280 h 5179511"/>
                <a:gd name="connsiteX46" fmla="*/ 5537430 w 7452590"/>
                <a:gd name="connsiteY46" fmla="*/ 5161280 h 5179511"/>
                <a:gd name="connsiteX47" fmla="*/ 5151350 w 7452590"/>
                <a:gd name="connsiteY47" fmla="*/ 4942840 h 5179511"/>
                <a:gd name="connsiteX48" fmla="*/ 4770350 w 7452590"/>
                <a:gd name="connsiteY48" fmla="*/ 4902200 h 5179511"/>
                <a:gd name="connsiteX49" fmla="*/ 4485870 w 7452590"/>
                <a:gd name="connsiteY49" fmla="*/ 4632960 h 5179511"/>
                <a:gd name="connsiteX50" fmla="*/ 4211550 w 7452590"/>
                <a:gd name="connsiteY50" fmla="*/ 4678680 h 5179511"/>
                <a:gd name="connsiteX51" fmla="*/ 3800070 w 7452590"/>
                <a:gd name="connsiteY51" fmla="*/ 4592320 h 5179511"/>
                <a:gd name="connsiteX52" fmla="*/ 3540990 w 7452590"/>
                <a:gd name="connsiteY52" fmla="*/ 4765040 h 5179511"/>
                <a:gd name="connsiteX53" fmla="*/ 3261590 w 7452590"/>
                <a:gd name="connsiteY53" fmla="*/ 4739640 h 5179511"/>
                <a:gd name="connsiteX54" fmla="*/ 3038070 w 7452590"/>
                <a:gd name="connsiteY54" fmla="*/ 4759960 h 5179511"/>
                <a:gd name="connsiteX55" fmla="*/ 2799310 w 7452590"/>
                <a:gd name="connsiteY55" fmla="*/ 4577080 h 5179511"/>
                <a:gd name="connsiteX56" fmla="*/ 2413230 w 7452590"/>
                <a:gd name="connsiteY56" fmla="*/ 4439920 h 5179511"/>
                <a:gd name="connsiteX57" fmla="*/ 2159230 w 7452590"/>
                <a:gd name="connsiteY57" fmla="*/ 4180840 h 5179511"/>
                <a:gd name="connsiteX58" fmla="*/ 1956030 w 7452590"/>
                <a:gd name="connsiteY58" fmla="*/ 3916680 h 5179511"/>
                <a:gd name="connsiteX59" fmla="*/ 1092430 w 7452590"/>
                <a:gd name="connsiteY59" fmla="*/ 3860800 h 5179511"/>
                <a:gd name="connsiteX60" fmla="*/ 584430 w 7452590"/>
                <a:gd name="connsiteY60" fmla="*/ 3495040 h 5179511"/>
                <a:gd name="connsiteX61" fmla="*/ 96750 w 7452590"/>
                <a:gd name="connsiteY61" fmla="*/ 3352800 h 5179511"/>
                <a:gd name="connsiteX62" fmla="*/ 15470 w 7452590"/>
                <a:gd name="connsiteY62" fmla="*/ 2976880 h 5179511"/>
                <a:gd name="connsiteX63" fmla="*/ 101830 w 7452590"/>
                <a:gd name="connsiteY63" fmla="*/ 2641600 h 5179511"/>
                <a:gd name="connsiteX64" fmla="*/ 203430 w 7452590"/>
                <a:gd name="connsiteY64" fmla="*/ 2169160 h 5179511"/>
                <a:gd name="connsiteX65" fmla="*/ 472670 w 7452590"/>
                <a:gd name="connsiteY65" fmla="*/ 1534160 h 5179511"/>
                <a:gd name="connsiteX66" fmla="*/ 452350 w 7452590"/>
                <a:gd name="connsiteY66" fmla="*/ 609600 h 5179511"/>
                <a:gd name="connsiteX67" fmla="*/ 599670 w 7452590"/>
                <a:gd name="connsiteY67" fmla="*/ 208280 h 5179511"/>
                <a:gd name="connsiteX68" fmla="*/ 553950 w 7452590"/>
                <a:gd name="connsiteY6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340070 w 7452590"/>
                <a:gd name="connsiteY41" fmla="*/ 4653280 h 5179511"/>
                <a:gd name="connsiteX42" fmla="*/ 6187670 w 7452590"/>
                <a:gd name="connsiteY42" fmla="*/ 4836160 h 5179511"/>
                <a:gd name="connsiteX43" fmla="*/ 5796510 w 7452590"/>
                <a:gd name="connsiteY43" fmla="*/ 4836160 h 5179511"/>
                <a:gd name="connsiteX44" fmla="*/ 5806670 w 7452590"/>
                <a:gd name="connsiteY44" fmla="*/ 5161280 h 5179511"/>
                <a:gd name="connsiteX45" fmla="*/ 5537430 w 7452590"/>
                <a:gd name="connsiteY45" fmla="*/ 5161280 h 5179511"/>
                <a:gd name="connsiteX46" fmla="*/ 5151350 w 7452590"/>
                <a:gd name="connsiteY46" fmla="*/ 4942840 h 5179511"/>
                <a:gd name="connsiteX47" fmla="*/ 4770350 w 7452590"/>
                <a:gd name="connsiteY47" fmla="*/ 4902200 h 5179511"/>
                <a:gd name="connsiteX48" fmla="*/ 4485870 w 7452590"/>
                <a:gd name="connsiteY48" fmla="*/ 4632960 h 5179511"/>
                <a:gd name="connsiteX49" fmla="*/ 4211550 w 7452590"/>
                <a:gd name="connsiteY49" fmla="*/ 4678680 h 5179511"/>
                <a:gd name="connsiteX50" fmla="*/ 3800070 w 7452590"/>
                <a:gd name="connsiteY50" fmla="*/ 4592320 h 5179511"/>
                <a:gd name="connsiteX51" fmla="*/ 3540990 w 7452590"/>
                <a:gd name="connsiteY51" fmla="*/ 4765040 h 5179511"/>
                <a:gd name="connsiteX52" fmla="*/ 3261590 w 7452590"/>
                <a:gd name="connsiteY52" fmla="*/ 4739640 h 5179511"/>
                <a:gd name="connsiteX53" fmla="*/ 3038070 w 7452590"/>
                <a:gd name="connsiteY53" fmla="*/ 4759960 h 5179511"/>
                <a:gd name="connsiteX54" fmla="*/ 2799310 w 7452590"/>
                <a:gd name="connsiteY54" fmla="*/ 4577080 h 5179511"/>
                <a:gd name="connsiteX55" fmla="*/ 2413230 w 7452590"/>
                <a:gd name="connsiteY55" fmla="*/ 4439920 h 5179511"/>
                <a:gd name="connsiteX56" fmla="*/ 2159230 w 7452590"/>
                <a:gd name="connsiteY56" fmla="*/ 4180840 h 5179511"/>
                <a:gd name="connsiteX57" fmla="*/ 1956030 w 7452590"/>
                <a:gd name="connsiteY57" fmla="*/ 3916680 h 5179511"/>
                <a:gd name="connsiteX58" fmla="*/ 1092430 w 7452590"/>
                <a:gd name="connsiteY58" fmla="*/ 3860800 h 5179511"/>
                <a:gd name="connsiteX59" fmla="*/ 584430 w 7452590"/>
                <a:gd name="connsiteY59" fmla="*/ 3495040 h 5179511"/>
                <a:gd name="connsiteX60" fmla="*/ 96750 w 7452590"/>
                <a:gd name="connsiteY60" fmla="*/ 3352800 h 5179511"/>
                <a:gd name="connsiteX61" fmla="*/ 15470 w 7452590"/>
                <a:gd name="connsiteY61" fmla="*/ 2976880 h 5179511"/>
                <a:gd name="connsiteX62" fmla="*/ 101830 w 7452590"/>
                <a:gd name="connsiteY62" fmla="*/ 2641600 h 5179511"/>
                <a:gd name="connsiteX63" fmla="*/ 203430 w 7452590"/>
                <a:gd name="connsiteY63" fmla="*/ 2169160 h 5179511"/>
                <a:gd name="connsiteX64" fmla="*/ 472670 w 7452590"/>
                <a:gd name="connsiteY64" fmla="*/ 1534160 h 5179511"/>
                <a:gd name="connsiteX65" fmla="*/ 452350 w 7452590"/>
                <a:gd name="connsiteY65" fmla="*/ 609600 h 5179511"/>
                <a:gd name="connsiteX66" fmla="*/ 599670 w 7452590"/>
                <a:gd name="connsiteY66" fmla="*/ 208280 h 5179511"/>
                <a:gd name="connsiteX67" fmla="*/ 553950 w 7452590"/>
                <a:gd name="connsiteY6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218150 w 7452590"/>
                <a:gd name="connsiteY39" fmla="*/ 4206240 h 5179511"/>
                <a:gd name="connsiteX40" fmla="*/ 6202910 w 7452590"/>
                <a:gd name="connsiteY40" fmla="*/ 4368800 h 5179511"/>
                <a:gd name="connsiteX41" fmla="*/ 6340070 w 7452590"/>
                <a:gd name="connsiteY41" fmla="*/ 4653280 h 5179511"/>
                <a:gd name="connsiteX42" fmla="*/ 6187670 w 7452590"/>
                <a:gd name="connsiteY42" fmla="*/ 4836160 h 5179511"/>
                <a:gd name="connsiteX43" fmla="*/ 5796510 w 7452590"/>
                <a:gd name="connsiteY43" fmla="*/ 4836160 h 5179511"/>
                <a:gd name="connsiteX44" fmla="*/ 5806670 w 7452590"/>
                <a:gd name="connsiteY44" fmla="*/ 5161280 h 5179511"/>
                <a:gd name="connsiteX45" fmla="*/ 5537430 w 7452590"/>
                <a:gd name="connsiteY45" fmla="*/ 5161280 h 5179511"/>
                <a:gd name="connsiteX46" fmla="*/ 5151350 w 7452590"/>
                <a:gd name="connsiteY46" fmla="*/ 4942840 h 5179511"/>
                <a:gd name="connsiteX47" fmla="*/ 4770350 w 7452590"/>
                <a:gd name="connsiteY47" fmla="*/ 4902200 h 5179511"/>
                <a:gd name="connsiteX48" fmla="*/ 4485870 w 7452590"/>
                <a:gd name="connsiteY48" fmla="*/ 4632960 h 5179511"/>
                <a:gd name="connsiteX49" fmla="*/ 4211550 w 7452590"/>
                <a:gd name="connsiteY49" fmla="*/ 4678680 h 5179511"/>
                <a:gd name="connsiteX50" fmla="*/ 3800070 w 7452590"/>
                <a:gd name="connsiteY50" fmla="*/ 4592320 h 5179511"/>
                <a:gd name="connsiteX51" fmla="*/ 3540990 w 7452590"/>
                <a:gd name="connsiteY51" fmla="*/ 4765040 h 5179511"/>
                <a:gd name="connsiteX52" fmla="*/ 3261590 w 7452590"/>
                <a:gd name="connsiteY52" fmla="*/ 4739640 h 5179511"/>
                <a:gd name="connsiteX53" fmla="*/ 3038070 w 7452590"/>
                <a:gd name="connsiteY53" fmla="*/ 4759960 h 5179511"/>
                <a:gd name="connsiteX54" fmla="*/ 2799310 w 7452590"/>
                <a:gd name="connsiteY54" fmla="*/ 4577080 h 5179511"/>
                <a:gd name="connsiteX55" fmla="*/ 2413230 w 7452590"/>
                <a:gd name="connsiteY55" fmla="*/ 4439920 h 5179511"/>
                <a:gd name="connsiteX56" fmla="*/ 2159230 w 7452590"/>
                <a:gd name="connsiteY56" fmla="*/ 4180840 h 5179511"/>
                <a:gd name="connsiteX57" fmla="*/ 1956030 w 7452590"/>
                <a:gd name="connsiteY57" fmla="*/ 3916680 h 5179511"/>
                <a:gd name="connsiteX58" fmla="*/ 1092430 w 7452590"/>
                <a:gd name="connsiteY58" fmla="*/ 3860800 h 5179511"/>
                <a:gd name="connsiteX59" fmla="*/ 584430 w 7452590"/>
                <a:gd name="connsiteY59" fmla="*/ 3495040 h 5179511"/>
                <a:gd name="connsiteX60" fmla="*/ 96750 w 7452590"/>
                <a:gd name="connsiteY60" fmla="*/ 3352800 h 5179511"/>
                <a:gd name="connsiteX61" fmla="*/ 15470 w 7452590"/>
                <a:gd name="connsiteY61" fmla="*/ 2976880 h 5179511"/>
                <a:gd name="connsiteX62" fmla="*/ 101830 w 7452590"/>
                <a:gd name="connsiteY62" fmla="*/ 2641600 h 5179511"/>
                <a:gd name="connsiteX63" fmla="*/ 203430 w 7452590"/>
                <a:gd name="connsiteY63" fmla="*/ 2169160 h 5179511"/>
                <a:gd name="connsiteX64" fmla="*/ 472670 w 7452590"/>
                <a:gd name="connsiteY64" fmla="*/ 1534160 h 5179511"/>
                <a:gd name="connsiteX65" fmla="*/ 452350 w 7452590"/>
                <a:gd name="connsiteY65" fmla="*/ 609600 h 5179511"/>
                <a:gd name="connsiteX66" fmla="*/ 599670 w 7452590"/>
                <a:gd name="connsiteY66" fmla="*/ 208280 h 5179511"/>
                <a:gd name="connsiteX67" fmla="*/ 553950 w 7452590"/>
                <a:gd name="connsiteY6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009870 w 7452590"/>
                <a:gd name="connsiteY38" fmla="*/ 407924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009870 w 7452590"/>
                <a:gd name="connsiteY38" fmla="*/ 407924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5969230 w 7452590"/>
                <a:gd name="connsiteY38" fmla="*/ 403352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6070 w 7452590"/>
                <a:gd name="connsiteY36" fmla="*/ 370840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6070 w 7452590"/>
                <a:gd name="connsiteY36" fmla="*/ 370840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6070 w 7452590"/>
                <a:gd name="connsiteY36" fmla="*/ 370840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121630 w 7452590"/>
                <a:gd name="connsiteY36" fmla="*/ 375412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121630 w 7452590"/>
                <a:gd name="connsiteY36" fmla="*/ 375412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52390 w 7452590"/>
                <a:gd name="connsiteY35" fmla="*/ 3581400 h 5179511"/>
                <a:gd name="connsiteX36" fmla="*/ 6121630 w 7452590"/>
                <a:gd name="connsiteY36" fmla="*/ 375412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852390 w 7452590"/>
                <a:gd name="connsiteY34" fmla="*/ 3581400 h 5179511"/>
                <a:gd name="connsiteX35" fmla="*/ 6121630 w 7452590"/>
                <a:gd name="connsiteY35" fmla="*/ 3754120 h 5179511"/>
                <a:gd name="connsiteX36" fmla="*/ 5969230 w 7452590"/>
                <a:gd name="connsiteY36" fmla="*/ 4033520 h 5179511"/>
                <a:gd name="connsiteX37" fmla="*/ 6218150 w 7452590"/>
                <a:gd name="connsiteY37" fmla="*/ 4206240 h 5179511"/>
                <a:gd name="connsiteX38" fmla="*/ 6340070 w 7452590"/>
                <a:gd name="connsiteY38" fmla="*/ 4653280 h 5179511"/>
                <a:gd name="connsiteX39" fmla="*/ 6187670 w 7452590"/>
                <a:gd name="connsiteY39" fmla="*/ 4836160 h 5179511"/>
                <a:gd name="connsiteX40" fmla="*/ 5796510 w 7452590"/>
                <a:gd name="connsiteY40" fmla="*/ 4836160 h 5179511"/>
                <a:gd name="connsiteX41" fmla="*/ 5806670 w 7452590"/>
                <a:gd name="connsiteY41" fmla="*/ 5161280 h 5179511"/>
                <a:gd name="connsiteX42" fmla="*/ 5537430 w 7452590"/>
                <a:gd name="connsiteY42" fmla="*/ 5161280 h 5179511"/>
                <a:gd name="connsiteX43" fmla="*/ 5151350 w 7452590"/>
                <a:gd name="connsiteY43" fmla="*/ 4942840 h 5179511"/>
                <a:gd name="connsiteX44" fmla="*/ 4770350 w 7452590"/>
                <a:gd name="connsiteY44" fmla="*/ 4902200 h 5179511"/>
                <a:gd name="connsiteX45" fmla="*/ 4485870 w 7452590"/>
                <a:gd name="connsiteY45" fmla="*/ 4632960 h 5179511"/>
                <a:gd name="connsiteX46" fmla="*/ 4211550 w 7452590"/>
                <a:gd name="connsiteY46" fmla="*/ 4678680 h 5179511"/>
                <a:gd name="connsiteX47" fmla="*/ 3800070 w 7452590"/>
                <a:gd name="connsiteY47" fmla="*/ 4592320 h 5179511"/>
                <a:gd name="connsiteX48" fmla="*/ 3540990 w 7452590"/>
                <a:gd name="connsiteY48" fmla="*/ 4765040 h 5179511"/>
                <a:gd name="connsiteX49" fmla="*/ 3261590 w 7452590"/>
                <a:gd name="connsiteY49" fmla="*/ 4739640 h 5179511"/>
                <a:gd name="connsiteX50" fmla="*/ 3038070 w 7452590"/>
                <a:gd name="connsiteY50" fmla="*/ 4759960 h 5179511"/>
                <a:gd name="connsiteX51" fmla="*/ 2799310 w 7452590"/>
                <a:gd name="connsiteY51" fmla="*/ 4577080 h 5179511"/>
                <a:gd name="connsiteX52" fmla="*/ 2413230 w 7452590"/>
                <a:gd name="connsiteY52" fmla="*/ 4439920 h 5179511"/>
                <a:gd name="connsiteX53" fmla="*/ 2159230 w 7452590"/>
                <a:gd name="connsiteY53" fmla="*/ 4180840 h 5179511"/>
                <a:gd name="connsiteX54" fmla="*/ 1956030 w 7452590"/>
                <a:gd name="connsiteY54" fmla="*/ 3916680 h 5179511"/>
                <a:gd name="connsiteX55" fmla="*/ 1092430 w 7452590"/>
                <a:gd name="connsiteY55" fmla="*/ 3860800 h 5179511"/>
                <a:gd name="connsiteX56" fmla="*/ 584430 w 7452590"/>
                <a:gd name="connsiteY56" fmla="*/ 3495040 h 5179511"/>
                <a:gd name="connsiteX57" fmla="*/ 96750 w 7452590"/>
                <a:gd name="connsiteY57" fmla="*/ 3352800 h 5179511"/>
                <a:gd name="connsiteX58" fmla="*/ 15470 w 7452590"/>
                <a:gd name="connsiteY58" fmla="*/ 2976880 h 5179511"/>
                <a:gd name="connsiteX59" fmla="*/ 101830 w 7452590"/>
                <a:gd name="connsiteY59" fmla="*/ 2641600 h 5179511"/>
                <a:gd name="connsiteX60" fmla="*/ 203430 w 7452590"/>
                <a:gd name="connsiteY60" fmla="*/ 2169160 h 5179511"/>
                <a:gd name="connsiteX61" fmla="*/ 472670 w 7452590"/>
                <a:gd name="connsiteY61" fmla="*/ 1534160 h 5179511"/>
                <a:gd name="connsiteX62" fmla="*/ 452350 w 7452590"/>
                <a:gd name="connsiteY62" fmla="*/ 609600 h 5179511"/>
                <a:gd name="connsiteX63" fmla="*/ 599670 w 7452590"/>
                <a:gd name="connsiteY63" fmla="*/ 208280 h 5179511"/>
                <a:gd name="connsiteX64" fmla="*/ 553950 w 7452590"/>
                <a:gd name="connsiteY6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54270 w 7452590"/>
                <a:gd name="connsiteY32" fmla="*/ 342900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54270 w 7452590"/>
                <a:gd name="connsiteY32" fmla="*/ 342900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54270 w 7452590"/>
                <a:gd name="connsiteY32" fmla="*/ 342900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49190 w 7452590"/>
                <a:gd name="connsiteY32" fmla="*/ 353568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49190 w 7452590"/>
                <a:gd name="connsiteY32" fmla="*/ 353568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28870 w 7452590"/>
                <a:gd name="connsiteY32" fmla="*/ 343916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6288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486630 w 7452590"/>
                <a:gd name="connsiteY30" fmla="*/ 3088640 h 5179511"/>
                <a:gd name="connsiteX31" fmla="*/ 56288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486630 w 7452590"/>
                <a:gd name="connsiteY30" fmla="*/ 3088640 h 5179511"/>
                <a:gd name="connsiteX31" fmla="*/ 56796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639030 w 7452590"/>
                <a:gd name="connsiteY29" fmla="*/ 3022600 h 5179511"/>
                <a:gd name="connsiteX30" fmla="*/ 5486630 w 7452590"/>
                <a:gd name="connsiteY30" fmla="*/ 3088640 h 5179511"/>
                <a:gd name="connsiteX31" fmla="*/ 56796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639030 w 7452590"/>
                <a:gd name="connsiteY29" fmla="*/ 3022600 h 5179511"/>
                <a:gd name="connsiteX30" fmla="*/ 5486630 w 7452590"/>
                <a:gd name="connsiteY30" fmla="*/ 3088640 h 5179511"/>
                <a:gd name="connsiteX31" fmla="*/ 56796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486630 w 7452590"/>
                <a:gd name="connsiteY29" fmla="*/ 3088640 h 5179511"/>
                <a:gd name="connsiteX30" fmla="*/ 5679670 w 7452590"/>
                <a:gd name="connsiteY30" fmla="*/ 3439160 h 5179511"/>
                <a:gd name="connsiteX31" fmla="*/ 5852390 w 7452590"/>
                <a:gd name="connsiteY31" fmla="*/ 3581400 h 5179511"/>
                <a:gd name="connsiteX32" fmla="*/ 6121630 w 7452590"/>
                <a:gd name="connsiteY32" fmla="*/ 3754120 h 5179511"/>
                <a:gd name="connsiteX33" fmla="*/ 5969230 w 7452590"/>
                <a:gd name="connsiteY33" fmla="*/ 4033520 h 5179511"/>
                <a:gd name="connsiteX34" fmla="*/ 6218150 w 7452590"/>
                <a:gd name="connsiteY34" fmla="*/ 4206240 h 5179511"/>
                <a:gd name="connsiteX35" fmla="*/ 6340070 w 7452590"/>
                <a:gd name="connsiteY35" fmla="*/ 4653280 h 5179511"/>
                <a:gd name="connsiteX36" fmla="*/ 6187670 w 7452590"/>
                <a:gd name="connsiteY36" fmla="*/ 4836160 h 5179511"/>
                <a:gd name="connsiteX37" fmla="*/ 5796510 w 7452590"/>
                <a:gd name="connsiteY37" fmla="*/ 4836160 h 5179511"/>
                <a:gd name="connsiteX38" fmla="*/ 5806670 w 7452590"/>
                <a:gd name="connsiteY38" fmla="*/ 5161280 h 5179511"/>
                <a:gd name="connsiteX39" fmla="*/ 5537430 w 7452590"/>
                <a:gd name="connsiteY39" fmla="*/ 5161280 h 5179511"/>
                <a:gd name="connsiteX40" fmla="*/ 5151350 w 7452590"/>
                <a:gd name="connsiteY40" fmla="*/ 4942840 h 5179511"/>
                <a:gd name="connsiteX41" fmla="*/ 4770350 w 7452590"/>
                <a:gd name="connsiteY41" fmla="*/ 4902200 h 5179511"/>
                <a:gd name="connsiteX42" fmla="*/ 4485870 w 7452590"/>
                <a:gd name="connsiteY42" fmla="*/ 4632960 h 5179511"/>
                <a:gd name="connsiteX43" fmla="*/ 4211550 w 7452590"/>
                <a:gd name="connsiteY43" fmla="*/ 4678680 h 5179511"/>
                <a:gd name="connsiteX44" fmla="*/ 3800070 w 7452590"/>
                <a:gd name="connsiteY44" fmla="*/ 4592320 h 5179511"/>
                <a:gd name="connsiteX45" fmla="*/ 3540990 w 7452590"/>
                <a:gd name="connsiteY45" fmla="*/ 4765040 h 5179511"/>
                <a:gd name="connsiteX46" fmla="*/ 3261590 w 7452590"/>
                <a:gd name="connsiteY46" fmla="*/ 4739640 h 5179511"/>
                <a:gd name="connsiteX47" fmla="*/ 3038070 w 7452590"/>
                <a:gd name="connsiteY47" fmla="*/ 4759960 h 5179511"/>
                <a:gd name="connsiteX48" fmla="*/ 2799310 w 7452590"/>
                <a:gd name="connsiteY48" fmla="*/ 4577080 h 5179511"/>
                <a:gd name="connsiteX49" fmla="*/ 2413230 w 7452590"/>
                <a:gd name="connsiteY49" fmla="*/ 4439920 h 5179511"/>
                <a:gd name="connsiteX50" fmla="*/ 2159230 w 7452590"/>
                <a:gd name="connsiteY50" fmla="*/ 4180840 h 5179511"/>
                <a:gd name="connsiteX51" fmla="*/ 1956030 w 7452590"/>
                <a:gd name="connsiteY51" fmla="*/ 3916680 h 5179511"/>
                <a:gd name="connsiteX52" fmla="*/ 1092430 w 7452590"/>
                <a:gd name="connsiteY52" fmla="*/ 3860800 h 5179511"/>
                <a:gd name="connsiteX53" fmla="*/ 584430 w 7452590"/>
                <a:gd name="connsiteY53" fmla="*/ 3495040 h 5179511"/>
                <a:gd name="connsiteX54" fmla="*/ 96750 w 7452590"/>
                <a:gd name="connsiteY54" fmla="*/ 3352800 h 5179511"/>
                <a:gd name="connsiteX55" fmla="*/ 15470 w 7452590"/>
                <a:gd name="connsiteY55" fmla="*/ 2976880 h 5179511"/>
                <a:gd name="connsiteX56" fmla="*/ 101830 w 7452590"/>
                <a:gd name="connsiteY56" fmla="*/ 2641600 h 5179511"/>
                <a:gd name="connsiteX57" fmla="*/ 203430 w 7452590"/>
                <a:gd name="connsiteY57" fmla="*/ 2169160 h 5179511"/>
                <a:gd name="connsiteX58" fmla="*/ 472670 w 7452590"/>
                <a:gd name="connsiteY58" fmla="*/ 1534160 h 5179511"/>
                <a:gd name="connsiteX59" fmla="*/ 452350 w 7452590"/>
                <a:gd name="connsiteY59" fmla="*/ 609600 h 5179511"/>
                <a:gd name="connsiteX60" fmla="*/ 599670 w 7452590"/>
                <a:gd name="connsiteY60" fmla="*/ 208280 h 5179511"/>
                <a:gd name="connsiteX61" fmla="*/ 553950 w 7452590"/>
                <a:gd name="connsiteY6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486630 w 7452590"/>
                <a:gd name="connsiteY28" fmla="*/ 3088640 h 5179511"/>
                <a:gd name="connsiteX29" fmla="*/ 5679670 w 7452590"/>
                <a:gd name="connsiteY29" fmla="*/ 3439160 h 5179511"/>
                <a:gd name="connsiteX30" fmla="*/ 5852390 w 7452590"/>
                <a:gd name="connsiteY30" fmla="*/ 3581400 h 5179511"/>
                <a:gd name="connsiteX31" fmla="*/ 6121630 w 7452590"/>
                <a:gd name="connsiteY31" fmla="*/ 3754120 h 5179511"/>
                <a:gd name="connsiteX32" fmla="*/ 5969230 w 7452590"/>
                <a:gd name="connsiteY32" fmla="*/ 4033520 h 5179511"/>
                <a:gd name="connsiteX33" fmla="*/ 6218150 w 7452590"/>
                <a:gd name="connsiteY33" fmla="*/ 4206240 h 5179511"/>
                <a:gd name="connsiteX34" fmla="*/ 6340070 w 7452590"/>
                <a:gd name="connsiteY34" fmla="*/ 4653280 h 5179511"/>
                <a:gd name="connsiteX35" fmla="*/ 6187670 w 7452590"/>
                <a:gd name="connsiteY35" fmla="*/ 4836160 h 5179511"/>
                <a:gd name="connsiteX36" fmla="*/ 5796510 w 7452590"/>
                <a:gd name="connsiteY36" fmla="*/ 4836160 h 5179511"/>
                <a:gd name="connsiteX37" fmla="*/ 5806670 w 7452590"/>
                <a:gd name="connsiteY37" fmla="*/ 5161280 h 5179511"/>
                <a:gd name="connsiteX38" fmla="*/ 5537430 w 7452590"/>
                <a:gd name="connsiteY38" fmla="*/ 5161280 h 5179511"/>
                <a:gd name="connsiteX39" fmla="*/ 5151350 w 7452590"/>
                <a:gd name="connsiteY39" fmla="*/ 4942840 h 5179511"/>
                <a:gd name="connsiteX40" fmla="*/ 4770350 w 7452590"/>
                <a:gd name="connsiteY40" fmla="*/ 4902200 h 5179511"/>
                <a:gd name="connsiteX41" fmla="*/ 4485870 w 7452590"/>
                <a:gd name="connsiteY41" fmla="*/ 4632960 h 5179511"/>
                <a:gd name="connsiteX42" fmla="*/ 4211550 w 7452590"/>
                <a:gd name="connsiteY42" fmla="*/ 4678680 h 5179511"/>
                <a:gd name="connsiteX43" fmla="*/ 3800070 w 7452590"/>
                <a:gd name="connsiteY43" fmla="*/ 4592320 h 5179511"/>
                <a:gd name="connsiteX44" fmla="*/ 3540990 w 7452590"/>
                <a:gd name="connsiteY44" fmla="*/ 4765040 h 5179511"/>
                <a:gd name="connsiteX45" fmla="*/ 3261590 w 7452590"/>
                <a:gd name="connsiteY45" fmla="*/ 4739640 h 5179511"/>
                <a:gd name="connsiteX46" fmla="*/ 3038070 w 7452590"/>
                <a:gd name="connsiteY46" fmla="*/ 4759960 h 5179511"/>
                <a:gd name="connsiteX47" fmla="*/ 2799310 w 7452590"/>
                <a:gd name="connsiteY47" fmla="*/ 4577080 h 5179511"/>
                <a:gd name="connsiteX48" fmla="*/ 2413230 w 7452590"/>
                <a:gd name="connsiteY48" fmla="*/ 4439920 h 5179511"/>
                <a:gd name="connsiteX49" fmla="*/ 2159230 w 7452590"/>
                <a:gd name="connsiteY49" fmla="*/ 4180840 h 5179511"/>
                <a:gd name="connsiteX50" fmla="*/ 1956030 w 7452590"/>
                <a:gd name="connsiteY50" fmla="*/ 3916680 h 5179511"/>
                <a:gd name="connsiteX51" fmla="*/ 1092430 w 7452590"/>
                <a:gd name="connsiteY51" fmla="*/ 3860800 h 5179511"/>
                <a:gd name="connsiteX52" fmla="*/ 584430 w 7452590"/>
                <a:gd name="connsiteY52" fmla="*/ 3495040 h 5179511"/>
                <a:gd name="connsiteX53" fmla="*/ 96750 w 7452590"/>
                <a:gd name="connsiteY53" fmla="*/ 3352800 h 5179511"/>
                <a:gd name="connsiteX54" fmla="*/ 15470 w 7452590"/>
                <a:gd name="connsiteY54" fmla="*/ 2976880 h 5179511"/>
                <a:gd name="connsiteX55" fmla="*/ 101830 w 7452590"/>
                <a:gd name="connsiteY55" fmla="*/ 2641600 h 5179511"/>
                <a:gd name="connsiteX56" fmla="*/ 203430 w 7452590"/>
                <a:gd name="connsiteY56" fmla="*/ 2169160 h 5179511"/>
                <a:gd name="connsiteX57" fmla="*/ 472670 w 7452590"/>
                <a:gd name="connsiteY57" fmla="*/ 1534160 h 5179511"/>
                <a:gd name="connsiteX58" fmla="*/ 452350 w 7452590"/>
                <a:gd name="connsiteY58" fmla="*/ 609600 h 5179511"/>
                <a:gd name="connsiteX59" fmla="*/ 599670 w 7452590"/>
                <a:gd name="connsiteY59" fmla="*/ 208280 h 5179511"/>
                <a:gd name="connsiteX60" fmla="*/ 553950 w 7452590"/>
                <a:gd name="connsiteY6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796510 w 7452590"/>
                <a:gd name="connsiteY25" fmla="*/ 2529840 h 5179511"/>
                <a:gd name="connsiteX26" fmla="*/ 5715230 w 7452590"/>
                <a:gd name="connsiteY26" fmla="*/ 2621280 h 5179511"/>
                <a:gd name="connsiteX27" fmla="*/ 5486630 w 7452590"/>
                <a:gd name="connsiteY27" fmla="*/ 3088640 h 5179511"/>
                <a:gd name="connsiteX28" fmla="*/ 5679670 w 7452590"/>
                <a:gd name="connsiteY28" fmla="*/ 3439160 h 5179511"/>
                <a:gd name="connsiteX29" fmla="*/ 5852390 w 7452590"/>
                <a:gd name="connsiteY29" fmla="*/ 3581400 h 5179511"/>
                <a:gd name="connsiteX30" fmla="*/ 6121630 w 7452590"/>
                <a:gd name="connsiteY30" fmla="*/ 3754120 h 5179511"/>
                <a:gd name="connsiteX31" fmla="*/ 5969230 w 7452590"/>
                <a:gd name="connsiteY31" fmla="*/ 4033520 h 5179511"/>
                <a:gd name="connsiteX32" fmla="*/ 6218150 w 7452590"/>
                <a:gd name="connsiteY32" fmla="*/ 4206240 h 5179511"/>
                <a:gd name="connsiteX33" fmla="*/ 6340070 w 7452590"/>
                <a:gd name="connsiteY33" fmla="*/ 4653280 h 5179511"/>
                <a:gd name="connsiteX34" fmla="*/ 6187670 w 7452590"/>
                <a:gd name="connsiteY34" fmla="*/ 4836160 h 5179511"/>
                <a:gd name="connsiteX35" fmla="*/ 5796510 w 7452590"/>
                <a:gd name="connsiteY35" fmla="*/ 4836160 h 5179511"/>
                <a:gd name="connsiteX36" fmla="*/ 5806670 w 7452590"/>
                <a:gd name="connsiteY36" fmla="*/ 5161280 h 5179511"/>
                <a:gd name="connsiteX37" fmla="*/ 5537430 w 7452590"/>
                <a:gd name="connsiteY37" fmla="*/ 5161280 h 5179511"/>
                <a:gd name="connsiteX38" fmla="*/ 5151350 w 7452590"/>
                <a:gd name="connsiteY38" fmla="*/ 4942840 h 5179511"/>
                <a:gd name="connsiteX39" fmla="*/ 4770350 w 7452590"/>
                <a:gd name="connsiteY39" fmla="*/ 4902200 h 5179511"/>
                <a:gd name="connsiteX40" fmla="*/ 4485870 w 7452590"/>
                <a:gd name="connsiteY40" fmla="*/ 4632960 h 5179511"/>
                <a:gd name="connsiteX41" fmla="*/ 4211550 w 7452590"/>
                <a:gd name="connsiteY41" fmla="*/ 4678680 h 5179511"/>
                <a:gd name="connsiteX42" fmla="*/ 3800070 w 7452590"/>
                <a:gd name="connsiteY42" fmla="*/ 4592320 h 5179511"/>
                <a:gd name="connsiteX43" fmla="*/ 3540990 w 7452590"/>
                <a:gd name="connsiteY43" fmla="*/ 4765040 h 5179511"/>
                <a:gd name="connsiteX44" fmla="*/ 3261590 w 7452590"/>
                <a:gd name="connsiteY44" fmla="*/ 4739640 h 5179511"/>
                <a:gd name="connsiteX45" fmla="*/ 3038070 w 7452590"/>
                <a:gd name="connsiteY45" fmla="*/ 4759960 h 5179511"/>
                <a:gd name="connsiteX46" fmla="*/ 2799310 w 7452590"/>
                <a:gd name="connsiteY46" fmla="*/ 4577080 h 5179511"/>
                <a:gd name="connsiteX47" fmla="*/ 2413230 w 7452590"/>
                <a:gd name="connsiteY47" fmla="*/ 4439920 h 5179511"/>
                <a:gd name="connsiteX48" fmla="*/ 2159230 w 7452590"/>
                <a:gd name="connsiteY48" fmla="*/ 4180840 h 5179511"/>
                <a:gd name="connsiteX49" fmla="*/ 1956030 w 7452590"/>
                <a:gd name="connsiteY49" fmla="*/ 3916680 h 5179511"/>
                <a:gd name="connsiteX50" fmla="*/ 1092430 w 7452590"/>
                <a:gd name="connsiteY50" fmla="*/ 3860800 h 5179511"/>
                <a:gd name="connsiteX51" fmla="*/ 584430 w 7452590"/>
                <a:gd name="connsiteY51" fmla="*/ 3495040 h 5179511"/>
                <a:gd name="connsiteX52" fmla="*/ 96750 w 7452590"/>
                <a:gd name="connsiteY52" fmla="*/ 3352800 h 5179511"/>
                <a:gd name="connsiteX53" fmla="*/ 15470 w 7452590"/>
                <a:gd name="connsiteY53" fmla="*/ 2976880 h 5179511"/>
                <a:gd name="connsiteX54" fmla="*/ 101830 w 7452590"/>
                <a:gd name="connsiteY54" fmla="*/ 2641600 h 5179511"/>
                <a:gd name="connsiteX55" fmla="*/ 203430 w 7452590"/>
                <a:gd name="connsiteY55" fmla="*/ 2169160 h 5179511"/>
                <a:gd name="connsiteX56" fmla="*/ 472670 w 7452590"/>
                <a:gd name="connsiteY56" fmla="*/ 1534160 h 5179511"/>
                <a:gd name="connsiteX57" fmla="*/ 452350 w 7452590"/>
                <a:gd name="connsiteY57" fmla="*/ 609600 h 5179511"/>
                <a:gd name="connsiteX58" fmla="*/ 599670 w 7452590"/>
                <a:gd name="connsiteY58" fmla="*/ 208280 h 5179511"/>
                <a:gd name="connsiteX59" fmla="*/ 553950 w 7452590"/>
                <a:gd name="connsiteY59"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796510 w 7452590"/>
                <a:gd name="connsiteY24" fmla="*/ 2529840 h 5179511"/>
                <a:gd name="connsiteX25" fmla="*/ 5715230 w 7452590"/>
                <a:gd name="connsiteY25" fmla="*/ 2621280 h 5179511"/>
                <a:gd name="connsiteX26" fmla="*/ 5486630 w 7452590"/>
                <a:gd name="connsiteY26" fmla="*/ 3088640 h 5179511"/>
                <a:gd name="connsiteX27" fmla="*/ 5679670 w 7452590"/>
                <a:gd name="connsiteY27" fmla="*/ 3439160 h 5179511"/>
                <a:gd name="connsiteX28" fmla="*/ 5852390 w 7452590"/>
                <a:gd name="connsiteY28" fmla="*/ 3581400 h 5179511"/>
                <a:gd name="connsiteX29" fmla="*/ 6121630 w 7452590"/>
                <a:gd name="connsiteY29" fmla="*/ 3754120 h 5179511"/>
                <a:gd name="connsiteX30" fmla="*/ 5969230 w 7452590"/>
                <a:gd name="connsiteY30" fmla="*/ 4033520 h 5179511"/>
                <a:gd name="connsiteX31" fmla="*/ 6218150 w 7452590"/>
                <a:gd name="connsiteY31" fmla="*/ 4206240 h 5179511"/>
                <a:gd name="connsiteX32" fmla="*/ 6340070 w 7452590"/>
                <a:gd name="connsiteY32" fmla="*/ 4653280 h 5179511"/>
                <a:gd name="connsiteX33" fmla="*/ 6187670 w 7452590"/>
                <a:gd name="connsiteY33" fmla="*/ 4836160 h 5179511"/>
                <a:gd name="connsiteX34" fmla="*/ 5796510 w 7452590"/>
                <a:gd name="connsiteY34" fmla="*/ 4836160 h 5179511"/>
                <a:gd name="connsiteX35" fmla="*/ 5806670 w 7452590"/>
                <a:gd name="connsiteY35" fmla="*/ 5161280 h 5179511"/>
                <a:gd name="connsiteX36" fmla="*/ 5537430 w 7452590"/>
                <a:gd name="connsiteY36" fmla="*/ 5161280 h 5179511"/>
                <a:gd name="connsiteX37" fmla="*/ 5151350 w 7452590"/>
                <a:gd name="connsiteY37" fmla="*/ 4942840 h 5179511"/>
                <a:gd name="connsiteX38" fmla="*/ 4770350 w 7452590"/>
                <a:gd name="connsiteY38" fmla="*/ 4902200 h 5179511"/>
                <a:gd name="connsiteX39" fmla="*/ 4485870 w 7452590"/>
                <a:gd name="connsiteY39" fmla="*/ 4632960 h 5179511"/>
                <a:gd name="connsiteX40" fmla="*/ 4211550 w 7452590"/>
                <a:gd name="connsiteY40" fmla="*/ 4678680 h 5179511"/>
                <a:gd name="connsiteX41" fmla="*/ 3800070 w 7452590"/>
                <a:gd name="connsiteY41" fmla="*/ 4592320 h 5179511"/>
                <a:gd name="connsiteX42" fmla="*/ 3540990 w 7452590"/>
                <a:gd name="connsiteY42" fmla="*/ 4765040 h 5179511"/>
                <a:gd name="connsiteX43" fmla="*/ 3261590 w 7452590"/>
                <a:gd name="connsiteY43" fmla="*/ 4739640 h 5179511"/>
                <a:gd name="connsiteX44" fmla="*/ 3038070 w 7452590"/>
                <a:gd name="connsiteY44" fmla="*/ 4759960 h 5179511"/>
                <a:gd name="connsiteX45" fmla="*/ 2799310 w 7452590"/>
                <a:gd name="connsiteY45" fmla="*/ 4577080 h 5179511"/>
                <a:gd name="connsiteX46" fmla="*/ 2413230 w 7452590"/>
                <a:gd name="connsiteY46" fmla="*/ 4439920 h 5179511"/>
                <a:gd name="connsiteX47" fmla="*/ 2159230 w 7452590"/>
                <a:gd name="connsiteY47" fmla="*/ 4180840 h 5179511"/>
                <a:gd name="connsiteX48" fmla="*/ 1956030 w 7452590"/>
                <a:gd name="connsiteY48" fmla="*/ 3916680 h 5179511"/>
                <a:gd name="connsiteX49" fmla="*/ 1092430 w 7452590"/>
                <a:gd name="connsiteY49" fmla="*/ 3860800 h 5179511"/>
                <a:gd name="connsiteX50" fmla="*/ 584430 w 7452590"/>
                <a:gd name="connsiteY50" fmla="*/ 3495040 h 5179511"/>
                <a:gd name="connsiteX51" fmla="*/ 96750 w 7452590"/>
                <a:gd name="connsiteY51" fmla="*/ 3352800 h 5179511"/>
                <a:gd name="connsiteX52" fmla="*/ 15470 w 7452590"/>
                <a:gd name="connsiteY52" fmla="*/ 2976880 h 5179511"/>
                <a:gd name="connsiteX53" fmla="*/ 101830 w 7452590"/>
                <a:gd name="connsiteY53" fmla="*/ 2641600 h 5179511"/>
                <a:gd name="connsiteX54" fmla="*/ 203430 w 7452590"/>
                <a:gd name="connsiteY54" fmla="*/ 2169160 h 5179511"/>
                <a:gd name="connsiteX55" fmla="*/ 472670 w 7452590"/>
                <a:gd name="connsiteY55" fmla="*/ 1534160 h 5179511"/>
                <a:gd name="connsiteX56" fmla="*/ 452350 w 7452590"/>
                <a:gd name="connsiteY56" fmla="*/ 609600 h 5179511"/>
                <a:gd name="connsiteX57" fmla="*/ 599670 w 7452590"/>
                <a:gd name="connsiteY57" fmla="*/ 208280 h 5179511"/>
                <a:gd name="connsiteX58" fmla="*/ 553950 w 7452590"/>
                <a:gd name="connsiteY5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715230 w 7452590"/>
                <a:gd name="connsiteY25" fmla="*/ 2621280 h 5179511"/>
                <a:gd name="connsiteX26" fmla="*/ 5486630 w 7452590"/>
                <a:gd name="connsiteY26" fmla="*/ 3088640 h 5179511"/>
                <a:gd name="connsiteX27" fmla="*/ 5679670 w 7452590"/>
                <a:gd name="connsiteY27" fmla="*/ 3439160 h 5179511"/>
                <a:gd name="connsiteX28" fmla="*/ 5852390 w 7452590"/>
                <a:gd name="connsiteY28" fmla="*/ 3581400 h 5179511"/>
                <a:gd name="connsiteX29" fmla="*/ 6121630 w 7452590"/>
                <a:gd name="connsiteY29" fmla="*/ 3754120 h 5179511"/>
                <a:gd name="connsiteX30" fmla="*/ 5969230 w 7452590"/>
                <a:gd name="connsiteY30" fmla="*/ 4033520 h 5179511"/>
                <a:gd name="connsiteX31" fmla="*/ 6218150 w 7452590"/>
                <a:gd name="connsiteY31" fmla="*/ 4206240 h 5179511"/>
                <a:gd name="connsiteX32" fmla="*/ 6340070 w 7452590"/>
                <a:gd name="connsiteY32" fmla="*/ 4653280 h 5179511"/>
                <a:gd name="connsiteX33" fmla="*/ 6187670 w 7452590"/>
                <a:gd name="connsiteY33" fmla="*/ 4836160 h 5179511"/>
                <a:gd name="connsiteX34" fmla="*/ 5796510 w 7452590"/>
                <a:gd name="connsiteY34" fmla="*/ 4836160 h 5179511"/>
                <a:gd name="connsiteX35" fmla="*/ 5806670 w 7452590"/>
                <a:gd name="connsiteY35" fmla="*/ 5161280 h 5179511"/>
                <a:gd name="connsiteX36" fmla="*/ 5537430 w 7452590"/>
                <a:gd name="connsiteY36" fmla="*/ 5161280 h 5179511"/>
                <a:gd name="connsiteX37" fmla="*/ 5151350 w 7452590"/>
                <a:gd name="connsiteY37" fmla="*/ 4942840 h 5179511"/>
                <a:gd name="connsiteX38" fmla="*/ 4770350 w 7452590"/>
                <a:gd name="connsiteY38" fmla="*/ 4902200 h 5179511"/>
                <a:gd name="connsiteX39" fmla="*/ 4485870 w 7452590"/>
                <a:gd name="connsiteY39" fmla="*/ 4632960 h 5179511"/>
                <a:gd name="connsiteX40" fmla="*/ 4211550 w 7452590"/>
                <a:gd name="connsiteY40" fmla="*/ 4678680 h 5179511"/>
                <a:gd name="connsiteX41" fmla="*/ 3800070 w 7452590"/>
                <a:gd name="connsiteY41" fmla="*/ 4592320 h 5179511"/>
                <a:gd name="connsiteX42" fmla="*/ 3540990 w 7452590"/>
                <a:gd name="connsiteY42" fmla="*/ 4765040 h 5179511"/>
                <a:gd name="connsiteX43" fmla="*/ 3261590 w 7452590"/>
                <a:gd name="connsiteY43" fmla="*/ 4739640 h 5179511"/>
                <a:gd name="connsiteX44" fmla="*/ 3038070 w 7452590"/>
                <a:gd name="connsiteY44" fmla="*/ 4759960 h 5179511"/>
                <a:gd name="connsiteX45" fmla="*/ 2799310 w 7452590"/>
                <a:gd name="connsiteY45" fmla="*/ 4577080 h 5179511"/>
                <a:gd name="connsiteX46" fmla="*/ 2413230 w 7452590"/>
                <a:gd name="connsiteY46" fmla="*/ 4439920 h 5179511"/>
                <a:gd name="connsiteX47" fmla="*/ 2159230 w 7452590"/>
                <a:gd name="connsiteY47" fmla="*/ 4180840 h 5179511"/>
                <a:gd name="connsiteX48" fmla="*/ 1956030 w 7452590"/>
                <a:gd name="connsiteY48" fmla="*/ 3916680 h 5179511"/>
                <a:gd name="connsiteX49" fmla="*/ 1092430 w 7452590"/>
                <a:gd name="connsiteY49" fmla="*/ 3860800 h 5179511"/>
                <a:gd name="connsiteX50" fmla="*/ 584430 w 7452590"/>
                <a:gd name="connsiteY50" fmla="*/ 3495040 h 5179511"/>
                <a:gd name="connsiteX51" fmla="*/ 96750 w 7452590"/>
                <a:gd name="connsiteY51" fmla="*/ 3352800 h 5179511"/>
                <a:gd name="connsiteX52" fmla="*/ 15470 w 7452590"/>
                <a:gd name="connsiteY52" fmla="*/ 2976880 h 5179511"/>
                <a:gd name="connsiteX53" fmla="*/ 101830 w 7452590"/>
                <a:gd name="connsiteY53" fmla="*/ 2641600 h 5179511"/>
                <a:gd name="connsiteX54" fmla="*/ 203430 w 7452590"/>
                <a:gd name="connsiteY54" fmla="*/ 2169160 h 5179511"/>
                <a:gd name="connsiteX55" fmla="*/ 472670 w 7452590"/>
                <a:gd name="connsiteY55" fmla="*/ 1534160 h 5179511"/>
                <a:gd name="connsiteX56" fmla="*/ 452350 w 7452590"/>
                <a:gd name="connsiteY56" fmla="*/ 609600 h 5179511"/>
                <a:gd name="connsiteX57" fmla="*/ 599670 w 7452590"/>
                <a:gd name="connsiteY57" fmla="*/ 208280 h 5179511"/>
                <a:gd name="connsiteX58" fmla="*/ 553950 w 7452590"/>
                <a:gd name="connsiteY5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486630 w 7452590"/>
                <a:gd name="connsiteY25" fmla="*/ 308864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486630 w 7452590"/>
                <a:gd name="connsiteY25" fmla="*/ 308864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537430 w 7452590"/>
                <a:gd name="connsiteY25" fmla="*/ 310896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655030 w 7452590"/>
                <a:gd name="connsiteY17" fmla="*/ 165100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537430 w 7452590"/>
                <a:gd name="connsiteY25" fmla="*/ 310896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655030 w 7452590"/>
                <a:gd name="connsiteY16" fmla="*/ 1651000 h 5179511"/>
                <a:gd name="connsiteX17" fmla="*/ 6558510 w 7452590"/>
                <a:gd name="connsiteY17" fmla="*/ 1767840 h 5179511"/>
                <a:gd name="connsiteX18" fmla="*/ 6436590 w 7452590"/>
                <a:gd name="connsiteY18" fmla="*/ 18186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78550 w 7452590"/>
                <a:gd name="connsiteY15" fmla="*/ 1645920 h 5179511"/>
                <a:gd name="connsiteX16" fmla="*/ 6655030 w 7452590"/>
                <a:gd name="connsiteY16" fmla="*/ 1651000 h 5179511"/>
                <a:gd name="connsiteX17" fmla="*/ 6558510 w 7452590"/>
                <a:gd name="connsiteY17" fmla="*/ 1767840 h 5179511"/>
                <a:gd name="connsiteX18" fmla="*/ 6436590 w 7452590"/>
                <a:gd name="connsiteY18" fmla="*/ 18186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36590 w 7452590"/>
                <a:gd name="connsiteY18" fmla="*/ 18186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34620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279870 w 7452590"/>
                <a:gd name="connsiteY12" fmla="*/ 1336040 h 5179511"/>
                <a:gd name="connsiteX13" fmla="*/ 6995390 w 7452590"/>
                <a:gd name="connsiteY13" fmla="*/ 1483360 h 5179511"/>
                <a:gd name="connsiteX14" fmla="*/ 6878550 w 7452590"/>
                <a:gd name="connsiteY14" fmla="*/ 1645920 h 5179511"/>
                <a:gd name="connsiteX15" fmla="*/ 6680430 w 7452590"/>
                <a:gd name="connsiteY15" fmla="*/ 1635760 h 5179511"/>
                <a:gd name="connsiteX16" fmla="*/ 6558510 w 7452590"/>
                <a:gd name="connsiteY16" fmla="*/ 1767840 h 5179511"/>
                <a:gd name="connsiteX17" fmla="*/ 6426430 w 7452590"/>
                <a:gd name="connsiteY17" fmla="*/ 1920240 h 5179511"/>
                <a:gd name="connsiteX18" fmla="*/ 6375630 w 7452590"/>
                <a:gd name="connsiteY18" fmla="*/ 2032000 h 5179511"/>
                <a:gd name="connsiteX19" fmla="*/ 6304510 w 7452590"/>
                <a:gd name="connsiteY19" fmla="*/ 2113280 h 5179511"/>
                <a:gd name="connsiteX20" fmla="*/ 6111470 w 7452590"/>
                <a:gd name="connsiteY20" fmla="*/ 2265680 h 5179511"/>
                <a:gd name="connsiteX21" fmla="*/ 5893030 w 7452590"/>
                <a:gd name="connsiteY21" fmla="*/ 2514600 h 5179511"/>
                <a:gd name="connsiteX22" fmla="*/ 5537430 w 7452590"/>
                <a:gd name="connsiteY22" fmla="*/ 3108960 h 5179511"/>
                <a:gd name="connsiteX23" fmla="*/ 5679670 w 7452590"/>
                <a:gd name="connsiteY23" fmla="*/ 3439160 h 5179511"/>
                <a:gd name="connsiteX24" fmla="*/ 5852390 w 7452590"/>
                <a:gd name="connsiteY24" fmla="*/ 3581400 h 5179511"/>
                <a:gd name="connsiteX25" fmla="*/ 6121630 w 7452590"/>
                <a:gd name="connsiteY25" fmla="*/ 3754120 h 5179511"/>
                <a:gd name="connsiteX26" fmla="*/ 5969230 w 7452590"/>
                <a:gd name="connsiteY26" fmla="*/ 4033520 h 5179511"/>
                <a:gd name="connsiteX27" fmla="*/ 6218150 w 7452590"/>
                <a:gd name="connsiteY27" fmla="*/ 4206240 h 5179511"/>
                <a:gd name="connsiteX28" fmla="*/ 6340070 w 7452590"/>
                <a:gd name="connsiteY28" fmla="*/ 4653280 h 5179511"/>
                <a:gd name="connsiteX29" fmla="*/ 6187670 w 7452590"/>
                <a:gd name="connsiteY29" fmla="*/ 4836160 h 5179511"/>
                <a:gd name="connsiteX30" fmla="*/ 5796510 w 7452590"/>
                <a:gd name="connsiteY30" fmla="*/ 4836160 h 5179511"/>
                <a:gd name="connsiteX31" fmla="*/ 5806670 w 7452590"/>
                <a:gd name="connsiteY31" fmla="*/ 5161280 h 5179511"/>
                <a:gd name="connsiteX32" fmla="*/ 5537430 w 7452590"/>
                <a:gd name="connsiteY32" fmla="*/ 5161280 h 5179511"/>
                <a:gd name="connsiteX33" fmla="*/ 5151350 w 7452590"/>
                <a:gd name="connsiteY33" fmla="*/ 4942840 h 5179511"/>
                <a:gd name="connsiteX34" fmla="*/ 4770350 w 7452590"/>
                <a:gd name="connsiteY34" fmla="*/ 4902200 h 5179511"/>
                <a:gd name="connsiteX35" fmla="*/ 4485870 w 7452590"/>
                <a:gd name="connsiteY35" fmla="*/ 4632960 h 5179511"/>
                <a:gd name="connsiteX36" fmla="*/ 4211550 w 7452590"/>
                <a:gd name="connsiteY36" fmla="*/ 4678680 h 5179511"/>
                <a:gd name="connsiteX37" fmla="*/ 3800070 w 7452590"/>
                <a:gd name="connsiteY37" fmla="*/ 4592320 h 5179511"/>
                <a:gd name="connsiteX38" fmla="*/ 3540990 w 7452590"/>
                <a:gd name="connsiteY38" fmla="*/ 4765040 h 5179511"/>
                <a:gd name="connsiteX39" fmla="*/ 3261590 w 7452590"/>
                <a:gd name="connsiteY39" fmla="*/ 4739640 h 5179511"/>
                <a:gd name="connsiteX40" fmla="*/ 3038070 w 7452590"/>
                <a:gd name="connsiteY40" fmla="*/ 4759960 h 5179511"/>
                <a:gd name="connsiteX41" fmla="*/ 2799310 w 7452590"/>
                <a:gd name="connsiteY41" fmla="*/ 4577080 h 5179511"/>
                <a:gd name="connsiteX42" fmla="*/ 2413230 w 7452590"/>
                <a:gd name="connsiteY42" fmla="*/ 4439920 h 5179511"/>
                <a:gd name="connsiteX43" fmla="*/ 2159230 w 7452590"/>
                <a:gd name="connsiteY43" fmla="*/ 4180840 h 5179511"/>
                <a:gd name="connsiteX44" fmla="*/ 1956030 w 7452590"/>
                <a:gd name="connsiteY44" fmla="*/ 3916680 h 5179511"/>
                <a:gd name="connsiteX45" fmla="*/ 1092430 w 7452590"/>
                <a:gd name="connsiteY45" fmla="*/ 3860800 h 5179511"/>
                <a:gd name="connsiteX46" fmla="*/ 584430 w 7452590"/>
                <a:gd name="connsiteY46" fmla="*/ 3495040 h 5179511"/>
                <a:gd name="connsiteX47" fmla="*/ 96750 w 7452590"/>
                <a:gd name="connsiteY47" fmla="*/ 3352800 h 5179511"/>
                <a:gd name="connsiteX48" fmla="*/ 15470 w 7452590"/>
                <a:gd name="connsiteY48" fmla="*/ 2976880 h 5179511"/>
                <a:gd name="connsiteX49" fmla="*/ 101830 w 7452590"/>
                <a:gd name="connsiteY49" fmla="*/ 2641600 h 5179511"/>
                <a:gd name="connsiteX50" fmla="*/ 203430 w 7452590"/>
                <a:gd name="connsiteY50" fmla="*/ 2169160 h 5179511"/>
                <a:gd name="connsiteX51" fmla="*/ 472670 w 7452590"/>
                <a:gd name="connsiteY51" fmla="*/ 1534160 h 5179511"/>
                <a:gd name="connsiteX52" fmla="*/ 452350 w 7452590"/>
                <a:gd name="connsiteY52" fmla="*/ 609600 h 5179511"/>
                <a:gd name="connsiteX53" fmla="*/ 599670 w 7452590"/>
                <a:gd name="connsiteY53" fmla="*/ 208280 h 5179511"/>
                <a:gd name="connsiteX54" fmla="*/ 553950 w 7452590"/>
                <a:gd name="connsiteY5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152870 w 7452590"/>
                <a:gd name="connsiteY11" fmla="*/ 1036320 h 5179511"/>
                <a:gd name="connsiteX12" fmla="*/ 7279870 w 7452590"/>
                <a:gd name="connsiteY12" fmla="*/ 1336040 h 5179511"/>
                <a:gd name="connsiteX13" fmla="*/ 6995390 w 7452590"/>
                <a:gd name="connsiteY13" fmla="*/ 1483360 h 5179511"/>
                <a:gd name="connsiteX14" fmla="*/ 6878550 w 7452590"/>
                <a:gd name="connsiteY14" fmla="*/ 1645920 h 5179511"/>
                <a:gd name="connsiteX15" fmla="*/ 6680430 w 7452590"/>
                <a:gd name="connsiteY15" fmla="*/ 1635760 h 5179511"/>
                <a:gd name="connsiteX16" fmla="*/ 6558510 w 7452590"/>
                <a:gd name="connsiteY16" fmla="*/ 1767840 h 5179511"/>
                <a:gd name="connsiteX17" fmla="*/ 6426430 w 7452590"/>
                <a:gd name="connsiteY17" fmla="*/ 1920240 h 5179511"/>
                <a:gd name="connsiteX18" fmla="*/ 6375630 w 7452590"/>
                <a:gd name="connsiteY18" fmla="*/ 2032000 h 5179511"/>
                <a:gd name="connsiteX19" fmla="*/ 6304510 w 7452590"/>
                <a:gd name="connsiteY19" fmla="*/ 2113280 h 5179511"/>
                <a:gd name="connsiteX20" fmla="*/ 6111470 w 7452590"/>
                <a:gd name="connsiteY20" fmla="*/ 2265680 h 5179511"/>
                <a:gd name="connsiteX21" fmla="*/ 5893030 w 7452590"/>
                <a:gd name="connsiteY21" fmla="*/ 2514600 h 5179511"/>
                <a:gd name="connsiteX22" fmla="*/ 5537430 w 7452590"/>
                <a:gd name="connsiteY22" fmla="*/ 3108960 h 5179511"/>
                <a:gd name="connsiteX23" fmla="*/ 5679670 w 7452590"/>
                <a:gd name="connsiteY23" fmla="*/ 3439160 h 5179511"/>
                <a:gd name="connsiteX24" fmla="*/ 5852390 w 7452590"/>
                <a:gd name="connsiteY24" fmla="*/ 3581400 h 5179511"/>
                <a:gd name="connsiteX25" fmla="*/ 6121630 w 7452590"/>
                <a:gd name="connsiteY25" fmla="*/ 3754120 h 5179511"/>
                <a:gd name="connsiteX26" fmla="*/ 5969230 w 7452590"/>
                <a:gd name="connsiteY26" fmla="*/ 4033520 h 5179511"/>
                <a:gd name="connsiteX27" fmla="*/ 6218150 w 7452590"/>
                <a:gd name="connsiteY27" fmla="*/ 4206240 h 5179511"/>
                <a:gd name="connsiteX28" fmla="*/ 6340070 w 7452590"/>
                <a:gd name="connsiteY28" fmla="*/ 4653280 h 5179511"/>
                <a:gd name="connsiteX29" fmla="*/ 6187670 w 7452590"/>
                <a:gd name="connsiteY29" fmla="*/ 4836160 h 5179511"/>
                <a:gd name="connsiteX30" fmla="*/ 5796510 w 7452590"/>
                <a:gd name="connsiteY30" fmla="*/ 4836160 h 5179511"/>
                <a:gd name="connsiteX31" fmla="*/ 5806670 w 7452590"/>
                <a:gd name="connsiteY31" fmla="*/ 5161280 h 5179511"/>
                <a:gd name="connsiteX32" fmla="*/ 5537430 w 7452590"/>
                <a:gd name="connsiteY32" fmla="*/ 5161280 h 5179511"/>
                <a:gd name="connsiteX33" fmla="*/ 5151350 w 7452590"/>
                <a:gd name="connsiteY33" fmla="*/ 4942840 h 5179511"/>
                <a:gd name="connsiteX34" fmla="*/ 4770350 w 7452590"/>
                <a:gd name="connsiteY34" fmla="*/ 4902200 h 5179511"/>
                <a:gd name="connsiteX35" fmla="*/ 4485870 w 7452590"/>
                <a:gd name="connsiteY35" fmla="*/ 4632960 h 5179511"/>
                <a:gd name="connsiteX36" fmla="*/ 4211550 w 7452590"/>
                <a:gd name="connsiteY36" fmla="*/ 4678680 h 5179511"/>
                <a:gd name="connsiteX37" fmla="*/ 3800070 w 7452590"/>
                <a:gd name="connsiteY37" fmla="*/ 4592320 h 5179511"/>
                <a:gd name="connsiteX38" fmla="*/ 3540990 w 7452590"/>
                <a:gd name="connsiteY38" fmla="*/ 4765040 h 5179511"/>
                <a:gd name="connsiteX39" fmla="*/ 3261590 w 7452590"/>
                <a:gd name="connsiteY39" fmla="*/ 4739640 h 5179511"/>
                <a:gd name="connsiteX40" fmla="*/ 3038070 w 7452590"/>
                <a:gd name="connsiteY40" fmla="*/ 4759960 h 5179511"/>
                <a:gd name="connsiteX41" fmla="*/ 2799310 w 7452590"/>
                <a:gd name="connsiteY41" fmla="*/ 4577080 h 5179511"/>
                <a:gd name="connsiteX42" fmla="*/ 2413230 w 7452590"/>
                <a:gd name="connsiteY42" fmla="*/ 4439920 h 5179511"/>
                <a:gd name="connsiteX43" fmla="*/ 2159230 w 7452590"/>
                <a:gd name="connsiteY43" fmla="*/ 4180840 h 5179511"/>
                <a:gd name="connsiteX44" fmla="*/ 1956030 w 7452590"/>
                <a:gd name="connsiteY44" fmla="*/ 3916680 h 5179511"/>
                <a:gd name="connsiteX45" fmla="*/ 1092430 w 7452590"/>
                <a:gd name="connsiteY45" fmla="*/ 3860800 h 5179511"/>
                <a:gd name="connsiteX46" fmla="*/ 584430 w 7452590"/>
                <a:gd name="connsiteY46" fmla="*/ 3495040 h 5179511"/>
                <a:gd name="connsiteX47" fmla="*/ 96750 w 7452590"/>
                <a:gd name="connsiteY47" fmla="*/ 3352800 h 5179511"/>
                <a:gd name="connsiteX48" fmla="*/ 15470 w 7452590"/>
                <a:gd name="connsiteY48" fmla="*/ 2976880 h 5179511"/>
                <a:gd name="connsiteX49" fmla="*/ 101830 w 7452590"/>
                <a:gd name="connsiteY49" fmla="*/ 2641600 h 5179511"/>
                <a:gd name="connsiteX50" fmla="*/ 203430 w 7452590"/>
                <a:gd name="connsiteY50" fmla="*/ 2169160 h 5179511"/>
                <a:gd name="connsiteX51" fmla="*/ 472670 w 7452590"/>
                <a:gd name="connsiteY51" fmla="*/ 1534160 h 5179511"/>
                <a:gd name="connsiteX52" fmla="*/ 452350 w 7452590"/>
                <a:gd name="connsiteY52" fmla="*/ 609600 h 5179511"/>
                <a:gd name="connsiteX53" fmla="*/ 599670 w 7452590"/>
                <a:gd name="connsiteY53" fmla="*/ 208280 h 5179511"/>
                <a:gd name="connsiteX54" fmla="*/ 553950 w 7452590"/>
                <a:gd name="connsiteY5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152870 w 7452590"/>
                <a:gd name="connsiteY11" fmla="*/ 1036320 h 5179511"/>
                <a:gd name="connsiteX12" fmla="*/ 7218910 w 7452590"/>
                <a:gd name="connsiteY12" fmla="*/ 1320800 h 5179511"/>
                <a:gd name="connsiteX13" fmla="*/ 6995390 w 7452590"/>
                <a:gd name="connsiteY13" fmla="*/ 1483360 h 5179511"/>
                <a:gd name="connsiteX14" fmla="*/ 6878550 w 7452590"/>
                <a:gd name="connsiteY14" fmla="*/ 1645920 h 5179511"/>
                <a:gd name="connsiteX15" fmla="*/ 6680430 w 7452590"/>
                <a:gd name="connsiteY15" fmla="*/ 1635760 h 5179511"/>
                <a:gd name="connsiteX16" fmla="*/ 6558510 w 7452590"/>
                <a:gd name="connsiteY16" fmla="*/ 1767840 h 5179511"/>
                <a:gd name="connsiteX17" fmla="*/ 6426430 w 7452590"/>
                <a:gd name="connsiteY17" fmla="*/ 1920240 h 5179511"/>
                <a:gd name="connsiteX18" fmla="*/ 6375630 w 7452590"/>
                <a:gd name="connsiteY18" fmla="*/ 2032000 h 5179511"/>
                <a:gd name="connsiteX19" fmla="*/ 6304510 w 7452590"/>
                <a:gd name="connsiteY19" fmla="*/ 2113280 h 5179511"/>
                <a:gd name="connsiteX20" fmla="*/ 6111470 w 7452590"/>
                <a:gd name="connsiteY20" fmla="*/ 2265680 h 5179511"/>
                <a:gd name="connsiteX21" fmla="*/ 5893030 w 7452590"/>
                <a:gd name="connsiteY21" fmla="*/ 2514600 h 5179511"/>
                <a:gd name="connsiteX22" fmla="*/ 5537430 w 7452590"/>
                <a:gd name="connsiteY22" fmla="*/ 3108960 h 5179511"/>
                <a:gd name="connsiteX23" fmla="*/ 5679670 w 7452590"/>
                <a:gd name="connsiteY23" fmla="*/ 3439160 h 5179511"/>
                <a:gd name="connsiteX24" fmla="*/ 5852390 w 7452590"/>
                <a:gd name="connsiteY24" fmla="*/ 3581400 h 5179511"/>
                <a:gd name="connsiteX25" fmla="*/ 6121630 w 7452590"/>
                <a:gd name="connsiteY25" fmla="*/ 3754120 h 5179511"/>
                <a:gd name="connsiteX26" fmla="*/ 5969230 w 7452590"/>
                <a:gd name="connsiteY26" fmla="*/ 4033520 h 5179511"/>
                <a:gd name="connsiteX27" fmla="*/ 6218150 w 7452590"/>
                <a:gd name="connsiteY27" fmla="*/ 4206240 h 5179511"/>
                <a:gd name="connsiteX28" fmla="*/ 6340070 w 7452590"/>
                <a:gd name="connsiteY28" fmla="*/ 4653280 h 5179511"/>
                <a:gd name="connsiteX29" fmla="*/ 6187670 w 7452590"/>
                <a:gd name="connsiteY29" fmla="*/ 4836160 h 5179511"/>
                <a:gd name="connsiteX30" fmla="*/ 5796510 w 7452590"/>
                <a:gd name="connsiteY30" fmla="*/ 4836160 h 5179511"/>
                <a:gd name="connsiteX31" fmla="*/ 5806670 w 7452590"/>
                <a:gd name="connsiteY31" fmla="*/ 5161280 h 5179511"/>
                <a:gd name="connsiteX32" fmla="*/ 5537430 w 7452590"/>
                <a:gd name="connsiteY32" fmla="*/ 5161280 h 5179511"/>
                <a:gd name="connsiteX33" fmla="*/ 5151350 w 7452590"/>
                <a:gd name="connsiteY33" fmla="*/ 4942840 h 5179511"/>
                <a:gd name="connsiteX34" fmla="*/ 4770350 w 7452590"/>
                <a:gd name="connsiteY34" fmla="*/ 4902200 h 5179511"/>
                <a:gd name="connsiteX35" fmla="*/ 4485870 w 7452590"/>
                <a:gd name="connsiteY35" fmla="*/ 4632960 h 5179511"/>
                <a:gd name="connsiteX36" fmla="*/ 4211550 w 7452590"/>
                <a:gd name="connsiteY36" fmla="*/ 4678680 h 5179511"/>
                <a:gd name="connsiteX37" fmla="*/ 3800070 w 7452590"/>
                <a:gd name="connsiteY37" fmla="*/ 4592320 h 5179511"/>
                <a:gd name="connsiteX38" fmla="*/ 3540990 w 7452590"/>
                <a:gd name="connsiteY38" fmla="*/ 4765040 h 5179511"/>
                <a:gd name="connsiteX39" fmla="*/ 3261590 w 7452590"/>
                <a:gd name="connsiteY39" fmla="*/ 4739640 h 5179511"/>
                <a:gd name="connsiteX40" fmla="*/ 3038070 w 7452590"/>
                <a:gd name="connsiteY40" fmla="*/ 4759960 h 5179511"/>
                <a:gd name="connsiteX41" fmla="*/ 2799310 w 7452590"/>
                <a:gd name="connsiteY41" fmla="*/ 4577080 h 5179511"/>
                <a:gd name="connsiteX42" fmla="*/ 2413230 w 7452590"/>
                <a:gd name="connsiteY42" fmla="*/ 4439920 h 5179511"/>
                <a:gd name="connsiteX43" fmla="*/ 2159230 w 7452590"/>
                <a:gd name="connsiteY43" fmla="*/ 4180840 h 5179511"/>
                <a:gd name="connsiteX44" fmla="*/ 1956030 w 7452590"/>
                <a:gd name="connsiteY44" fmla="*/ 3916680 h 5179511"/>
                <a:gd name="connsiteX45" fmla="*/ 1092430 w 7452590"/>
                <a:gd name="connsiteY45" fmla="*/ 3860800 h 5179511"/>
                <a:gd name="connsiteX46" fmla="*/ 584430 w 7452590"/>
                <a:gd name="connsiteY46" fmla="*/ 3495040 h 5179511"/>
                <a:gd name="connsiteX47" fmla="*/ 96750 w 7452590"/>
                <a:gd name="connsiteY47" fmla="*/ 3352800 h 5179511"/>
                <a:gd name="connsiteX48" fmla="*/ 15470 w 7452590"/>
                <a:gd name="connsiteY48" fmla="*/ 2976880 h 5179511"/>
                <a:gd name="connsiteX49" fmla="*/ 101830 w 7452590"/>
                <a:gd name="connsiteY49" fmla="*/ 2641600 h 5179511"/>
                <a:gd name="connsiteX50" fmla="*/ 203430 w 7452590"/>
                <a:gd name="connsiteY50" fmla="*/ 2169160 h 5179511"/>
                <a:gd name="connsiteX51" fmla="*/ 472670 w 7452590"/>
                <a:gd name="connsiteY51" fmla="*/ 1534160 h 5179511"/>
                <a:gd name="connsiteX52" fmla="*/ 452350 w 7452590"/>
                <a:gd name="connsiteY52" fmla="*/ 609600 h 5179511"/>
                <a:gd name="connsiteX53" fmla="*/ 599670 w 7452590"/>
                <a:gd name="connsiteY53" fmla="*/ 208280 h 5179511"/>
                <a:gd name="connsiteX54" fmla="*/ 553950 w 7452590"/>
                <a:gd name="connsiteY5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152870 w 7452590"/>
                <a:gd name="connsiteY10" fmla="*/ 1036320 h 5179511"/>
                <a:gd name="connsiteX11" fmla="*/ 7218910 w 7452590"/>
                <a:gd name="connsiteY11" fmla="*/ 1320800 h 5179511"/>
                <a:gd name="connsiteX12" fmla="*/ 6995390 w 7452590"/>
                <a:gd name="connsiteY12" fmla="*/ 1483360 h 5179511"/>
                <a:gd name="connsiteX13" fmla="*/ 6878550 w 7452590"/>
                <a:gd name="connsiteY13" fmla="*/ 1645920 h 5179511"/>
                <a:gd name="connsiteX14" fmla="*/ 6680430 w 7452590"/>
                <a:gd name="connsiteY14" fmla="*/ 1635760 h 5179511"/>
                <a:gd name="connsiteX15" fmla="*/ 6558510 w 7452590"/>
                <a:gd name="connsiteY15" fmla="*/ 1767840 h 5179511"/>
                <a:gd name="connsiteX16" fmla="*/ 6426430 w 7452590"/>
                <a:gd name="connsiteY16" fmla="*/ 1920240 h 5179511"/>
                <a:gd name="connsiteX17" fmla="*/ 6375630 w 7452590"/>
                <a:gd name="connsiteY17" fmla="*/ 2032000 h 5179511"/>
                <a:gd name="connsiteX18" fmla="*/ 6304510 w 7452590"/>
                <a:gd name="connsiteY18" fmla="*/ 2113280 h 5179511"/>
                <a:gd name="connsiteX19" fmla="*/ 6111470 w 7452590"/>
                <a:gd name="connsiteY19" fmla="*/ 2265680 h 5179511"/>
                <a:gd name="connsiteX20" fmla="*/ 5893030 w 7452590"/>
                <a:gd name="connsiteY20" fmla="*/ 2514600 h 5179511"/>
                <a:gd name="connsiteX21" fmla="*/ 5537430 w 7452590"/>
                <a:gd name="connsiteY21" fmla="*/ 3108960 h 5179511"/>
                <a:gd name="connsiteX22" fmla="*/ 5679670 w 7452590"/>
                <a:gd name="connsiteY22" fmla="*/ 3439160 h 5179511"/>
                <a:gd name="connsiteX23" fmla="*/ 5852390 w 7452590"/>
                <a:gd name="connsiteY23" fmla="*/ 3581400 h 5179511"/>
                <a:gd name="connsiteX24" fmla="*/ 6121630 w 7452590"/>
                <a:gd name="connsiteY24" fmla="*/ 3754120 h 5179511"/>
                <a:gd name="connsiteX25" fmla="*/ 5969230 w 7452590"/>
                <a:gd name="connsiteY25" fmla="*/ 4033520 h 5179511"/>
                <a:gd name="connsiteX26" fmla="*/ 6218150 w 7452590"/>
                <a:gd name="connsiteY26" fmla="*/ 4206240 h 5179511"/>
                <a:gd name="connsiteX27" fmla="*/ 6340070 w 7452590"/>
                <a:gd name="connsiteY27" fmla="*/ 4653280 h 5179511"/>
                <a:gd name="connsiteX28" fmla="*/ 6187670 w 7452590"/>
                <a:gd name="connsiteY28" fmla="*/ 4836160 h 5179511"/>
                <a:gd name="connsiteX29" fmla="*/ 5796510 w 7452590"/>
                <a:gd name="connsiteY29" fmla="*/ 4836160 h 5179511"/>
                <a:gd name="connsiteX30" fmla="*/ 5806670 w 7452590"/>
                <a:gd name="connsiteY30" fmla="*/ 5161280 h 5179511"/>
                <a:gd name="connsiteX31" fmla="*/ 5537430 w 7452590"/>
                <a:gd name="connsiteY31" fmla="*/ 5161280 h 5179511"/>
                <a:gd name="connsiteX32" fmla="*/ 5151350 w 7452590"/>
                <a:gd name="connsiteY32" fmla="*/ 4942840 h 5179511"/>
                <a:gd name="connsiteX33" fmla="*/ 4770350 w 7452590"/>
                <a:gd name="connsiteY33" fmla="*/ 4902200 h 5179511"/>
                <a:gd name="connsiteX34" fmla="*/ 4485870 w 7452590"/>
                <a:gd name="connsiteY34" fmla="*/ 4632960 h 5179511"/>
                <a:gd name="connsiteX35" fmla="*/ 4211550 w 7452590"/>
                <a:gd name="connsiteY35" fmla="*/ 4678680 h 5179511"/>
                <a:gd name="connsiteX36" fmla="*/ 3800070 w 7452590"/>
                <a:gd name="connsiteY36" fmla="*/ 4592320 h 5179511"/>
                <a:gd name="connsiteX37" fmla="*/ 3540990 w 7452590"/>
                <a:gd name="connsiteY37" fmla="*/ 4765040 h 5179511"/>
                <a:gd name="connsiteX38" fmla="*/ 3261590 w 7452590"/>
                <a:gd name="connsiteY38" fmla="*/ 4739640 h 5179511"/>
                <a:gd name="connsiteX39" fmla="*/ 3038070 w 7452590"/>
                <a:gd name="connsiteY39" fmla="*/ 4759960 h 5179511"/>
                <a:gd name="connsiteX40" fmla="*/ 2799310 w 7452590"/>
                <a:gd name="connsiteY40" fmla="*/ 4577080 h 5179511"/>
                <a:gd name="connsiteX41" fmla="*/ 2413230 w 7452590"/>
                <a:gd name="connsiteY41" fmla="*/ 4439920 h 5179511"/>
                <a:gd name="connsiteX42" fmla="*/ 2159230 w 7452590"/>
                <a:gd name="connsiteY42" fmla="*/ 4180840 h 5179511"/>
                <a:gd name="connsiteX43" fmla="*/ 1956030 w 7452590"/>
                <a:gd name="connsiteY43" fmla="*/ 3916680 h 5179511"/>
                <a:gd name="connsiteX44" fmla="*/ 1092430 w 7452590"/>
                <a:gd name="connsiteY44" fmla="*/ 3860800 h 5179511"/>
                <a:gd name="connsiteX45" fmla="*/ 584430 w 7452590"/>
                <a:gd name="connsiteY45" fmla="*/ 3495040 h 5179511"/>
                <a:gd name="connsiteX46" fmla="*/ 96750 w 7452590"/>
                <a:gd name="connsiteY46" fmla="*/ 3352800 h 5179511"/>
                <a:gd name="connsiteX47" fmla="*/ 15470 w 7452590"/>
                <a:gd name="connsiteY47" fmla="*/ 2976880 h 5179511"/>
                <a:gd name="connsiteX48" fmla="*/ 101830 w 7452590"/>
                <a:gd name="connsiteY48" fmla="*/ 2641600 h 5179511"/>
                <a:gd name="connsiteX49" fmla="*/ 203430 w 7452590"/>
                <a:gd name="connsiteY49" fmla="*/ 2169160 h 5179511"/>
                <a:gd name="connsiteX50" fmla="*/ 472670 w 7452590"/>
                <a:gd name="connsiteY50" fmla="*/ 1534160 h 5179511"/>
                <a:gd name="connsiteX51" fmla="*/ 452350 w 7452590"/>
                <a:gd name="connsiteY51" fmla="*/ 609600 h 5179511"/>
                <a:gd name="connsiteX52" fmla="*/ 599670 w 7452590"/>
                <a:gd name="connsiteY52" fmla="*/ 208280 h 5179511"/>
                <a:gd name="connsiteX53" fmla="*/ 553950 w 7452590"/>
                <a:gd name="connsiteY5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52870 w 7452590"/>
                <a:gd name="connsiteY9" fmla="*/ 1036320 h 5179511"/>
                <a:gd name="connsiteX10" fmla="*/ 7218910 w 7452590"/>
                <a:gd name="connsiteY10" fmla="*/ 1320800 h 5179511"/>
                <a:gd name="connsiteX11" fmla="*/ 6995390 w 7452590"/>
                <a:gd name="connsiteY11" fmla="*/ 1483360 h 5179511"/>
                <a:gd name="connsiteX12" fmla="*/ 6878550 w 7452590"/>
                <a:gd name="connsiteY12" fmla="*/ 1645920 h 5179511"/>
                <a:gd name="connsiteX13" fmla="*/ 6680430 w 7452590"/>
                <a:gd name="connsiteY13" fmla="*/ 1635760 h 5179511"/>
                <a:gd name="connsiteX14" fmla="*/ 6558510 w 7452590"/>
                <a:gd name="connsiteY14" fmla="*/ 1767840 h 5179511"/>
                <a:gd name="connsiteX15" fmla="*/ 6426430 w 7452590"/>
                <a:gd name="connsiteY15" fmla="*/ 1920240 h 5179511"/>
                <a:gd name="connsiteX16" fmla="*/ 6375630 w 7452590"/>
                <a:gd name="connsiteY16" fmla="*/ 2032000 h 5179511"/>
                <a:gd name="connsiteX17" fmla="*/ 6304510 w 7452590"/>
                <a:gd name="connsiteY17" fmla="*/ 2113280 h 5179511"/>
                <a:gd name="connsiteX18" fmla="*/ 6111470 w 7452590"/>
                <a:gd name="connsiteY18" fmla="*/ 2265680 h 5179511"/>
                <a:gd name="connsiteX19" fmla="*/ 5893030 w 7452590"/>
                <a:gd name="connsiteY19" fmla="*/ 2514600 h 5179511"/>
                <a:gd name="connsiteX20" fmla="*/ 5537430 w 7452590"/>
                <a:gd name="connsiteY20" fmla="*/ 3108960 h 5179511"/>
                <a:gd name="connsiteX21" fmla="*/ 5679670 w 7452590"/>
                <a:gd name="connsiteY21" fmla="*/ 3439160 h 5179511"/>
                <a:gd name="connsiteX22" fmla="*/ 5852390 w 7452590"/>
                <a:gd name="connsiteY22" fmla="*/ 3581400 h 5179511"/>
                <a:gd name="connsiteX23" fmla="*/ 6121630 w 7452590"/>
                <a:gd name="connsiteY23" fmla="*/ 3754120 h 5179511"/>
                <a:gd name="connsiteX24" fmla="*/ 5969230 w 7452590"/>
                <a:gd name="connsiteY24" fmla="*/ 4033520 h 5179511"/>
                <a:gd name="connsiteX25" fmla="*/ 6218150 w 7452590"/>
                <a:gd name="connsiteY25" fmla="*/ 4206240 h 5179511"/>
                <a:gd name="connsiteX26" fmla="*/ 6340070 w 7452590"/>
                <a:gd name="connsiteY26" fmla="*/ 4653280 h 5179511"/>
                <a:gd name="connsiteX27" fmla="*/ 6187670 w 7452590"/>
                <a:gd name="connsiteY27" fmla="*/ 4836160 h 5179511"/>
                <a:gd name="connsiteX28" fmla="*/ 5796510 w 7452590"/>
                <a:gd name="connsiteY28" fmla="*/ 4836160 h 5179511"/>
                <a:gd name="connsiteX29" fmla="*/ 5806670 w 7452590"/>
                <a:gd name="connsiteY29" fmla="*/ 5161280 h 5179511"/>
                <a:gd name="connsiteX30" fmla="*/ 5537430 w 7452590"/>
                <a:gd name="connsiteY30" fmla="*/ 5161280 h 5179511"/>
                <a:gd name="connsiteX31" fmla="*/ 5151350 w 7452590"/>
                <a:gd name="connsiteY31" fmla="*/ 4942840 h 5179511"/>
                <a:gd name="connsiteX32" fmla="*/ 4770350 w 7452590"/>
                <a:gd name="connsiteY32" fmla="*/ 4902200 h 5179511"/>
                <a:gd name="connsiteX33" fmla="*/ 4485870 w 7452590"/>
                <a:gd name="connsiteY33" fmla="*/ 4632960 h 5179511"/>
                <a:gd name="connsiteX34" fmla="*/ 4211550 w 7452590"/>
                <a:gd name="connsiteY34" fmla="*/ 4678680 h 5179511"/>
                <a:gd name="connsiteX35" fmla="*/ 3800070 w 7452590"/>
                <a:gd name="connsiteY35" fmla="*/ 4592320 h 5179511"/>
                <a:gd name="connsiteX36" fmla="*/ 3540990 w 7452590"/>
                <a:gd name="connsiteY36" fmla="*/ 4765040 h 5179511"/>
                <a:gd name="connsiteX37" fmla="*/ 3261590 w 7452590"/>
                <a:gd name="connsiteY37" fmla="*/ 4739640 h 5179511"/>
                <a:gd name="connsiteX38" fmla="*/ 3038070 w 7452590"/>
                <a:gd name="connsiteY38" fmla="*/ 4759960 h 5179511"/>
                <a:gd name="connsiteX39" fmla="*/ 2799310 w 7452590"/>
                <a:gd name="connsiteY39" fmla="*/ 4577080 h 5179511"/>
                <a:gd name="connsiteX40" fmla="*/ 2413230 w 7452590"/>
                <a:gd name="connsiteY40" fmla="*/ 4439920 h 5179511"/>
                <a:gd name="connsiteX41" fmla="*/ 2159230 w 7452590"/>
                <a:gd name="connsiteY41" fmla="*/ 4180840 h 5179511"/>
                <a:gd name="connsiteX42" fmla="*/ 1956030 w 7452590"/>
                <a:gd name="connsiteY42" fmla="*/ 3916680 h 5179511"/>
                <a:gd name="connsiteX43" fmla="*/ 1092430 w 7452590"/>
                <a:gd name="connsiteY43" fmla="*/ 3860800 h 5179511"/>
                <a:gd name="connsiteX44" fmla="*/ 584430 w 7452590"/>
                <a:gd name="connsiteY44" fmla="*/ 3495040 h 5179511"/>
                <a:gd name="connsiteX45" fmla="*/ 96750 w 7452590"/>
                <a:gd name="connsiteY45" fmla="*/ 3352800 h 5179511"/>
                <a:gd name="connsiteX46" fmla="*/ 15470 w 7452590"/>
                <a:gd name="connsiteY46" fmla="*/ 2976880 h 5179511"/>
                <a:gd name="connsiteX47" fmla="*/ 101830 w 7452590"/>
                <a:gd name="connsiteY47" fmla="*/ 2641600 h 5179511"/>
                <a:gd name="connsiteX48" fmla="*/ 203430 w 7452590"/>
                <a:gd name="connsiteY48" fmla="*/ 2169160 h 5179511"/>
                <a:gd name="connsiteX49" fmla="*/ 472670 w 7452590"/>
                <a:gd name="connsiteY49" fmla="*/ 1534160 h 5179511"/>
                <a:gd name="connsiteX50" fmla="*/ 452350 w 7452590"/>
                <a:gd name="connsiteY50" fmla="*/ 609600 h 5179511"/>
                <a:gd name="connsiteX51" fmla="*/ 599670 w 7452590"/>
                <a:gd name="connsiteY51" fmla="*/ 208280 h 5179511"/>
                <a:gd name="connsiteX52" fmla="*/ 553950 w 7452590"/>
                <a:gd name="connsiteY5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52870 w 7452590"/>
                <a:gd name="connsiteY9" fmla="*/ 1036320 h 5179511"/>
                <a:gd name="connsiteX10" fmla="*/ 7218910 w 7452590"/>
                <a:gd name="connsiteY10" fmla="*/ 1320800 h 5179511"/>
                <a:gd name="connsiteX11" fmla="*/ 6995390 w 7452590"/>
                <a:gd name="connsiteY11" fmla="*/ 1483360 h 5179511"/>
                <a:gd name="connsiteX12" fmla="*/ 6878550 w 7452590"/>
                <a:gd name="connsiteY12" fmla="*/ 1645920 h 5179511"/>
                <a:gd name="connsiteX13" fmla="*/ 6680430 w 7452590"/>
                <a:gd name="connsiteY13" fmla="*/ 1635760 h 5179511"/>
                <a:gd name="connsiteX14" fmla="*/ 6558510 w 7452590"/>
                <a:gd name="connsiteY14" fmla="*/ 1767840 h 5179511"/>
                <a:gd name="connsiteX15" fmla="*/ 6426430 w 7452590"/>
                <a:gd name="connsiteY15" fmla="*/ 1920240 h 5179511"/>
                <a:gd name="connsiteX16" fmla="*/ 6375630 w 7452590"/>
                <a:gd name="connsiteY16" fmla="*/ 2032000 h 5179511"/>
                <a:gd name="connsiteX17" fmla="*/ 6304510 w 7452590"/>
                <a:gd name="connsiteY17" fmla="*/ 2113280 h 5179511"/>
                <a:gd name="connsiteX18" fmla="*/ 6111470 w 7452590"/>
                <a:gd name="connsiteY18" fmla="*/ 2265680 h 5179511"/>
                <a:gd name="connsiteX19" fmla="*/ 5893030 w 7452590"/>
                <a:gd name="connsiteY19" fmla="*/ 2514600 h 5179511"/>
                <a:gd name="connsiteX20" fmla="*/ 5537430 w 7452590"/>
                <a:gd name="connsiteY20" fmla="*/ 3108960 h 5179511"/>
                <a:gd name="connsiteX21" fmla="*/ 5679670 w 7452590"/>
                <a:gd name="connsiteY21" fmla="*/ 3439160 h 5179511"/>
                <a:gd name="connsiteX22" fmla="*/ 5852390 w 7452590"/>
                <a:gd name="connsiteY22" fmla="*/ 3581400 h 5179511"/>
                <a:gd name="connsiteX23" fmla="*/ 6121630 w 7452590"/>
                <a:gd name="connsiteY23" fmla="*/ 3754120 h 5179511"/>
                <a:gd name="connsiteX24" fmla="*/ 5969230 w 7452590"/>
                <a:gd name="connsiteY24" fmla="*/ 4033520 h 5179511"/>
                <a:gd name="connsiteX25" fmla="*/ 6218150 w 7452590"/>
                <a:gd name="connsiteY25" fmla="*/ 4206240 h 5179511"/>
                <a:gd name="connsiteX26" fmla="*/ 6340070 w 7452590"/>
                <a:gd name="connsiteY26" fmla="*/ 4653280 h 5179511"/>
                <a:gd name="connsiteX27" fmla="*/ 6187670 w 7452590"/>
                <a:gd name="connsiteY27" fmla="*/ 4836160 h 5179511"/>
                <a:gd name="connsiteX28" fmla="*/ 5796510 w 7452590"/>
                <a:gd name="connsiteY28" fmla="*/ 4836160 h 5179511"/>
                <a:gd name="connsiteX29" fmla="*/ 5806670 w 7452590"/>
                <a:gd name="connsiteY29" fmla="*/ 5161280 h 5179511"/>
                <a:gd name="connsiteX30" fmla="*/ 5537430 w 7452590"/>
                <a:gd name="connsiteY30" fmla="*/ 5161280 h 5179511"/>
                <a:gd name="connsiteX31" fmla="*/ 5151350 w 7452590"/>
                <a:gd name="connsiteY31" fmla="*/ 4942840 h 5179511"/>
                <a:gd name="connsiteX32" fmla="*/ 4770350 w 7452590"/>
                <a:gd name="connsiteY32" fmla="*/ 4902200 h 5179511"/>
                <a:gd name="connsiteX33" fmla="*/ 4485870 w 7452590"/>
                <a:gd name="connsiteY33" fmla="*/ 4632960 h 5179511"/>
                <a:gd name="connsiteX34" fmla="*/ 4211550 w 7452590"/>
                <a:gd name="connsiteY34" fmla="*/ 4678680 h 5179511"/>
                <a:gd name="connsiteX35" fmla="*/ 3800070 w 7452590"/>
                <a:gd name="connsiteY35" fmla="*/ 4592320 h 5179511"/>
                <a:gd name="connsiteX36" fmla="*/ 3540990 w 7452590"/>
                <a:gd name="connsiteY36" fmla="*/ 4765040 h 5179511"/>
                <a:gd name="connsiteX37" fmla="*/ 3261590 w 7452590"/>
                <a:gd name="connsiteY37" fmla="*/ 4739640 h 5179511"/>
                <a:gd name="connsiteX38" fmla="*/ 3038070 w 7452590"/>
                <a:gd name="connsiteY38" fmla="*/ 4759960 h 5179511"/>
                <a:gd name="connsiteX39" fmla="*/ 2799310 w 7452590"/>
                <a:gd name="connsiteY39" fmla="*/ 4577080 h 5179511"/>
                <a:gd name="connsiteX40" fmla="*/ 2413230 w 7452590"/>
                <a:gd name="connsiteY40" fmla="*/ 4439920 h 5179511"/>
                <a:gd name="connsiteX41" fmla="*/ 2159230 w 7452590"/>
                <a:gd name="connsiteY41" fmla="*/ 4180840 h 5179511"/>
                <a:gd name="connsiteX42" fmla="*/ 1956030 w 7452590"/>
                <a:gd name="connsiteY42" fmla="*/ 3916680 h 5179511"/>
                <a:gd name="connsiteX43" fmla="*/ 1092430 w 7452590"/>
                <a:gd name="connsiteY43" fmla="*/ 3860800 h 5179511"/>
                <a:gd name="connsiteX44" fmla="*/ 584430 w 7452590"/>
                <a:gd name="connsiteY44" fmla="*/ 3495040 h 5179511"/>
                <a:gd name="connsiteX45" fmla="*/ 96750 w 7452590"/>
                <a:gd name="connsiteY45" fmla="*/ 3352800 h 5179511"/>
                <a:gd name="connsiteX46" fmla="*/ 15470 w 7452590"/>
                <a:gd name="connsiteY46" fmla="*/ 2976880 h 5179511"/>
                <a:gd name="connsiteX47" fmla="*/ 101830 w 7452590"/>
                <a:gd name="connsiteY47" fmla="*/ 2641600 h 5179511"/>
                <a:gd name="connsiteX48" fmla="*/ 203430 w 7452590"/>
                <a:gd name="connsiteY48" fmla="*/ 2169160 h 5179511"/>
                <a:gd name="connsiteX49" fmla="*/ 472670 w 7452590"/>
                <a:gd name="connsiteY49" fmla="*/ 1534160 h 5179511"/>
                <a:gd name="connsiteX50" fmla="*/ 452350 w 7452590"/>
                <a:gd name="connsiteY50" fmla="*/ 609600 h 5179511"/>
                <a:gd name="connsiteX51" fmla="*/ 599670 w 7452590"/>
                <a:gd name="connsiteY51" fmla="*/ 208280 h 5179511"/>
                <a:gd name="connsiteX52" fmla="*/ 553950 w 7452590"/>
                <a:gd name="connsiteY5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52870 w 7452590"/>
                <a:gd name="connsiteY9" fmla="*/ 1036320 h 5179511"/>
                <a:gd name="connsiteX10" fmla="*/ 7218910 w 7452590"/>
                <a:gd name="connsiteY10" fmla="*/ 1320800 h 5179511"/>
                <a:gd name="connsiteX11" fmla="*/ 6995390 w 7452590"/>
                <a:gd name="connsiteY11" fmla="*/ 1483360 h 5179511"/>
                <a:gd name="connsiteX12" fmla="*/ 6878550 w 7452590"/>
                <a:gd name="connsiteY12" fmla="*/ 1645920 h 5179511"/>
                <a:gd name="connsiteX13" fmla="*/ 6680430 w 7452590"/>
                <a:gd name="connsiteY13" fmla="*/ 1635760 h 5179511"/>
                <a:gd name="connsiteX14" fmla="*/ 6558510 w 7452590"/>
                <a:gd name="connsiteY14" fmla="*/ 1767840 h 5179511"/>
                <a:gd name="connsiteX15" fmla="*/ 6426430 w 7452590"/>
                <a:gd name="connsiteY15" fmla="*/ 1920240 h 5179511"/>
                <a:gd name="connsiteX16" fmla="*/ 6375630 w 7452590"/>
                <a:gd name="connsiteY16" fmla="*/ 2032000 h 5179511"/>
                <a:gd name="connsiteX17" fmla="*/ 6304510 w 7452590"/>
                <a:gd name="connsiteY17" fmla="*/ 2113280 h 5179511"/>
                <a:gd name="connsiteX18" fmla="*/ 6111470 w 7452590"/>
                <a:gd name="connsiteY18" fmla="*/ 2265680 h 5179511"/>
                <a:gd name="connsiteX19" fmla="*/ 5893030 w 7452590"/>
                <a:gd name="connsiteY19" fmla="*/ 2514600 h 5179511"/>
                <a:gd name="connsiteX20" fmla="*/ 5537430 w 7452590"/>
                <a:gd name="connsiteY20" fmla="*/ 3108960 h 5179511"/>
                <a:gd name="connsiteX21" fmla="*/ 5679670 w 7452590"/>
                <a:gd name="connsiteY21" fmla="*/ 3439160 h 5179511"/>
                <a:gd name="connsiteX22" fmla="*/ 5852390 w 7452590"/>
                <a:gd name="connsiteY22" fmla="*/ 3581400 h 5179511"/>
                <a:gd name="connsiteX23" fmla="*/ 6121630 w 7452590"/>
                <a:gd name="connsiteY23" fmla="*/ 3754120 h 5179511"/>
                <a:gd name="connsiteX24" fmla="*/ 5969230 w 7452590"/>
                <a:gd name="connsiteY24" fmla="*/ 4033520 h 5179511"/>
                <a:gd name="connsiteX25" fmla="*/ 6218150 w 7452590"/>
                <a:gd name="connsiteY25" fmla="*/ 4206240 h 5179511"/>
                <a:gd name="connsiteX26" fmla="*/ 6340070 w 7452590"/>
                <a:gd name="connsiteY26" fmla="*/ 4653280 h 5179511"/>
                <a:gd name="connsiteX27" fmla="*/ 6187670 w 7452590"/>
                <a:gd name="connsiteY27" fmla="*/ 4836160 h 5179511"/>
                <a:gd name="connsiteX28" fmla="*/ 5796510 w 7452590"/>
                <a:gd name="connsiteY28" fmla="*/ 4836160 h 5179511"/>
                <a:gd name="connsiteX29" fmla="*/ 5806670 w 7452590"/>
                <a:gd name="connsiteY29" fmla="*/ 5161280 h 5179511"/>
                <a:gd name="connsiteX30" fmla="*/ 5537430 w 7452590"/>
                <a:gd name="connsiteY30" fmla="*/ 5161280 h 5179511"/>
                <a:gd name="connsiteX31" fmla="*/ 5151350 w 7452590"/>
                <a:gd name="connsiteY31" fmla="*/ 4942840 h 5179511"/>
                <a:gd name="connsiteX32" fmla="*/ 4770350 w 7452590"/>
                <a:gd name="connsiteY32" fmla="*/ 4902200 h 5179511"/>
                <a:gd name="connsiteX33" fmla="*/ 4485870 w 7452590"/>
                <a:gd name="connsiteY33" fmla="*/ 4632960 h 5179511"/>
                <a:gd name="connsiteX34" fmla="*/ 4211550 w 7452590"/>
                <a:gd name="connsiteY34" fmla="*/ 4678680 h 5179511"/>
                <a:gd name="connsiteX35" fmla="*/ 3800070 w 7452590"/>
                <a:gd name="connsiteY35" fmla="*/ 4592320 h 5179511"/>
                <a:gd name="connsiteX36" fmla="*/ 3540990 w 7452590"/>
                <a:gd name="connsiteY36" fmla="*/ 4765040 h 5179511"/>
                <a:gd name="connsiteX37" fmla="*/ 3261590 w 7452590"/>
                <a:gd name="connsiteY37" fmla="*/ 4739640 h 5179511"/>
                <a:gd name="connsiteX38" fmla="*/ 3038070 w 7452590"/>
                <a:gd name="connsiteY38" fmla="*/ 4759960 h 5179511"/>
                <a:gd name="connsiteX39" fmla="*/ 2799310 w 7452590"/>
                <a:gd name="connsiteY39" fmla="*/ 4577080 h 5179511"/>
                <a:gd name="connsiteX40" fmla="*/ 2413230 w 7452590"/>
                <a:gd name="connsiteY40" fmla="*/ 4439920 h 5179511"/>
                <a:gd name="connsiteX41" fmla="*/ 2159230 w 7452590"/>
                <a:gd name="connsiteY41" fmla="*/ 4180840 h 5179511"/>
                <a:gd name="connsiteX42" fmla="*/ 1956030 w 7452590"/>
                <a:gd name="connsiteY42" fmla="*/ 3916680 h 5179511"/>
                <a:gd name="connsiteX43" fmla="*/ 1092430 w 7452590"/>
                <a:gd name="connsiteY43" fmla="*/ 3860800 h 5179511"/>
                <a:gd name="connsiteX44" fmla="*/ 584430 w 7452590"/>
                <a:gd name="connsiteY44" fmla="*/ 3495040 h 5179511"/>
                <a:gd name="connsiteX45" fmla="*/ 96750 w 7452590"/>
                <a:gd name="connsiteY45" fmla="*/ 3352800 h 5179511"/>
                <a:gd name="connsiteX46" fmla="*/ 15470 w 7452590"/>
                <a:gd name="connsiteY46" fmla="*/ 2976880 h 5179511"/>
                <a:gd name="connsiteX47" fmla="*/ 101830 w 7452590"/>
                <a:gd name="connsiteY47" fmla="*/ 2641600 h 5179511"/>
                <a:gd name="connsiteX48" fmla="*/ 203430 w 7452590"/>
                <a:gd name="connsiteY48" fmla="*/ 2169160 h 5179511"/>
                <a:gd name="connsiteX49" fmla="*/ 472670 w 7452590"/>
                <a:gd name="connsiteY49" fmla="*/ 1534160 h 5179511"/>
                <a:gd name="connsiteX50" fmla="*/ 452350 w 7452590"/>
                <a:gd name="connsiteY50" fmla="*/ 609600 h 5179511"/>
                <a:gd name="connsiteX51" fmla="*/ 599670 w 7452590"/>
                <a:gd name="connsiteY51" fmla="*/ 208280 h 5179511"/>
                <a:gd name="connsiteX52" fmla="*/ 553950 w 7452590"/>
                <a:gd name="connsiteY5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9436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9436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20040 h 5179511"/>
                <a:gd name="connsiteX6" fmla="*/ 7391630 w 7452590"/>
                <a:gd name="connsiteY6" fmla="*/ 59436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391630"/>
                <a:gd name="connsiteY0" fmla="*/ 0 h 5179511"/>
                <a:gd name="connsiteX1" fmla="*/ 7157950 w 7391630"/>
                <a:gd name="connsiteY1" fmla="*/ 10160 h 5179511"/>
                <a:gd name="connsiteX2" fmla="*/ 7239230 w 7391630"/>
                <a:gd name="connsiteY2" fmla="*/ 101600 h 5179511"/>
                <a:gd name="connsiteX3" fmla="*/ 7229070 w 7391630"/>
                <a:gd name="connsiteY3" fmla="*/ 182880 h 5179511"/>
                <a:gd name="connsiteX4" fmla="*/ 7330670 w 7391630"/>
                <a:gd name="connsiteY4" fmla="*/ 274320 h 5179511"/>
                <a:gd name="connsiteX5" fmla="*/ 7391630 w 7391630"/>
                <a:gd name="connsiteY5" fmla="*/ 594360 h 5179511"/>
                <a:gd name="connsiteX6" fmla="*/ 7157950 w 7391630"/>
                <a:gd name="connsiteY6" fmla="*/ 802640 h 5179511"/>
                <a:gd name="connsiteX7" fmla="*/ 7152870 w 7391630"/>
                <a:gd name="connsiteY7" fmla="*/ 1036320 h 5179511"/>
                <a:gd name="connsiteX8" fmla="*/ 7218910 w 7391630"/>
                <a:gd name="connsiteY8" fmla="*/ 1320800 h 5179511"/>
                <a:gd name="connsiteX9" fmla="*/ 6995390 w 7391630"/>
                <a:gd name="connsiteY9" fmla="*/ 1483360 h 5179511"/>
                <a:gd name="connsiteX10" fmla="*/ 6878550 w 7391630"/>
                <a:gd name="connsiteY10" fmla="*/ 1645920 h 5179511"/>
                <a:gd name="connsiteX11" fmla="*/ 6680430 w 7391630"/>
                <a:gd name="connsiteY11" fmla="*/ 1635760 h 5179511"/>
                <a:gd name="connsiteX12" fmla="*/ 6558510 w 7391630"/>
                <a:gd name="connsiteY12" fmla="*/ 1767840 h 5179511"/>
                <a:gd name="connsiteX13" fmla="*/ 6426430 w 7391630"/>
                <a:gd name="connsiteY13" fmla="*/ 1920240 h 5179511"/>
                <a:gd name="connsiteX14" fmla="*/ 6375630 w 7391630"/>
                <a:gd name="connsiteY14" fmla="*/ 2032000 h 5179511"/>
                <a:gd name="connsiteX15" fmla="*/ 6304510 w 7391630"/>
                <a:gd name="connsiteY15" fmla="*/ 2113280 h 5179511"/>
                <a:gd name="connsiteX16" fmla="*/ 6111470 w 7391630"/>
                <a:gd name="connsiteY16" fmla="*/ 2265680 h 5179511"/>
                <a:gd name="connsiteX17" fmla="*/ 5893030 w 7391630"/>
                <a:gd name="connsiteY17" fmla="*/ 2514600 h 5179511"/>
                <a:gd name="connsiteX18" fmla="*/ 5537430 w 7391630"/>
                <a:gd name="connsiteY18" fmla="*/ 3108960 h 5179511"/>
                <a:gd name="connsiteX19" fmla="*/ 5679670 w 7391630"/>
                <a:gd name="connsiteY19" fmla="*/ 3439160 h 5179511"/>
                <a:gd name="connsiteX20" fmla="*/ 5852390 w 7391630"/>
                <a:gd name="connsiteY20" fmla="*/ 3581400 h 5179511"/>
                <a:gd name="connsiteX21" fmla="*/ 6121630 w 7391630"/>
                <a:gd name="connsiteY21" fmla="*/ 3754120 h 5179511"/>
                <a:gd name="connsiteX22" fmla="*/ 5969230 w 7391630"/>
                <a:gd name="connsiteY22" fmla="*/ 4033520 h 5179511"/>
                <a:gd name="connsiteX23" fmla="*/ 6218150 w 7391630"/>
                <a:gd name="connsiteY23" fmla="*/ 4206240 h 5179511"/>
                <a:gd name="connsiteX24" fmla="*/ 6340070 w 7391630"/>
                <a:gd name="connsiteY24" fmla="*/ 4653280 h 5179511"/>
                <a:gd name="connsiteX25" fmla="*/ 6187670 w 7391630"/>
                <a:gd name="connsiteY25" fmla="*/ 4836160 h 5179511"/>
                <a:gd name="connsiteX26" fmla="*/ 5796510 w 7391630"/>
                <a:gd name="connsiteY26" fmla="*/ 4836160 h 5179511"/>
                <a:gd name="connsiteX27" fmla="*/ 5806670 w 7391630"/>
                <a:gd name="connsiteY27" fmla="*/ 5161280 h 5179511"/>
                <a:gd name="connsiteX28" fmla="*/ 5537430 w 7391630"/>
                <a:gd name="connsiteY28" fmla="*/ 5161280 h 5179511"/>
                <a:gd name="connsiteX29" fmla="*/ 5151350 w 7391630"/>
                <a:gd name="connsiteY29" fmla="*/ 4942840 h 5179511"/>
                <a:gd name="connsiteX30" fmla="*/ 4770350 w 7391630"/>
                <a:gd name="connsiteY30" fmla="*/ 4902200 h 5179511"/>
                <a:gd name="connsiteX31" fmla="*/ 4485870 w 7391630"/>
                <a:gd name="connsiteY31" fmla="*/ 4632960 h 5179511"/>
                <a:gd name="connsiteX32" fmla="*/ 4211550 w 7391630"/>
                <a:gd name="connsiteY32" fmla="*/ 4678680 h 5179511"/>
                <a:gd name="connsiteX33" fmla="*/ 3800070 w 7391630"/>
                <a:gd name="connsiteY33" fmla="*/ 4592320 h 5179511"/>
                <a:gd name="connsiteX34" fmla="*/ 3540990 w 7391630"/>
                <a:gd name="connsiteY34" fmla="*/ 4765040 h 5179511"/>
                <a:gd name="connsiteX35" fmla="*/ 3261590 w 7391630"/>
                <a:gd name="connsiteY35" fmla="*/ 4739640 h 5179511"/>
                <a:gd name="connsiteX36" fmla="*/ 3038070 w 7391630"/>
                <a:gd name="connsiteY36" fmla="*/ 4759960 h 5179511"/>
                <a:gd name="connsiteX37" fmla="*/ 2799310 w 7391630"/>
                <a:gd name="connsiteY37" fmla="*/ 4577080 h 5179511"/>
                <a:gd name="connsiteX38" fmla="*/ 2413230 w 7391630"/>
                <a:gd name="connsiteY38" fmla="*/ 4439920 h 5179511"/>
                <a:gd name="connsiteX39" fmla="*/ 2159230 w 7391630"/>
                <a:gd name="connsiteY39" fmla="*/ 4180840 h 5179511"/>
                <a:gd name="connsiteX40" fmla="*/ 1956030 w 7391630"/>
                <a:gd name="connsiteY40" fmla="*/ 3916680 h 5179511"/>
                <a:gd name="connsiteX41" fmla="*/ 1092430 w 7391630"/>
                <a:gd name="connsiteY41" fmla="*/ 3860800 h 5179511"/>
                <a:gd name="connsiteX42" fmla="*/ 584430 w 7391630"/>
                <a:gd name="connsiteY42" fmla="*/ 3495040 h 5179511"/>
                <a:gd name="connsiteX43" fmla="*/ 96750 w 7391630"/>
                <a:gd name="connsiteY43" fmla="*/ 3352800 h 5179511"/>
                <a:gd name="connsiteX44" fmla="*/ 15470 w 7391630"/>
                <a:gd name="connsiteY44" fmla="*/ 2976880 h 5179511"/>
                <a:gd name="connsiteX45" fmla="*/ 101830 w 7391630"/>
                <a:gd name="connsiteY45" fmla="*/ 2641600 h 5179511"/>
                <a:gd name="connsiteX46" fmla="*/ 203430 w 7391630"/>
                <a:gd name="connsiteY46" fmla="*/ 2169160 h 5179511"/>
                <a:gd name="connsiteX47" fmla="*/ 472670 w 7391630"/>
                <a:gd name="connsiteY47" fmla="*/ 1534160 h 5179511"/>
                <a:gd name="connsiteX48" fmla="*/ 452350 w 7391630"/>
                <a:gd name="connsiteY48" fmla="*/ 609600 h 5179511"/>
                <a:gd name="connsiteX49" fmla="*/ 599670 w 7391630"/>
                <a:gd name="connsiteY49" fmla="*/ 208280 h 5179511"/>
                <a:gd name="connsiteX50" fmla="*/ 553950 w 7391630"/>
                <a:gd name="connsiteY50" fmla="*/ 0 h 5179511"/>
                <a:gd name="connsiteX0" fmla="*/ 553950 w 7498310"/>
                <a:gd name="connsiteY0" fmla="*/ 0 h 5179511"/>
                <a:gd name="connsiteX1" fmla="*/ 7157950 w 7498310"/>
                <a:gd name="connsiteY1" fmla="*/ 10160 h 5179511"/>
                <a:gd name="connsiteX2" fmla="*/ 7239230 w 7498310"/>
                <a:gd name="connsiteY2" fmla="*/ 101600 h 5179511"/>
                <a:gd name="connsiteX3" fmla="*/ 7229070 w 7498310"/>
                <a:gd name="connsiteY3" fmla="*/ 182880 h 5179511"/>
                <a:gd name="connsiteX4" fmla="*/ 7330670 w 7498310"/>
                <a:gd name="connsiteY4" fmla="*/ 274320 h 5179511"/>
                <a:gd name="connsiteX5" fmla="*/ 7498310 w 7498310"/>
                <a:gd name="connsiteY5" fmla="*/ 599440 h 5179511"/>
                <a:gd name="connsiteX6" fmla="*/ 7157950 w 7498310"/>
                <a:gd name="connsiteY6" fmla="*/ 802640 h 5179511"/>
                <a:gd name="connsiteX7" fmla="*/ 7152870 w 7498310"/>
                <a:gd name="connsiteY7" fmla="*/ 1036320 h 5179511"/>
                <a:gd name="connsiteX8" fmla="*/ 7218910 w 7498310"/>
                <a:gd name="connsiteY8" fmla="*/ 1320800 h 5179511"/>
                <a:gd name="connsiteX9" fmla="*/ 6995390 w 7498310"/>
                <a:gd name="connsiteY9" fmla="*/ 1483360 h 5179511"/>
                <a:gd name="connsiteX10" fmla="*/ 6878550 w 7498310"/>
                <a:gd name="connsiteY10" fmla="*/ 1645920 h 5179511"/>
                <a:gd name="connsiteX11" fmla="*/ 6680430 w 7498310"/>
                <a:gd name="connsiteY11" fmla="*/ 1635760 h 5179511"/>
                <a:gd name="connsiteX12" fmla="*/ 6558510 w 7498310"/>
                <a:gd name="connsiteY12" fmla="*/ 1767840 h 5179511"/>
                <a:gd name="connsiteX13" fmla="*/ 6426430 w 7498310"/>
                <a:gd name="connsiteY13" fmla="*/ 1920240 h 5179511"/>
                <a:gd name="connsiteX14" fmla="*/ 6375630 w 7498310"/>
                <a:gd name="connsiteY14" fmla="*/ 2032000 h 5179511"/>
                <a:gd name="connsiteX15" fmla="*/ 6304510 w 7498310"/>
                <a:gd name="connsiteY15" fmla="*/ 2113280 h 5179511"/>
                <a:gd name="connsiteX16" fmla="*/ 6111470 w 7498310"/>
                <a:gd name="connsiteY16" fmla="*/ 2265680 h 5179511"/>
                <a:gd name="connsiteX17" fmla="*/ 5893030 w 7498310"/>
                <a:gd name="connsiteY17" fmla="*/ 2514600 h 5179511"/>
                <a:gd name="connsiteX18" fmla="*/ 5537430 w 7498310"/>
                <a:gd name="connsiteY18" fmla="*/ 3108960 h 5179511"/>
                <a:gd name="connsiteX19" fmla="*/ 5679670 w 7498310"/>
                <a:gd name="connsiteY19" fmla="*/ 3439160 h 5179511"/>
                <a:gd name="connsiteX20" fmla="*/ 5852390 w 7498310"/>
                <a:gd name="connsiteY20" fmla="*/ 3581400 h 5179511"/>
                <a:gd name="connsiteX21" fmla="*/ 6121630 w 7498310"/>
                <a:gd name="connsiteY21" fmla="*/ 3754120 h 5179511"/>
                <a:gd name="connsiteX22" fmla="*/ 5969230 w 7498310"/>
                <a:gd name="connsiteY22" fmla="*/ 4033520 h 5179511"/>
                <a:gd name="connsiteX23" fmla="*/ 6218150 w 7498310"/>
                <a:gd name="connsiteY23" fmla="*/ 4206240 h 5179511"/>
                <a:gd name="connsiteX24" fmla="*/ 6340070 w 7498310"/>
                <a:gd name="connsiteY24" fmla="*/ 4653280 h 5179511"/>
                <a:gd name="connsiteX25" fmla="*/ 6187670 w 7498310"/>
                <a:gd name="connsiteY25" fmla="*/ 4836160 h 5179511"/>
                <a:gd name="connsiteX26" fmla="*/ 5796510 w 7498310"/>
                <a:gd name="connsiteY26" fmla="*/ 4836160 h 5179511"/>
                <a:gd name="connsiteX27" fmla="*/ 5806670 w 7498310"/>
                <a:gd name="connsiteY27" fmla="*/ 5161280 h 5179511"/>
                <a:gd name="connsiteX28" fmla="*/ 5537430 w 7498310"/>
                <a:gd name="connsiteY28" fmla="*/ 5161280 h 5179511"/>
                <a:gd name="connsiteX29" fmla="*/ 5151350 w 7498310"/>
                <a:gd name="connsiteY29" fmla="*/ 4942840 h 5179511"/>
                <a:gd name="connsiteX30" fmla="*/ 4770350 w 7498310"/>
                <a:gd name="connsiteY30" fmla="*/ 4902200 h 5179511"/>
                <a:gd name="connsiteX31" fmla="*/ 4485870 w 7498310"/>
                <a:gd name="connsiteY31" fmla="*/ 4632960 h 5179511"/>
                <a:gd name="connsiteX32" fmla="*/ 4211550 w 7498310"/>
                <a:gd name="connsiteY32" fmla="*/ 4678680 h 5179511"/>
                <a:gd name="connsiteX33" fmla="*/ 3800070 w 7498310"/>
                <a:gd name="connsiteY33" fmla="*/ 4592320 h 5179511"/>
                <a:gd name="connsiteX34" fmla="*/ 3540990 w 7498310"/>
                <a:gd name="connsiteY34" fmla="*/ 4765040 h 5179511"/>
                <a:gd name="connsiteX35" fmla="*/ 3261590 w 7498310"/>
                <a:gd name="connsiteY35" fmla="*/ 4739640 h 5179511"/>
                <a:gd name="connsiteX36" fmla="*/ 3038070 w 7498310"/>
                <a:gd name="connsiteY36" fmla="*/ 4759960 h 5179511"/>
                <a:gd name="connsiteX37" fmla="*/ 2799310 w 7498310"/>
                <a:gd name="connsiteY37" fmla="*/ 4577080 h 5179511"/>
                <a:gd name="connsiteX38" fmla="*/ 2413230 w 7498310"/>
                <a:gd name="connsiteY38" fmla="*/ 4439920 h 5179511"/>
                <a:gd name="connsiteX39" fmla="*/ 2159230 w 7498310"/>
                <a:gd name="connsiteY39" fmla="*/ 4180840 h 5179511"/>
                <a:gd name="connsiteX40" fmla="*/ 1956030 w 7498310"/>
                <a:gd name="connsiteY40" fmla="*/ 3916680 h 5179511"/>
                <a:gd name="connsiteX41" fmla="*/ 1092430 w 7498310"/>
                <a:gd name="connsiteY41" fmla="*/ 3860800 h 5179511"/>
                <a:gd name="connsiteX42" fmla="*/ 584430 w 7498310"/>
                <a:gd name="connsiteY42" fmla="*/ 3495040 h 5179511"/>
                <a:gd name="connsiteX43" fmla="*/ 96750 w 7498310"/>
                <a:gd name="connsiteY43" fmla="*/ 3352800 h 5179511"/>
                <a:gd name="connsiteX44" fmla="*/ 15470 w 7498310"/>
                <a:gd name="connsiteY44" fmla="*/ 2976880 h 5179511"/>
                <a:gd name="connsiteX45" fmla="*/ 101830 w 7498310"/>
                <a:gd name="connsiteY45" fmla="*/ 2641600 h 5179511"/>
                <a:gd name="connsiteX46" fmla="*/ 203430 w 7498310"/>
                <a:gd name="connsiteY46" fmla="*/ 2169160 h 5179511"/>
                <a:gd name="connsiteX47" fmla="*/ 472670 w 7498310"/>
                <a:gd name="connsiteY47" fmla="*/ 1534160 h 5179511"/>
                <a:gd name="connsiteX48" fmla="*/ 452350 w 7498310"/>
                <a:gd name="connsiteY48" fmla="*/ 609600 h 5179511"/>
                <a:gd name="connsiteX49" fmla="*/ 599670 w 7498310"/>
                <a:gd name="connsiteY49" fmla="*/ 208280 h 5179511"/>
                <a:gd name="connsiteX50" fmla="*/ 553950 w 7498310"/>
                <a:gd name="connsiteY50" fmla="*/ 0 h 5179511"/>
                <a:gd name="connsiteX0" fmla="*/ 553950 w 7483070"/>
                <a:gd name="connsiteY0" fmla="*/ 0 h 5179511"/>
                <a:gd name="connsiteX1" fmla="*/ 7157950 w 7483070"/>
                <a:gd name="connsiteY1" fmla="*/ 10160 h 5179511"/>
                <a:gd name="connsiteX2" fmla="*/ 7239230 w 7483070"/>
                <a:gd name="connsiteY2" fmla="*/ 101600 h 5179511"/>
                <a:gd name="connsiteX3" fmla="*/ 7229070 w 7483070"/>
                <a:gd name="connsiteY3" fmla="*/ 182880 h 5179511"/>
                <a:gd name="connsiteX4" fmla="*/ 7330670 w 7483070"/>
                <a:gd name="connsiteY4" fmla="*/ 274320 h 5179511"/>
                <a:gd name="connsiteX5" fmla="*/ 7483070 w 7483070"/>
                <a:gd name="connsiteY5" fmla="*/ 513080 h 5179511"/>
                <a:gd name="connsiteX6" fmla="*/ 7157950 w 7483070"/>
                <a:gd name="connsiteY6" fmla="*/ 802640 h 5179511"/>
                <a:gd name="connsiteX7" fmla="*/ 7152870 w 7483070"/>
                <a:gd name="connsiteY7" fmla="*/ 1036320 h 5179511"/>
                <a:gd name="connsiteX8" fmla="*/ 7218910 w 7483070"/>
                <a:gd name="connsiteY8" fmla="*/ 1320800 h 5179511"/>
                <a:gd name="connsiteX9" fmla="*/ 6995390 w 7483070"/>
                <a:gd name="connsiteY9" fmla="*/ 1483360 h 5179511"/>
                <a:gd name="connsiteX10" fmla="*/ 6878550 w 7483070"/>
                <a:gd name="connsiteY10" fmla="*/ 1645920 h 5179511"/>
                <a:gd name="connsiteX11" fmla="*/ 6680430 w 7483070"/>
                <a:gd name="connsiteY11" fmla="*/ 1635760 h 5179511"/>
                <a:gd name="connsiteX12" fmla="*/ 6558510 w 7483070"/>
                <a:gd name="connsiteY12" fmla="*/ 1767840 h 5179511"/>
                <a:gd name="connsiteX13" fmla="*/ 6426430 w 7483070"/>
                <a:gd name="connsiteY13" fmla="*/ 1920240 h 5179511"/>
                <a:gd name="connsiteX14" fmla="*/ 6375630 w 7483070"/>
                <a:gd name="connsiteY14" fmla="*/ 2032000 h 5179511"/>
                <a:gd name="connsiteX15" fmla="*/ 6304510 w 7483070"/>
                <a:gd name="connsiteY15" fmla="*/ 2113280 h 5179511"/>
                <a:gd name="connsiteX16" fmla="*/ 6111470 w 7483070"/>
                <a:gd name="connsiteY16" fmla="*/ 2265680 h 5179511"/>
                <a:gd name="connsiteX17" fmla="*/ 5893030 w 7483070"/>
                <a:gd name="connsiteY17" fmla="*/ 2514600 h 5179511"/>
                <a:gd name="connsiteX18" fmla="*/ 5537430 w 7483070"/>
                <a:gd name="connsiteY18" fmla="*/ 3108960 h 5179511"/>
                <a:gd name="connsiteX19" fmla="*/ 5679670 w 7483070"/>
                <a:gd name="connsiteY19" fmla="*/ 3439160 h 5179511"/>
                <a:gd name="connsiteX20" fmla="*/ 5852390 w 7483070"/>
                <a:gd name="connsiteY20" fmla="*/ 3581400 h 5179511"/>
                <a:gd name="connsiteX21" fmla="*/ 6121630 w 7483070"/>
                <a:gd name="connsiteY21" fmla="*/ 3754120 h 5179511"/>
                <a:gd name="connsiteX22" fmla="*/ 5969230 w 7483070"/>
                <a:gd name="connsiteY22" fmla="*/ 4033520 h 5179511"/>
                <a:gd name="connsiteX23" fmla="*/ 6218150 w 7483070"/>
                <a:gd name="connsiteY23" fmla="*/ 4206240 h 5179511"/>
                <a:gd name="connsiteX24" fmla="*/ 6340070 w 7483070"/>
                <a:gd name="connsiteY24" fmla="*/ 4653280 h 5179511"/>
                <a:gd name="connsiteX25" fmla="*/ 6187670 w 7483070"/>
                <a:gd name="connsiteY25" fmla="*/ 4836160 h 5179511"/>
                <a:gd name="connsiteX26" fmla="*/ 5796510 w 7483070"/>
                <a:gd name="connsiteY26" fmla="*/ 4836160 h 5179511"/>
                <a:gd name="connsiteX27" fmla="*/ 5806670 w 7483070"/>
                <a:gd name="connsiteY27" fmla="*/ 5161280 h 5179511"/>
                <a:gd name="connsiteX28" fmla="*/ 5537430 w 7483070"/>
                <a:gd name="connsiteY28" fmla="*/ 5161280 h 5179511"/>
                <a:gd name="connsiteX29" fmla="*/ 5151350 w 7483070"/>
                <a:gd name="connsiteY29" fmla="*/ 4942840 h 5179511"/>
                <a:gd name="connsiteX30" fmla="*/ 4770350 w 7483070"/>
                <a:gd name="connsiteY30" fmla="*/ 4902200 h 5179511"/>
                <a:gd name="connsiteX31" fmla="*/ 4485870 w 7483070"/>
                <a:gd name="connsiteY31" fmla="*/ 4632960 h 5179511"/>
                <a:gd name="connsiteX32" fmla="*/ 4211550 w 7483070"/>
                <a:gd name="connsiteY32" fmla="*/ 4678680 h 5179511"/>
                <a:gd name="connsiteX33" fmla="*/ 3800070 w 7483070"/>
                <a:gd name="connsiteY33" fmla="*/ 4592320 h 5179511"/>
                <a:gd name="connsiteX34" fmla="*/ 3540990 w 7483070"/>
                <a:gd name="connsiteY34" fmla="*/ 4765040 h 5179511"/>
                <a:gd name="connsiteX35" fmla="*/ 3261590 w 7483070"/>
                <a:gd name="connsiteY35" fmla="*/ 4739640 h 5179511"/>
                <a:gd name="connsiteX36" fmla="*/ 3038070 w 7483070"/>
                <a:gd name="connsiteY36" fmla="*/ 4759960 h 5179511"/>
                <a:gd name="connsiteX37" fmla="*/ 2799310 w 7483070"/>
                <a:gd name="connsiteY37" fmla="*/ 4577080 h 5179511"/>
                <a:gd name="connsiteX38" fmla="*/ 2413230 w 7483070"/>
                <a:gd name="connsiteY38" fmla="*/ 4439920 h 5179511"/>
                <a:gd name="connsiteX39" fmla="*/ 2159230 w 7483070"/>
                <a:gd name="connsiteY39" fmla="*/ 4180840 h 5179511"/>
                <a:gd name="connsiteX40" fmla="*/ 1956030 w 7483070"/>
                <a:gd name="connsiteY40" fmla="*/ 3916680 h 5179511"/>
                <a:gd name="connsiteX41" fmla="*/ 1092430 w 7483070"/>
                <a:gd name="connsiteY41" fmla="*/ 3860800 h 5179511"/>
                <a:gd name="connsiteX42" fmla="*/ 584430 w 7483070"/>
                <a:gd name="connsiteY42" fmla="*/ 3495040 h 5179511"/>
                <a:gd name="connsiteX43" fmla="*/ 96750 w 7483070"/>
                <a:gd name="connsiteY43" fmla="*/ 3352800 h 5179511"/>
                <a:gd name="connsiteX44" fmla="*/ 15470 w 7483070"/>
                <a:gd name="connsiteY44" fmla="*/ 2976880 h 5179511"/>
                <a:gd name="connsiteX45" fmla="*/ 101830 w 7483070"/>
                <a:gd name="connsiteY45" fmla="*/ 2641600 h 5179511"/>
                <a:gd name="connsiteX46" fmla="*/ 203430 w 7483070"/>
                <a:gd name="connsiteY46" fmla="*/ 2169160 h 5179511"/>
                <a:gd name="connsiteX47" fmla="*/ 472670 w 7483070"/>
                <a:gd name="connsiteY47" fmla="*/ 1534160 h 5179511"/>
                <a:gd name="connsiteX48" fmla="*/ 452350 w 7483070"/>
                <a:gd name="connsiteY48" fmla="*/ 609600 h 5179511"/>
                <a:gd name="connsiteX49" fmla="*/ 599670 w 7483070"/>
                <a:gd name="connsiteY49" fmla="*/ 208280 h 5179511"/>
                <a:gd name="connsiteX50" fmla="*/ 553950 w 7483070"/>
                <a:gd name="connsiteY50" fmla="*/ 0 h 5179511"/>
                <a:gd name="connsiteX0" fmla="*/ 553950 w 7483070"/>
                <a:gd name="connsiteY0" fmla="*/ 0 h 5179511"/>
                <a:gd name="connsiteX1" fmla="*/ 7157950 w 7483070"/>
                <a:gd name="connsiteY1" fmla="*/ 10160 h 5179511"/>
                <a:gd name="connsiteX2" fmla="*/ 7239230 w 7483070"/>
                <a:gd name="connsiteY2" fmla="*/ 101600 h 5179511"/>
                <a:gd name="connsiteX3" fmla="*/ 7229070 w 7483070"/>
                <a:gd name="connsiteY3" fmla="*/ 182880 h 5179511"/>
                <a:gd name="connsiteX4" fmla="*/ 7371310 w 7483070"/>
                <a:gd name="connsiteY4" fmla="*/ 203200 h 5179511"/>
                <a:gd name="connsiteX5" fmla="*/ 7483070 w 7483070"/>
                <a:gd name="connsiteY5" fmla="*/ 513080 h 5179511"/>
                <a:gd name="connsiteX6" fmla="*/ 7157950 w 7483070"/>
                <a:gd name="connsiteY6" fmla="*/ 802640 h 5179511"/>
                <a:gd name="connsiteX7" fmla="*/ 7152870 w 7483070"/>
                <a:gd name="connsiteY7" fmla="*/ 1036320 h 5179511"/>
                <a:gd name="connsiteX8" fmla="*/ 7218910 w 7483070"/>
                <a:gd name="connsiteY8" fmla="*/ 1320800 h 5179511"/>
                <a:gd name="connsiteX9" fmla="*/ 6995390 w 7483070"/>
                <a:gd name="connsiteY9" fmla="*/ 1483360 h 5179511"/>
                <a:gd name="connsiteX10" fmla="*/ 6878550 w 7483070"/>
                <a:gd name="connsiteY10" fmla="*/ 1645920 h 5179511"/>
                <a:gd name="connsiteX11" fmla="*/ 6680430 w 7483070"/>
                <a:gd name="connsiteY11" fmla="*/ 1635760 h 5179511"/>
                <a:gd name="connsiteX12" fmla="*/ 6558510 w 7483070"/>
                <a:gd name="connsiteY12" fmla="*/ 1767840 h 5179511"/>
                <a:gd name="connsiteX13" fmla="*/ 6426430 w 7483070"/>
                <a:gd name="connsiteY13" fmla="*/ 1920240 h 5179511"/>
                <a:gd name="connsiteX14" fmla="*/ 6375630 w 7483070"/>
                <a:gd name="connsiteY14" fmla="*/ 2032000 h 5179511"/>
                <a:gd name="connsiteX15" fmla="*/ 6304510 w 7483070"/>
                <a:gd name="connsiteY15" fmla="*/ 2113280 h 5179511"/>
                <a:gd name="connsiteX16" fmla="*/ 6111470 w 7483070"/>
                <a:gd name="connsiteY16" fmla="*/ 2265680 h 5179511"/>
                <a:gd name="connsiteX17" fmla="*/ 5893030 w 7483070"/>
                <a:gd name="connsiteY17" fmla="*/ 2514600 h 5179511"/>
                <a:gd name="connsiteX18" fmla="*/ 5537430 w 7483070"/>
                <a:gd name="connsiteY18" fmla="*/ 3108960 h 5179511"/>
                <a:gd name="connsiteX19" fmla="*/ 5679670 w 7483070"/>
                <a:gd name="connsiteY19" fmla="*/ 3439160 h 5179511"/>
                <a:gd name="connsiteX20" fmla="*/ 5852390 w 7483070"/>
                <a:gd name="connsiteY20" fmla="*/ 3581400 h 5179511"/>
                <a:gd name="connsiteX21" fmla="*/ 6121630 w 7483070"/>
                <a:gd name="connsiteY21" fmla="*/ 3754120 h 5179511"/>
                <a:gd name="connsiteX22" fmla="*/ 5969230 w 7483070"/>
                <a:gd name="connsiteY22" fmla="*/ 4033520 h 5179511"/>
                <a:gd name="connsiteX23" fmla="*/ 6218150 w 7483070"/>
                <a:gd name="connsiteY23" fmla="*/ 4206240 h 5179511"/>
                <a:gd name="connsiteX24" fmla="*/ 6340070 w 7483070"/>
                <a:gd name="connsiteY24" fmla="*/ 4653280 h 5179511"/>
                <a:gd name="connsiteX25" fmla="*/ 6187670 w 7483070"/>
                <a:gd name="connsiteY25" fmla="*/ 4836160 h 5179511"/>
                <a:gd name="connsiteX26" fmla="*/ 5796510 w 7483070"/>
                <a:gd name="connsiteY26" fmla="*/ 4836160 h 5179511"/>
                <a:gd name="connsiteX27" fmla="*/ 5806670 w 7483070"/>
                <a:gd name="connsiteY27" fmla="*/ 5161280 h 5179511"/>
                <a:gd name="connsiteX28" fmla="*/ 5537430 w 7483070"/>
                <a:gd name="connsiteY28" fmla="*/ 5161280 h 5179511"/>
                <a:gd name="connsiteX29" fmla="*/ 5151350 w 7483070"/>
                <a:gd name="connsiteY29" fmla="*/ 4942840 h 5179511"/>
                <a:gd name="connsiteX30" fmla="*/ 4770350 w 7483070"/>
                <a:gd name="connsiteY30" fmla="*/ 4902200 h 5179511"/>
                <a:gd name="connsiteX31" fmla="*/ 4485870 w 7483070"/>
                <a:gd name="connsiteY31" fmla="*/ 4632960 h 5179511"/>
                <a:gd name="connsiteX32" fmla="*/ 4211550 w 7483070"/>
                <a:gd name="connsiteY32" fmla="*/ 4678680 h 5179511"/>
                <a:gd name="connsiteX33" fmla="*/ 3800070 w 7483070"/>
                <a:gd name="connsiteY33" fmla="*/ 4592320 h 5179511"/>
                <a:gd name="connsiteX34" fmla="*/ 3540990 w 7483070"/>
                <a:gd name="connsiteY34" fmla="*/ 4765040 h 5179511"/>
                <a:gd name="connsiteX35" fmla="*/ 3261590 w 7483070"/>
                <a:gd name="connsiteY35" fmla="*/ 4739640 h 5179511"/>
                <a:gd name="connsiteX36" fmla="*/ 3038070 w 7483070"/>
                <a:gd name="connsiteY36" fmla="*/ 4759960 h 5179511"/>
                <a:gd name="connsiteX37" fmla="*/ 2799310 w 7483070"/>
                <a:gd name="connsiteY37" fmla="*/ 4577080 h 5179511"/>
                <a:gd name="connsiteX38" fmla="*/ 2413230 w 7483070"/>
                <a:gd name="connsiteY38" fmla="*/ 4439920 h 5179511"/>
                <a:gd name="connsiteX39" fmla="*/ 2159230 w 7483070"/>
                <a:gd name="connsiteY39" fmla="*/ 4180840 h 5179511"/>
                <a:gd name="connsiteX40" fmla="*/ 1956030 w 7483070"/>
                <a:gd name="connsiteY40" fmla="*/ 3916680 h 5179511"/>
                <a:gd name="connsiteX41" fmla="*/ 1092430 w 7483070"/>
                <a:gd name="connsiteY41" fmla="*/ 3860800 h 5179511"/>
                <a:gd name="connsiteX42" fmla="*/ 584430 w 7483070"/>
                <a:gd name="connsiteY42" fmla="*/ 3495040 h 5179511"/>
                <a:gd name="connsiteX43" fmla="*/ 96750 w 7483070"/>
                <a:gd name="connsiteY43" fmla="*/ 3352800 h 5179511"/>
                <a:gd name="connsiteX44" fmla="*/ 15470 w 7483070"/>
                <a:gd name="connsiteY44" fmla="*/ 2976880 h 5179511"/>
                <a:gd name="connsiteX45" fmla="*/ 101830 w 7483070"/>
                <a:gd name="connsiteY45" fmla="*/ 2641600 h 5179511"/>
                <a:gd name="connsiteX46" fmla="*/ 203430 w 7483070"/>
                <a:gd name="connsiteY46" fmla="*/ 2169160 h 5179511"/>
                <a:gd name="connsiteX47" fmla="*/ 472670 w 7483070"/>
                <a:gd name="connsiteY47" fmla="*/ 1534160 h 5179511"/>
                <a:gd name="connsiteX48" fmla="*/ 452350 w 7483070"/>
                <a:gd name="connsiteY48" fmla="*/ 609600 h 5179511"/>
                <a:gd name="connsiteX49" fmla="*/ 599670 w 7483070"/>
                <a:gd name="connsiteY49" fmla="*/ 208280 h 5179511"/>
                <a:gd name="connsiteX50" fmla="*/ 553950 w 7483070"/>
                <a:gd name="connsiteY50" fmla="*/ 0 h 5179511"/>
                <a:gd name="connsiteX0" fmla="*/ 553950 w 7490298"/>
                <a:gd name="connsiteY0" fmla="*/ 0 h 5179511"/>
                <a:gd name="connsiteX1" fmla="*/ 7157950 w 7490298"/>
                <a:gd name="connsiteY1" fmla="*/ 10160 h 5179511"/>
                <a:gd name="connsiteX2" fmla="*/ 7239230 w 7490298"/>
                <a:gd name="connsiteY2" fmla="*/ 101600 h 5179511"/>
                <a:gd name="connsiteX3" fmla="*/ 7229070 w 7490298"/>
                <a:gd name="connsiteY3" fmla="*/ 182880 h 5179511"/>
                <a:gd name="connsiteX4" fmla="*/ 7371310 w 7490298"/>
                <a:gd name="connsiteY4" fmla="*/ 203200 h 5179511"/>
                <a:gd name="connsiteX5" fmla="*/ 7483070 w 7490298"/>
                <a:gd name="connsiteY5" fmla="*/ 513080 h 5179511"/>
                <a:gd name="connsiteX6" fmla="*/ 7157950 w 7490298"/>
                <a:gd name="connsiteY6" fmla="*/ 802640 h 5179511"/>
                <a:gd name="connsiteX7" fmla="*/ 7152870 w 7490298"/>
                <a:gd name="connsiteY7" fmla="*/ 1036320 h 5179511"/>
                <a:gd name="connsiteX8" fmla="*/ 7218910 w 7490298"/>
                <a:gd name="connsiteY8" fmla="*/ 1320800 h 5179511"/>
                <a:gd name="connsiteX9" fmla="*/ 6995390 w 7490298"/>
                <a:gd name="connsiteY9" fmla="*/ 1483360 h 5179511"/>
                <a:gd name="connsiteX10" fmla="*/ 6878550 w 7490298"/>
                <a:gd name="connsiteY10" fmla="*/ 1645920 h 5179511"/>
                <a:gd name="connsiteX11" fmla="*/ 6680430 w 7490298"/>
                <a:gd name="connsiteY11" fmla="*/ 1635760 h 5179511"/>
                <a:gd name="connsiteX12" fmla="*/ 6558510 w 7490298"/>
                <a:gd name="connsiteY12" fmla="*/ 1767840 h 5179511"/>
                <a:gd name="connsiteX13" fmla="*/ 6426430 w 7490298"/>
                <a:gd name="connsiteY13" fmla="*/ 1920240 h 5179511"/>
                <a:gd name="connsiteX14" fmla="*/ 6375630 w 7490298"/>
                <a:gd name="connsiteY14" fmla="*/ 2032000 h 5179511"/>
                <a:gd name="connsiteX15" fmla="*/ 6304510 w 7490298"/>
                <a:gd name="connsiteY15" fmla="*/ 2113280 h 5179511"/>
                <a:gd name="connsiteX16" fmla="*/ 6111470 w 7490298"/>
                <a:gd name="connsiteY16" fmla="*/ 2265680 h 5179511"/>
                <a:gd name="connsiteX17" fmla="*/ 5893030 w 7490298"/>
                <a:gd name="connsiteY17" fmla="*/ 2514600 h 5179511"/>
                <a:gd name="connsiteX18" fmla="*/ 5537430 w 7490298"/>
                <a:gd name="connsiteY18" fmla="*/ 3108960 h 5179511"/>
                <a:gd name="connsiteX19" fmla="*/ 5679670 w 7490298"/>
                <a:gd name="connsiteY19" fmla="*/ 3439160 h 5179511"/>
                <a:gd name="connsiteX20" fmla="*/ 5852390 w 7490298"/>
                <a:gd name="connsiteY20" fmla="*/ 3581400 h 5179511"/>
                <a:gd name="connsiteX21" fmla="*/ 6121630 w 7490298"/>
                <a:gd name="connsiteY21" fmla="*/ 3754120 h 5179511"/>
                <a:gd name="connsiteX22" fmla="*/ 5969230 w 7490298"/>
                <a:gd name="connsiteY22" fmla="*/ 4033520 h 5179511"/>
                <a:gd name="connsiteX23" fmla="*/ 6218150 w 7490298"/>
                <a:gd name="connsiteY23" fmla="*/ 4206240 h 5179511"/>
                <a:gd name="connsiteX24" fmla="*/ 6340070 w 7490298"/>
                <a:gd name="connsiteY24" fmla="*/ 4653280 h 5179511"/>
                <a:gd name="connsiteX25" fmla="*/ 6187670 w 7490298"/>
                <a:gd name="connsiteY25" fmla="*/ 4836160 h 5179511"/>
                <a:gd name="connsiteX26" fmla="*/ 5796510 w 7490298"/>
                <a:gd name="connsiteY26" fmla="*/ 4836160 h 5179511"/>
                <a:gd name="connsiteX27" fmla="*/ 5806670 w 7490298"/>
                <a:gd name="connsiteY27" fmla="*/ 5161280 h 5179511"/>
                <a:gd name="connsiteX28" fmla="*/ 5537430 w 7490298"/>
                <a:gd name="connsiteY28" fmla="*/ 5161280 h 5179511"/>
                <a:gd name="connsiteX29" fmla="*/ 5151350 w 7490298"/>
                <a:gd name="connsiteY29" fmla="*/ 4942840 h 5179511"/>
                <a:gd name="connsiteX30" fmla="*/ 4770350 w 7490298"/>
                <a:gd name="connsiteY30" fmla="*/ 4902200 h 5179511"/>
                <a:gd name="connsiteX31" fmla="*/ 4485870 w 7490298"/>
                <a:gd name="connsiteY31" fmla="*/ 4632960 h 5179511"/>
                <a:gd name="connsiteX32" fmla="*/ 4211550 w 7490298"/>
                <a:gd name="connsiteY32" fmla="*/ 4678680 h 5179511"/>
                <a:gd name="connsiteX33" fmla="*/ 3800070 w 7490298"/>
                <a:gd name="connsiteY33" fmla="*/ 4592320 h 5179511"/>
                <a:gd name="connsiteX34" fmla="*/ 3540990 w 7490298"/>
                <a:gd name="connsiteY34" fmla="*/ 4765040 h 5179511"/>
                <a:gd name="connsiteX35" fmla="*/ 3261590 w 7490298"/>
                <a:gd name="connsiteY35" fmla="*/ 4739640 h 5179511"/>
                <a:gd name="connsiteX36" fmla="*/ 3038070 w 7490298"/>
                <a:gd name="connsiteY36" fmla="*/ 4759960 h 5179511"/>
                <a:gd name="connsiteX37" fmla="*/ 2799310 w 7490298"/>
                <a:gd name="connsiteY37" fmla="*/ 4577080 h 5179511"/>
                <a:gd name="connsiteX38" fmla="*/ 2413230 w 7490298"/>
                <a:gd name="connsiteY38" fmla="*/ 4439920 h 5179511"/>
                <a:gd name="connsiteX39" fmla="*/ 2159230 w 7490298"/>
                <a:gd name="connsiteY39" fmla="*/ 4180840 h 5179511"/>
                <a:gd name="connsiteX40" fmla="*/ 1956030 w 7490298"/>
                <a:gd name="connsiteY40" fmla="*/ 3916680 h 5179511"/>
                <a:gd name="connsiteX41" fmla="*/ 1092430 w 7490298"/>
                <a:gd name="connsiteY41" fmla="*/ 3860800 h 5179511"/>
                <a:gd name="connsiteX42" fmla="*/ 584430 w 7490298"/>
                <a:gd name="connsiteY42" fmla="*/ 3495040 h 5179511"/>
                <a:gd name="connsiteX43" fmla="*/ 96750 w 7490298"/>
                <a:gd name="connsiteY43" fmla="*/ 3352800 h 5179511"/>
                <a:gd name="connsiteX44" fmla="*/ 15470 w 7490298"/>
                <a:gd name="connsiteY44" fmla="*/ 2976880 h 5179511"/>
                <a:gd name="connsiteX45" fmla="*/ 101830 w 7490298"/>
                <a:gd name="connsiteY45" fmla="*/ 2641600 h 5179511"/>
                <a:gd name="connsiteX46" fmla="*/ 203430 w 7490298"/>
                <a:gd name="connsiteY46" fmla="*/ 2169160 h 5179511"/>
                <a:gd name="connsiteX47" fmla="*/ 472670 w 7490298"/>
                <a:gd name="connsiteY47" fmla="*/ 1534160 h 5179511"/>
                <a:gd name="connsiteX48" fmla="*/ 452350 w 7490298"/>
                <a:gd name="connsiteY48" fmla="*/ 609600 h 5179511"/>
                <a:gd name="connsiteX49" fmla="*/ 599670 w 7490298"/>
                <a:gd name="connsiteY49" fmla="*/ 208280 h 5179511"/>
                <a:gd name="connsiteX50" fmla="*/ 553950 w 7490298"/>
                <a:gd name="connsiteY50" fmla="*/ 0 h 5179511"/>
                <a:gd name="connsiteX0" fmla="*/ 553950 w 7490298"/>
                <a:gd name="connsiteY0" fmla="*/ 0 h 5179511"/>
                <a:gd name="connsiteX1" fmla="*/ 7157950 w 7490298"/>
                <a:gd name="connsiteY1" fmla="*/ 10160 h 5179511"/>
                <a:gd name="connsiteX2" fmla="*/ 7239230 w 7490298"/>
                <a:gd name="connsiteY2" fmla="*/ 101600 h 5179511"/>
                <a:gd name="connsiteX3" fmla="*/ 7371310 w 7490298"/>
                <a:gd name="connsiteY3" fmla="*/ 203200 h 5179511"/>
                <a:gd name="connsiteX4" fmla="*/ 7483070 w 7490298"/>
                <a:gd name="connsiteY4" fmla="*/ 513080 h 5179511"/>
                <a:gd name="connsiteX5" fmla="*/ 7157950 w 7490298"/>
                <a:gd name="connsiteY5" fmla="*/ 802640 h 5179511"/>
                <a:gd name="connsiteX6" fmla="*/ 7152870 w 7490298"/>
                <a:gd name="connsiteY6" fmla="*/ 1036320 h 5179511"/>
                <a:gd name="connsiteX7" fmla="*/ 7218910 w 7490298"/>
                <a:gd name="connsiteY7" fmla="*/ 1320800 h 5179511"/>
                <a:gd name="connsiteX8" fmla="*/ 6995390 w 7490298"/>
                <a:gd name="connsiteY8" fmla="*/ 1483360 h 5179511"/>
                <a:gd name="connsiteX9" fmla="*/ 6878550 w 7490298"/>
                <a:gd name="connsiteY9" fmla="*/ 1645920 h 5179511"/>
                <a:gd name="connsiteX10" fmla="*/ 6680430 w 7490298"/>
                <a:gd name="connsiteY10" fmla="*/ 1635760 h 5179511"/>
                <a:gd name="connsiteX11" fmla="*/ 6558510 w 7490298"/>
                <a:gd name="connsiteY11" fmla="*/ 1767840 h 5179511"/>
                <a:gd name="connsiteX12" fmla="*/ 6426430 w 7490298"/>
                <a:gd name="connsiteY12" fmla="*/ 1920240 h 5179511"/>
                <a:gd name="connsiteX13" fmla="*/ 6375630 w 7490298"/>
                <a:gd name="connsiteY13" fmla="*/ 2032000 h 5179511"/>
                <a:gd name="connsiteX14" fmla="*/ 6304510 w 7490298"/>
                <a:gd name="connsiteY14" fmla="*/ 2113280 h 5179511"/>
                <a:gd name="connsiteX15" fmla="*/ 6111470 w 7490298"/>
                <a:gd name="connsiteY15" fmla="*/ 2265680 h 5179511"/>
                <a:gd name="connsiteX16" fmla="*/ 5893030 w 7490298"/>
                <a:gd name="connsiteY16" fmla="*/ 2514600 h 5179511"/>
                <a:gd name="connsiteX17" fmla="*/ 5537430 w 7490298"/>
                <a:gd name="connsiteY17" fmla="*/ 3108960 h 5179511"/>
                <a:gd name="connsiteX18" fmla="*/ 5679670 w 7490298"/>
                <a:gd name="connsiteY18" fmla="*/ 3439160 h 5179511"/>
                <a:gd name="connsiteX19" fmla="*/ 5852390 w 7490298"/>
                <a:gd name="connsiteY19" fmla="*/ 3581400 h 5179511"/>
                <a:gd name="connsiteX20" fmla="*/ 6121630 w 7490298"/>
                <a:gd name="connsiteY20" fmla="*/ 3754120 h 5179511"/>
                <a:gd name="connsiteX21" fmla="*/ 5969230 w 7490298"/>
                <a:gd name="connsiteY21" fmla="*/ 4033520 h 5179511"/>
                <a:gd name="connsiteX22" fmla="*/ 6218150 w 7490298"/>
                <a:gd name="connsiteY22" fmla="*/ 4206240 h 5179511"/>
                <a:gd name="connsiteX23" fmla="*/ 6340070 w 7490298"/>
                <a:gd name="connsiteY23" fmla="*/ 4653280 h 5179511"/>
                <a:gd name="connsiteX24" fmla="*/ 6187670 w 7490298"/>
                <a:gd name="connsiteY24" fmla="*/ 4836160 h 5179511"/>
                <a:gd name="connsiteX25" fmla="*/ 5796510 w 7490298"/>
                <a:gd name="connsiteY25" fmla="*/ 4836160 h 5179511"/>
                <a:gd name="connsiteX26" fmla="*/ 5806670 w 7490298"/>
                <a:gd name="connsiteY26" fmla="*/ 5161280 h 5179511"/>
                <a:gd name="connsiteX27" fmla="*/ 5537430 w 7490298"/>
                <a:gd name="connsiteY27" fmla="*/ 5161280 h 5179511"/>
                <a:gd name="connsiteX28" fmla="*/ 5151350 w 7490298"/>
                <a:gd name="connsiteY28" fmla="*/ 4942840 h 5179511"/>
                <a:gd name="connsiteX29" fmla="*/ 4770350 w 7490298"/>
                <a:gd name="connsiteY29" fmla="*/ 4902200 h 5179511"/>
                <a:gd name="connsiteX30" fmla="*/ 4485870 w 7490298"/>
                <a:gd name="connsiteY30" fmla="*/ 4632960 h 5179511"/>
                <a:gd name="connsiteX31" fmla="*/ 4211550 w 7490298"/>
                <a:gd name="connsiteY31" fmla="*/ 4678680 h 5179511"/>
                <a:gd name="connsiteX32" fmla="*/ 3800070 w 7490298"/>
                <a:gd name="connsiteY32" fmla="*/ 4592320 h 5179511"/>
                <a:gd name="connsiteX33" fmla="*/ 3540990 w 7490298"/>
                <a:gd name="connsiteY33" fmla="*/ 4765040 h 5179511"/>
                <a:gd name="connsiteX34" fmla="*/ 3261590 w 7490298"/>
                <a:gd name="connsiteY34" fmla="*/ 4739640 h 5179511"/>
                <a:gd name="connsiteX35" fmla="*/ 3038070 w 7490298"/>
                <a:gd name="connsiteY35" fmla="*/ 4759960 h 5179511"/>
                <a:gd name="connsiteX36" fmla="*/ 2799310 w 7490298"/>
                <a:gd name="connsiteY36" fmla="*/ 4577080 h 5179511"/>
                <a:gd name="connsiteX37" fmla="*/ 2413230 w 7490298"/>
                <a:gd name="connsiteY37" fmla="*/ 4439920 h 5179511"/>
                <a:gd name="connsiteX38" fmla="*/ 2159230 w 7490298"/>
                <a:gd name="connsiteY38" fmla="*/ 4180840 h 5179511"/>
                <a:gd name="connsiteX39" fmla="*/ 1956030 w 7490298"/>
                <a:gd name="connsiteY39" fmla="*/ 3916680 h 5179511"/>
                <a:gd name="connsiteX40" fmla="*/ 1092430 w 7490298"/>
                <a:gd name="connsiteY40" fmla="*/ 3860800 h 5179511"/>
                <a:gd name="connsiteX41" fmla="*/ 584430 w 7490298"/>
                <a:gd name="connsiteY41" fmla="*/ 3495040 h 5179511"/>
                <a:gd name="connsiteX42" fmla="*/ 96750 w 7490298"/>
                <a:gd name="connsiteY42" fmla="*/ 3352800 h 5179511"/>
                <a:gd name="connsiteX43" fmla="*/ 15470 w 7490298"/>
                <a:gd name="connsiteY43" fmla="*/ 2976880 h 5179511"/>
                <a:gd name="connsiteX44" fmla="*/ 101830 w 7490298"/>
                <a:gd name="connsiteY44" fmla="*/ 2641600 h 5179511"/>
                <a:gd name="connsiteX45" fmla="*/ 203430 w 7490298"/>
                <a:gd name="connsiteY45" fmla="*/ 2169160 h 5179511"/>
                <a:gd name="connsiteX46" fmla="*/ 472670 w 7490298"/>
                <a:gd name="connsiteY46" fmla="*/ 1534160 h 5179511"/>
                <a:gd name="connsiteX47" fmla="*/ 452350 w 7490298"/>
                <a:gd name="connsiteY47" fmla="*/ 609600 h 5179511"/>
                <a:gd name="connsiteX48" fmla="*/ 599670 w 7490298"/>
                <a:gd name="connsiteY48" fmla="*/ 208280 h 5179511"/>
                <a:gd name="connsiteX49" fmla="*/ 553950 w 7490298"/>
                <a:gd name="connsiteY49" fmla="*/ 0 h 5179511"/>
                <a:gd name="connsiteX0" fmla="*/ 553950 w 7490298"/>
                <a:gd name="connsiteY0" fmla="*/ 0 h 5179511"/>
                <a:gd name="connsiteX1" fmla="*/ 7157950 w 7490298"/>
                <a:gd name="connsiteY1" fmla="*/ 10160 h 5179511"/>
                <a:gd name="connsiteX2" fmla="*/ 7371310 w 7490298"/>
                <a:gd name="connsiteY2" fmla="*/ 203200 h 5179511"/>
                <a:gd name="connsiteX3" fmla="*/ 7483070 w 7490298"/>
                <a:gd name="connsiteY3" fmla="*/ 513080 h 5179511"/>
                <a:gd name="connsiteX4" fmla="*/ 7157950 w 7490298"/>
                <a:gd name="connsiteY4" fmla="*/ 802640 h 5179511"/>
                <a:gd name="connsiteX5" fmla="*/ 7152870 w 7490298"/>
                <a:gd name="connsiteY5" fmla="*/ 1036320 h 5179511"/>
                <a:gd name="connsiteX6" fmla="*/ 7218910 w 7490298"/>
                <a:gd name="connsiteY6" fmla="*/ 1320800 h 5179511"/>
                <a:gd name="connsiteX7" fmla="*/ 6995390 w 7490298"/>
                <a:gd name="connsiteY7" fmla="*/ 1483360 h 5179511"/>
                <a:gd name="connsiteX8" fmla="*/ 6878550 w 7490298"/>
                <a:gd name="connsiteY8" fmla="*/ 1645920 h 5179511"/>
                <a:gd name="connsiteX9" fmla="*/ 6680430 w 7490298"/>
                <a:gd name="connsiteY9" fmla="*/ 1635760 h 5179511"/>
                <a:gd name="connsiteX10" fmla="*/ 6558510 w 7490298"/>
                <a:gd name="connsiteY10" fmla="*/ 1767840 h 5179511"/>
                <a:gd name="connsiteX11" fmla="*/ 6426430 w 7490298"/>
                <a:gd name="connsiteY11" fmla="*/ 1920240 h 5179511"/>
                <a:gd name="connsiteX12" fmla="*/ 6375630 w 7490298"/>
                <a:gd name="connsiteY12" fmla="*/ 2032000 h 5179511"/>
                <a:gd name="connsiteX13" fmla="*/ 6304510 w 7490298"/>
                <a:gd name="connsiteY13" fmla="*/ 2113280 h 5179511"/>
                <a:gd name="connsiteX14" fmla="*/ 6111470 w 7490298"/>
                <a:gd name="connsiteY14" fmla="*/ 2265680 h 5179511"/>
                <a:gd name="connsiteX15" fmla="*/ 5893030 w 7490298"/>
                <a:gd name="connsiteY15" fmla="*/ 2514600 h 5179511"/>
                <a:gd name="connsiteX16" fmla="*/ 5537430 w 7490298"/>
                <a:gd name="connsiteY16" fmla="*/ 3108960 h 5179511"/>
                <a:gd name="connsiteX17" fmla="*/ 5679670 w 7490298"/>
                <a:gd name="connsiteY17" fmla="*/ 3439160 h 5179511"/>
                <a:gd name="connsiteX18" fmla="*/ 5852390 w 7490298"/>
                <a:gd name="connsiteY18" fmla="*/ 3581400 h 5179511"/>
                <a:gd name="connsiteX19" fmla="*/ 6121630 w 7490298"/>
                <a:gd name="connsiteY19" fmla="*/ 3754120 h 5179511"/>
                <a:gd name="connsiteX20" fmla="*/ 5969230 w 7490298"/>
                <a:gd name="connsiteY20" fmla="*/ 4033520 h 5179511"/>
                <a:gd name="connsiteX21" fmla="*/ 6218150 w 7490298"/>
                <a:gd name="connsiteY21" fmla="*/ 4206240 h 5179511"/>
                <a:gd name="connsiteX22" fmla="*/ 6340070 w 7490298"/>
                <a:gd name="connsiteY22" fmla="*/ 4653280 h 5179511"/>
                <a:gd name="connsiteX23" fmla="*/ 6187670 w 7490298"/>
                <a:gd name="connsiteY23" fmla="*/ 4836160 h 5179511"/>
                <a:gd name="connsiteX24" fmla="*/ 5796510 w 7490298"/>
                <a:gd name="connsiteY24" fmla="*/ 4836160 h 5179511"/>
                <a:gd name="connsiteX25" fmla="*/ 5806670 w 7490298"/>
                <a:gd name="connsiteY25" fmla="*/ 5161280 h 5179511"/>
                <a:gd name="connsiteX26" fmla="*/ 5537430 w 7490298"/>
                <a:gd name="connsiteY26" fmla="*/ 5161280 h 5179511"/>
                <a:gd name="connsiteX27" fmla="*/ 5151350 w 7490298"/>
                <a:gd name="connsiteY27" fmla="*/ 4942840 h 5179511"/>
                <a:gd name="connsiteX28" fmla="*/ 4770350 w 7490298"/>
                <a:gd name="connsiteY28" fmla="*/ 4902200 h 5179511"/>
                <a:gd name="connsiteX29" fmla="*/ 4485870 w 7490298"/>
                <a:gd name="connsiteY29" fmla="*/ 4632960 h 5179511"/>
                <a:gd name="connsiteX30" fmla="*/ 4211550 w 7490298"/>
                <a:gd name="connsiteY30" fmla="*/ 4678680 h 5179511"/>
                <a:gd name="connsiteX31" fmla="*/ 3800070 w 7490298"/>
                <a:gd name="connsiteY31" fmla="*/ 4592320 h 5179511"/>
                <a:gd name="connsiteX32" fmla="*/ 3540990 w 7490298"/>
                <a:gd name="connsiteY32" fmla="*/ 4765040 h 5179511"/>
                <a:gd name="connsiteX33" fmla="*/ 3261590 w 7490298"/>
                <a:gd name="connsiteY33" fmla="*/ 4739640 h 5179511"/>
                <a:gd name="connsiteX34" fmla="*/ 3038070 w 7490298"/>
                <a:gd name="connsiteY34" fmla="*/ 4759960 h 5179511"/>
                <a:gd name="connsiteX35" fmla="*/ 2799310 w 7490298"/>
                <a:gd name="connsiteY35" fmla="*/ 4577080 h 5179511"/>
                <a:gd name="connsiteX36" fmla="*/ 2413230 w 7490298"/>
                <a:gd name="connsiteY36" fmla="*/ 4439920 h 5179511"/>
                <a:gd name="connsiteX37" fmla="*/ 2159230 w 7490298"/>
                <a:gd name="connsiteY37" fmla="*/ 4180840 h 5179511"/>
                <a:gd name="connsiteX38" fmla="*/ 1956030 w 7490298"/>
                <a:gd name="connsiteY38" fmla="*/ 3916680 h 5179511"/>
                <a:gd name="connsiteX39" fmla="*/ 1092430 w 7490298"/>
                <a:gd name="connsiteY39" fmla="*/ 3860800 h 5179511"/>
                <a:gd name="connsiteX40" fmla="*/ 584430 w 7490298"/>
                <a:gd name="connsiteY40" fmla="*/ 3495040 h 5179511"/>
                <a:gd name="connsiteX41" fmla="*/ 96750 w 7490298"/>
                <a:gd name="connsiteY41" fmla="*/ 3352800 h 5179511"/>
                <a:gd name="connsiteX42" fmla="*/ 15470 w 7490298"/>
                <a:gd name="connsiteY42" fmla="*/ 2976880 h 5179511"/>
                <a:gd name="connsiteX43" fmla="*/ 101830 w 7490298"/>
                <a:gd name="connsiteY43" fmla="*/ 2641600 h 5179511"/>
                <a:gd name="connsiteX44" fmla="*/ 203430 w 7490298"/>
                <a:gd name="connsiteY44" fmla="*/ 2169160 h 5179511"/>
                <a:gd name="connsiteX45" fmla="*/ 472670 w 7490298"/>
                <a:gd name="connsiteY45" fmla="*/ 1534160 h 5179511"/>
                <a:gd name="connsiteX46" fmla="*/ 452350 w 7490298"/>
                <a:gd name="connsiteY46" fmla="*/ 609600 h 5179511"/>
                <a:gd name="connsiteX47" fmla="*/ 599670 w 7490298"/>
                <a:gd name="connsiteY47" fmla="*/ 208280 h 5179511"/>
                <a:gd name="connsiteX48" fmla="*/ 553950 w 7490298"/>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48118 w 7476826"/>
                <a:gd name="connsiteY33" fmla="*/ 4739640 h 5179511"/>
                <a:gd name="connsiteX34" fmla="*/ 3024598 w 7476826"/>
                <a:gd name="connsiteY34" fmla="*/ 475996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70958 w 7476826"/>
                <a:gd name="connsiteY40" fmla="*/ 349504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48118 w 7476826"/>
                <a:gd name="connsiteY33" fmla="*/ 4739640 h 5179511"/>
                <a:gd name="connsiteX34" fmla="*/ 3024598 w 7476826"/>
                <a:gd name="connsiteY34" fmla="*/ 475996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48118 w 7476826"/>
                <a:gd name="connsiteY33" fmla="*/ 473964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861278 w 7476826"/>
                <a:gd name="connsiteY38" fmla="*/ 377444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861278 w 7476826"/>
                <a:gd name="connsiteY38" fmla="*/ 3774440 h 5179511"/>
                <a:gd name="connsiteX39" fmla="*/ 1109438 w 7476826"/>
                <a:gd name="connsiteY39" fmla="*/ 392684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825718 w 7476826"/>
                <a:gd name="connsiteY38" fmla="*/ 3754120 h 5179511"/>
                <a:gd name="connsiteX39" fmla="*/ 1109438 w 7476826"/>
                <a:gd name="connsiteY39" fmla="*/ 392684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476826" h="5179511">
                  <a:moveTo>
                    <a:pt x="540478" y="0"/>
                  </a:moveTo>
                  <a:lnTo>
                    <a:pt x="7144478" y="10160"/>
                  </a:lnTo>
                  <a:lnTo>
                    <a:pt x="7357838" y="203200"/>
                  </a:lnTo>
                  <a:cubicBezTo>
                    <a:pt x="7400171" y="258233"/>
                    <a:pt x="7505158" y="413173"/>
                    <a:pt x="7469598" y="513080"/>
                  </a:cubicBezTo>
                  <a:cubicBezTo>
                    <a:pt x="7371385" y="668867"/>
                    <a:pt x="7199511" y="715433"/>
                    <a:pt x="7144478" y="802640"/>
                  </a:cubicBezTo>
                  <a:cubicBezTo>
                    <a:pt x="7089445" y="889847"/>
                    <a:pt x="7129238" y="949960"/>
                    <a:pt x="7139398" y="1036320"/>
                  </a:cubicBezTo>
                  <a:cubicBezTo>
                    <a:pt x="7181731" y="1136227"/>
                    <a:pt x="7231685" y="1246293"/>
                    <a:pt x="7205438" y="1320800"/>
                  </a:cubicBezTo>
                  <a:cubicBezTo>
                    <a:pt x="7179191" y="1395307"/>
                    <a:pt x="7038644" y="1429174"/>
                    <a:pt x="6981918" y="1483360"/>
                  </a:cubicBezTo>
                  <a:cubicBezTo>
                    <a:pt x="6925192" y="1537546"/>
                    <a:pt x="6904025" y="1591733"/>
                    <a:pt x="6865078" y="1645920"/>
                  </a:cubicBezTo>
                  <a:cubicBezTo>
                    <a:pt x="6782951" y="1675553"/>
                    <a:pt x="6721145" y="1595120"/>
                    <a:pt x="6666958" y="1635760"/>
                  </a:cubicBezTo>
                  <a:cubicBezTo>
                    <a:pt x="6565623" y="1673761"/>
                    <a:pt x="6633449" y="1738370"/>
                    <a:pt x="6545038" y="1767840"/>
                  </a:cubicBezTo>
                  <a:lnTo>
                    <a:pt x="6412958" y="1920240"/>
                  </a:lnTo>
                  <a:lnTo>
                    <a:pt x="6362158" y="2032000"/>
                  </a:lnTo>
                  <a:lnTo>
                    <a:pt x="6291038" y="2113280"/>
                  </a:lnTo>
                  <a:lnTo>
                    <a:pt x="6097998" y="2265680"/>
                  </a:lnTo>
                  <a:cubicBezTo>
                    <a:pt x="6013331" y="2335107"/>
                    <a:pt x="5945598" y="2455333"/>
                    <a:pt x="5879558" y="2514600"/>
                  </a:cubicBezTo>
                  <a:cubicBezTo>
                    <a:pt x="5744091" y="2705947"/>
                    <a:pt x="5659425" y="2821093"/>
                    <a:pt x="5523958" y="3108960"/>
                  </a:cubicBezTo>
                  <a:cubicBezTo>
                    <a:pt x="5518031" y="3245273"/>
                    <a:pt x="5613705" y="3360420"/>
                    <a:pt x="5666198" y="3439160"/>
                  </a:cubicBezTo>
                  <a:cubicBezTo>
                    <a:pt x="5718691" y="3517900"/>
                    <a:pt x="5761025" y="3527213"/>
                    <a:pt x="5838918" y="3581400"/>
                  </a:cubicBezTo>
                  <a:cubicBezTo>
                    <a:pt x="5940518" y="3644900"/>
                    <a:pt x="6088685" y="3678767"/>
                    <a:pt x="6108158" y="3754120"/>
                  </a:cubicBezTo>
                  <a:cubicBezTo>
                    <a:pt x="6127631" y="3829473"/>
                    <a:pt x="5939671" y="3958167"/>
                    <a:pt x="5955758" y="4033520"/>
                  </a:cubicBezTo>
                  <a:cubicBezTo>
                    <a:pt x="5971845" y="4108873"/>
                    <a:pt x="6142871" y="4102947"/>
                    <a:pt x="6204678" y="4206240"/>
                  </a:cubicBezTo>
                  <a:cubicBezTo>
                    <a:pt x="6266485" y="4309533"/>
                    <a:pt x="6331678" y="4548293"/>
                    <a:pt x="6326598" y="4653280"/>
                  </a:cubicBezTo>
                  <a:cubicBezTo>
                    <a:pt x="6321518" y="4758267"/>
                    <a:pt x="6264791" y="4805680"/>
                    <a:pt x="6174198" y="4836160"/>
                  </a:cubicBezTo>
                  <a:cubicBezTo>
                    <a:pt x="6083605" y="4866640"/>
                    <a:pt x="5846538" y="4781973"/>
                    <a:pt x="5783038" y="4836160"/>
                  </a:cubicBezTo>
                  <a:cubicBezTo>
                    <a:pt x="5719538" y="4890347"/>
                    <a:pt x="5915118" y="5152813"/>
                    <a:pt x="5793198" y="5161280"/>
                  </a:cubicBezTo>
                  <a:cubicBezTo>
                    <a:pt x="5671278" y="5169747"/>
                    <a:pt x="5633178" y="5197687"/>
                    <a:pt x="5523958" y="5161280"/>
                  </a:cubicBezTo>
                  <a:cubicBezTo>
                    <a:pt x="5414738" y="5124873"/>
                    <a:pt x="5265725" y="4986020"/>
                    <a:pt x="5137878" y="4942840"/>
                  </a:cubicBezTo>
                  <a:cubicBezTo>
                    <a:pt x="5010031" y="4899660"/>
                    <a:pt x="4867791" y="4953847"/>
                    <a:pt x="4756878" y="4902200"/>
                  </a:cubicBezTo>
                  <a:cubicBezTo>
                    <a:pt x="4645965" y="4850553"/>
                    <a:pt x="4565531" y="4670213"/>
                    <a:pt x="4472398" y="4632960"/>
                  </a:cubicBezTo>
                  <a:cubicBezTo>
                    <a:pt x="4379265" y="4595707"/>
                    <a:pt x="4308145" y="4694767"/>
                    <a:pt x="4198078" y="4678680"/>
                  </a:cubicBezTo>
                  <a:cubicBezTo>
                    <a:pt x="4088011" y="4662593"/>
                    <a:pt x="3922911" y="4532207"/>
                    <a:pt x="3811998" y="4536440"/>
                  </a:cubicBezTo>
                  <a:cubicBezTo>
                    <a:pt x="3701085" y="4540673"/>
                    <a:pt x="3643511" y="4679527"/>
                    <a:pt x="3532598" y="4704080"/>
                  </a:cubicBezTo>
                  <a:cubicBezTo>
                    <a:pt x="3421685" y="4728633"/>
                    <a:pt x="3338711" y="4671907"/>
                    <a:pt x="3253198" y="4678680"/>
                  </a:cubicBezTo>
                  <a:cubicBezTo>
                    <a:pt x="3167685" y="4685453"/>
                    <a:pt x="3097411" y="4761653"/>
                    <a:pt x="3019518" y="4744720"/>
                  </a:cubicBezTo>
                  <a:cubicBezTo>
                    <a:pt x="2941625" y="4727787"/>
                    <a:pt x="2889131" y="4627880"/>
                    <a:pt x="2785838" y="4577080"/>
                  </a:cubicBezTo>
                  <a:cubicBezTo>
                    <a:pt x="2682545" y="4526280"/>
                    <a:pt x="2506438" y="4505960"/>
                    <a:pt x="2399758" y="4439920"/>
                  </a:cubicBezTo>
                  <a:cubicBezTo>
                    <a:pt x="2293078" y="4373880"/>
                    <a:pt x="2241431" y="4295140"/>
                    <a:pt x="2145758" y="4180840"/>
                  </a:cubicBezTo>
                  <a:cubicBezTo>
                    <a:pt x="2050085" y="4066540"/>
                    <a:pt x="1998438" y="3796453"/>
                    <a:pt x="1825718" y="3754120"/>
                  </a:cubicBezTo>
                  <a:cubicBezTo>
                    <a:pt x="1652998" y="3711787"/>
                    <a:pt x="1344811" y="3989493"/>
                    <a:pt x="1109438" y="3926840"/>
                  </a:cubicBezTo>
                  <a:cubicBezTo>
                    <a:pt x="869831" y="3852333"/>
                    <a:pt x="732671" y="3550920"/>
                    <a:pt x="565878" y="3474720"/>
                  </a:cubicBezTo>
                  <a:cubicBezTo>
                    <a:pt x="399085" y="3398520"/>
                    <a:pt x="199271" y="3544147"/>
                    <a:pt x="108678" y="3469640"/>
                  </a:cubicBezTo>
                  <a:cubicBezTo>
                    <a:pt x="-65735" y="3237653"/>
                    <a:pt x="29091" y="3102187"/>
                    <a:pt x="1998" y="2976880"/>
                  </a:cubicBezTo>
                  <a:cubicBezTo>
                    <a:pt x="51105" y="2876973"/>
                    <a:pt x="72064" y="2751725"/>
                    <a:pt x="88358" y="2641600"/>
                  </a:cubicBezTo>
                  <a:cubicBezTo>
                    <a:pt x="137465" y="2309707"/>
                    <a:pt x="176411" y="2338493"/>
                    <a:pt x="189958" y="2169160"/>
                  </a:cubicBezTo>
                  <a:cubicBezTo>
                    <a:pt x="289865" y="1840653"/>
                    <a:pt x="369451" y="1745827"/>
                    <a:pt x="459198" y="1534160"/>
                  </a:cubicBezTo>
                  <a:cubicBezTo>
                    <a:pt x="513385" y="1012613"/>
                    <a:pt x="445651" y="917787"/>
                    <a:pt x="438878" y="609600"/>
                  </a:cubicBezTo>
                  <a:cubicBezTo>
                    <a:pt x="498145" y="318347"/>
                    <a:pt x="537091" y="342053"/>
                    <a:pt x="586198" y="208280"/>
                  </a:cubicBezTo>
                  <a:cubicBezTo>
                    <a:pt x="586198" y="16933"/>
                    <a:pt x="555718" y="69427"/>
                    <a:pt x="540478" y="0"/>
                  </a:cubicBezTo>
                  <a:close/>
                </a:path>
              </a:pathLst>
            </a:custGeom>
            <a:noFill/>
            <a:ln w="12700">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30876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at you need to know about changes coming to the ORCA fare card system |  The Seattle Times">
            <a:extLst>
              <a:ext uri="{FF2B5EF4-FFF2-40B4-BE49-F238E27FC236}">
                <a16:creationId xmlns:a16="http://schemas.microsoft.com/office/drawing/2014/main" id="{C981FFA1-AA15-D3BB-49D1-C2B1352C74E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7937"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91D75CA2-5B0B-3610-FC9E-F26B4ABFB1CF}"/>
              </a:ext>
            </a:extLst>
          </p:cNvPr>
          <p:cNvGrpSpPr/>
          <p:nvPr/>
        </p:nvGrpSpPr>
        <p:grpSpPr>
          <a:xfrm>
            <a:off x="8085627" y="1661570"/>
            <a:ext cx="4068002" cy="2779801"/>
            <a:chOff x="8005071" y="1773537"/>
            <a:chExt cx="4090967" cy="2795494"/>
          </a:xfrm>
        </p:grpSpPr>
        <p:pic>
          <p:nvPicPr>
            <p:cNvPr id="4" name="Picture 3" descr="What you need to know about changes coming to the ORCA fare card system |  The Seattle Times">
              <a:extLst>
                <a:ext uri="{FF2B5EF4-FFF2-40B4-BE49-F238E27FC236}">
                  <a16:creationId xmlns:a16="http://schemas.microsoft.com/office/drawing/2014/main" id="{2F878E93-53EB-FF67-B62A-AD245CDB2E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5071" y="1773537"/>
              <a:ext cx="4090967" cy="279549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D4EF9F3C-0243-44FD-B998-699C0ABD7AFC}"/>
                </a:ext>
              </a:extLst>
            </p:cNvPr>
            <p:cNvSpPr txBox="1"/>
            <p:nvPr/>
          </p:nvSpPr>
          <p:spPr>
            <a:xfrm>
              <a:off x="10392288" y="2203108"/>
              <a:ext cx="1241329" cy="914400"/>
            </a:xfrm>
            <a:prstGeom prst="rect">
              <a:avLst/>
            </a:prstGeom>
            <a:solidFill>
              <a:srgbClr val="000000"/>
            </a:solid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a:ln>
                    <a:noFill/>
                  </a:ln>
                  <a:solidFill>
                    <a:srgbClr val="FFFFFF"/>
                  </a:solidFill>
                  <a:effectLst/>
                  <a:uLnTx/>
                  <a:uFillTx/>
                  <a:latin typeface="Aharoni" panose="02010803020104030203" pitchFamily="2" charset="-79"/>
                  <a:ea typeface="+mn-ea"/>
                  <a:cs typeface="Aharoni" panose="02010803020104030203" pitchFamily="2" charset="-79"/>
                </a:rPr>
                <a:t>Coho</a:t>
              </a:r>
              <a:endParaRPr kumimoji="0" lang="en-US" sz="3200" b="0" i="0" u="none" strike="noStrike" kern="1200" cap="none" spc="0" normalizeH="0" baseline="0" noProof="0">
                <a:ln>
                  <a:noFill/>
                </a:ln>
                <a:solidFill>
                  <a:srgbClr val="FFFFFF"/>
                </a:solidFill>
                <a:effectLst/>
                <a:uLnTx/>
                <a:uFillTx/>
                <a:latin typeface="Aharoni" panose="02010803020104030203" pitchFamily="2" charset="-79"/>
                <a:ea typeface="+mn-ea"/>
                <a:cs typeface="Aharoni" panose="02010803020104030203" pitchFamily="2" charset="-79"/>
              </a:endParaRPr>
            </a:p>
          </p:txBody>
        </p:sp>
        <p:pic>
          <p:nvPicPr>
            <p:cNvPr id="25" name="Graphic 24" descr="Fish with solid fill">
              <a:extLst>
                <a:ext uri="{FF2B5EF4-FFF2-40B4-BE49-F238E27FC236}">
                  <a16:creationId xmlns:a16="http://schemas.microsoft.com/office/drawing/2014/main" id="{1B03CA37-A0BF-4A26-B2E6-B71630E23CF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817024">
              <a:off x="10366223" y="2399509"/>
              <a:ext cx="1293456" cy="1012722"/>
            </a:xfrm>
            <a:prstGeom prst="rect">
              <a:avLst/>
            </a:prstGeom>
          </p:spPr>
        </p:pic>
      </p:grpSp>
      <p:pic>
        <p:nvPicPr>
          <p:cNvPr id="7" name="Picture 6">
            <a:extLst>
              <a:ext uri="{FF2B5EF4-FFF2-40B4-BE49-F238E27FC236}">
                <a16:creationId xmlns:a16="http://schemas.microsoft.com/office/drawing/2014/main" id="{93733AED-F911-4921-DCFA-06829E15CE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73446" y="5008959"/>
            <a:ext cx="2380253" cy="1702242"/>
          </a:xfrm>
          <a:prstGeom prst="rect">
            <a:avLst/>
          </a:prstGeom>
        </p:spPr>
      </p:pic>
      <p:sp>
        <p:nvSpPr>
          <p:cNvPr id="8" name="Arrow: Right 7">
            <a:extLst>
              <a:ext uri="{FF2B5EF4-FFF2-40B4-BE49-F238E27FC236}">
                <a16:creationId xmlns:a16="http://schemas.microsoft.com/office/drawing/2014/main" id="{1D37A977-D990-23E4-5E2A-7F511AC5ED05}"/>
              </a:ext>
            </a:extLst>
          </p:cNvPr>
          <p:cNvSpPr/>
          <p:nvPr/>
        </p:nvSpPr>
        <p:spPr>
          <a:xfrm>
            <a:off x="5853732" y="5385163"/>
            <a:ext cx="3719714" cy="1134949"/>
          </a:xfrm>
          <a:prstGeom prst="rightArrow">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This card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still works!</a:t>
            </a:r>
          </a:p>
        </p:txBody>
      </p:sp>
      <p:grpSp>
        <p:nvGrpSpPr>
          <p:cNvPr id="9" name="Group 8">
            <a:extLst>
              <a:ext uri="{FF2B5EF4-FFF2-40B4-BE49-F238E27FC236}">
                <a16:creationId xmlns:a16="http://schemas.microsoft.com/office/drawing/2014/main" id="{2CFDA8DE-BB31-957E-0696-F4E4A221925A}"/>
              </a:ext>
            </a:extLst>
          </p:cNvPr>
          <p:cNvGrpSpPr/>
          <p:nvPr/>
        </p:nvGrpSpPr>
        <p:grpSpPr>
          <a:xfrm>
            <a:off x="4103095" y="1669787"/>
            <a:ext cx="4068002" cy="2779801"/>
            <a:chOff x="4173283" y="1661570"/>
            <a:chExt cx="4068002" cy="2779801"/>
          </a:xfrm>
        </p:grpSpPr>
        <p:pic>
          <p:nvPicPr>
            <p:cNvPr id="10" name="Picture 9" descr="What you need to know about changes coming to the ORCA fare card system |  The Seattle Times">
              <a:extLst>
                <a:ext uri="{FF2B5EF4-FFF2-40B4-BE49-F238E27FC236}">
                  <a16:creationId xmlns:a16="http://schemas.microsoft.com/office/drawing/2014/main" id="{8F7B6D82-DC39-1AA1-4105-BC3C7F90A2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3283"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D52EF1C3-CEA3-03A4-3A1F-486E7FA4CEE4}"/>
                </a:ext>
              </a:extLst>
            </p:cNvPr>
            <p:cNvSpPr/>
            <p:nvPr/>
          </p:nvSpPr>
          <p:spPr>
            <a:xfrm>
              <a:off x="6133121" y="2088730"/>
              <a:ext cx="1650656" cy="14199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9301A36-57AE-A024-3689-7676ED2B12D1}"/>
                </a:ext>
              </a:extLst>
            </p:cNvPr>
            <p:cNvSpPr txBox="1"/>
            <p:nvPr/>
          </p:nvSpPr>
          <p:spPr>
            <a:xfrm>
              <a:off x="6090410" y="2334671"/>
              <a:ext cx="1878852" cy="523220"/>
            </a:xfrm>
            <a:prstGeom prst="rect">
              <a:avLst/>
            </a:prstGeom>
            <a:solidFill>
              <a:srgbClr val="00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FFFFFF"/>
                  </a:solidFill>
                  <a:effectLst/>
                  <a:uLnTx/>
                  <a:uFillTx/>
                  <a:latin typeface="Aharoni" panose="02010803020104030203" pitchFamily="2" charset="-79"/>
                  <a:ea typeface="+mn-ea"/>
                  <a:cs typeface="Aharoni" panose="02010803020104030203" pitchFamily="2" charset="-79"/>
                </a:rPr>
                <a:t>Porpoise</a:t>
              </a:r>
            </a:p>
          </p:txBody>
        </p:sp>
        <p:pic>
          <p:nvPicPr>
            <p:cNvPr id="13" name="Graphic 12" descr="Dolphin with solid fill">
              <a:extLst>
                <a:ext uri="{FF2B5EF4-FFF2-40B4-BE49-F238E27FC236}">
                  <a16:creationId xmlns:a16="http://schemas.microsoft.com/office/drawing/2014/main" id="{98F4E263-EB53-51C1-0C4E-B9A0DC8DE29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rot="1021959">
              <a:off x="5787163" y="1914886"/>
              <a:ext cx="914400" cy="914400"/>
            </a:xfrm>
            <a:prstGeom prst="rect">
              <a:avLst/>
            </a:prstGeom>
          </p:spPr>
        </p:pic>
      </p:grpSp>
      <p:sp>
        <p:nvSpPr>
          <p:cNvPr id="3" name="Title 1">
            <a:extLst>
              <a:ext uri="{FF2B5EF4-FFF2-40B4-BE49-F238E27FC236}">
                <a16:creationId xmlns:a16="http://schemas.microsoft.com/office/drawing/2014/main" id="{99A9F878-7301-90BB-36AC-2686F5CECE1F}"/>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Which Card is Correct?</a:t>
            </a:r>
          </a:p>
        </p:txBody>
      </p:sp>
    </p:spTree>
    <p:extLst>
      <p:ext uri="{BB962C8B-B14F-4D97-AF65-F5344CB8AC3E}">
        <p14:creationId xmlns:p14="http://schemas.microsoft.com/office/powerpoint/2010/main" val="194832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42" presetClass="path" presetSubtype="0" accel="50000" decel="50000" fill="hold" nodeType="withEffect">
                                  <p:stCondLst>
                                    <p:cond delay="0"/>
                                  </p:stCondLst>
                                  <p:childTnLst>
                                    <p:animMotion origin="layout" path="M 1.66667E-6 1.48148E-6 L 0.33555 0.00625 " pathEditMode="relative" rAng="0" ptsTypes="AA">
                                      <p:cBhvr>
                                        <p:cTn id="12" dur="2000" fill="hold"/>
                                        <p:tgtEl>
                                          <p:spTgt spid="2050"/>
                                        </p:tgtEl>
                                        <p:attrNameLst>
                                          <p:attrName>ppt_x</p:attrName>
                                          <p:attrName>ppt_y</p:attrName>
                                        </p:attrNameLst>
                                      </p:cBhvr>
                                      <p:rCtr x="16771" y="301"/>
                                    </p:animMotion>
                                  </p:childTnLst>
                                </p:cTn>
                              </p:par>
                              <p:par>
                                <p:cTn id="13" presetID="6" presetClass="emph" presetSubtype="0" fill="hold" nodeType="withEffect">
                                  <p:stCondLst>
                                    <p:cond delay="0"/>
                                  </p:stCondLst>
                                  <p:childTnLst>
                                    <p:animScale>
                                      <p:cBhvr>
                                        <p:cTn id="14" dur="2000" fill="hold"/>
                                        <p:tgtEl>
                                          <p:spTgt spid="2050"/>
                                        </p:tgtEl>
                                      </p:cBhvr>
                                      <p:by x="150000" y="150000"/>
                                    </p:animScale>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Zero Youth Fares Approved For King County Metro And Sound Transit Just In  Time For School | The Urbanist">
            <a:extLst>
              <a:ext uri="{FF2B5EF4-FFF2-40B4-BE49-F238E27FC236}">
                <a16:creationId xmlns:a16="http://schemas.microsoft.com/office/drawing/2014/main" id="{C66F3C70-74F6-ED41-799C-269E0D9E1BB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681500" y="1555531"/>
            <a:ext cx="9224216" cy="399632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3B35BDCF-46D5-5C02-A4BE-8D764C58F10B}"/>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You Can </a:t>
            </a:r>
            <a:r>
              <a:rPr lang="en-US" sz="5000" dirty="0">
                <a:solidFill>
                  <a:srgbClr val="006848"/>
                </a:solidFill>
              </a:rPr>
              <a:t>R</a:t>
            </a: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ide Transit For FREE!</a:t>
            </a:r>
          </a:p>
        </p:txBody>
      </p:sp>
    </p:spTree>
    <p:extLst>
      <p:ext uri="{BB962C8B-B14F-4D97-AF65-F5344CB8AC3E}">
        <p14:creationId xmlns:p14="http://schemas.microsoft.com/office/powerpoint/2010/main" val="2968100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 map&#10;&#10;Description automatically generated">
            <a:extLst>
              <a:ext uri="{FF2B5EF4-FFF2-40B4-BE49-F238E27FC236}">
                <a16:creationId xmlns:a16="http://schemas.microsoft.com/office/drawing/2014/main" id="{BC83C732-C9A2-7EC4-A6E0-5B379A11D4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6303" y="1755976"/>
            <a:ext cx="6084500" cy="3346048"/>
          </a:xfrm>
          <a:prstGeom prst="rect">
            <a:avLst/>
          </a:prstGeom>
          <a:ln w="3175">
            <a:solidFill>
              <a:srgbClr val="4B2884"/>
            </a:solidFill>
          </a:ln>
        </p:spPr>
      </p:pic>
      <p:sp>
        <p:nvSpPr>
          <p:cNvPr id="12" name="Rectangle 11">
            <a:extLst>
              <a:ext uri="{FF2B5EF4-FFF2-40B4-BE49-F238E27FC236}">
                <a16:creationId xmlns:a16="http://schemas.microsoft.com/office/drawing/2014/main" id="{51DA3585-7464-FA99-A212-90E0BD39BC95}"/>
              </a:ext>
            </a:extLst>
          </p:cNvPr>
          <p:cNvSpPr/>
          <p:nvPr/>
        </p:nvSpPr>
        <p:spPr>
          <a:xfrm>
            <a:off x="521467" y="1400090"/>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Where are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you going?</a:t>
            </a:r>
          </a:p>
        </p:txBody>
      </p:sp>
      <p:sp>
        <p:nvSpPr>
          <p:cNvPr id="15" name="Rectangle 14">
            <a:extLst>
              <a:ext uri="{FF2B5EF4-FFF2-40B4-BE49-F238E27FC236}">
                <a16:creationId xmlns:a16="http://schemas.microsoft.com/office/drawing/2014/main" id="{196241CE-5EA1-6D5A-FB83-0D7A23F55504}"/>
              </a:ext>
            </a:extLst>
          </p:cNvPr>
          <p:cNvSpPr/>
          <p:nvPr/>
        </p:nvSpPr>
        <p:spPr>
          <a:xfrm>
            <a:off x="521467" y="2836755"/>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Who are you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riding with?</a:t>
            </a:r>
          </a:p>
        </p:txBody>
      </p:sp>
      <p:sp>
        <p:nvSpPr>
          <p:cNvPr id="16" name="Rectangle 15">
            <a:extLst>
              <a:ext uri="{FF2B5EF4-FFF2-40B4-BE49-F238E27FC236}">
                <a16:creationId xmlns:a16="http://schemas.microsoft.com/office/drawing/2014/main" id="{6BA9D9A2-C0D8-BDFA-FA54-A99424FB68C1}"/>
              </a:ext>
            </a:extLst>
          </p:cNvPr>
          <p:cNvSpPr/>
          <p:nvPr/>
        </p:nvSpPr>
        <p:spPr>
          <a:xfrm>
            <a:off x="521467" y="4273421"/>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Which route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are you taking?</a:t>
            </a:r>
          </a:p>
        </p:txBody>
      </p:sp>
      <p:sp>
        <p:nvSpPr>
          <p:cNvPr id="5" name="Title 1">
            <a:extLst>
              <a:ext uri="{FF2B5EF4-FFF2-40B4-BE49-F238E27FC236}">
                <a16:creationId xmlns:a16="http://schemas.microsoft.com/office/drawing/2014/main" id="{772B46D2-8093-6AEE-57E7-14808458343D}"/>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Plan Your Trip</a:t>
            </a:r>
          </a:p>
        </p:txBody>
      </p:sp>
    </p:spTree>
    <p:extLst>
      <p:ext uri="{BB962C8B-B14F-4D97-AF65-F5344CB8AC3E}">
        <p14:creationId xmlns:p14="http://schemas.microsoft.com/office/powerpoint/2010/main" val="763554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us picking up passengers at a train station&#10;&#10;Description automatically generated with low confidence">
            <a:extLst>
              <a:ext uri="{FF2B5EF4-FFF2-40B4-BE49-F238E27FC236}">
                <a16:creationId xmlns:a16="http://schemas.microsoft.com/office/drawing/2014/main" id="{762669B8-F3B8-998B-072D-C2FC7FAD93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601" y="1726805"/>
            <a:ext cx="5704259" cy="4114800"/>
          </a:xfrm>
          <a:prstGeom prst="rect">
            <a:avLst/>
          </a:prstGeom>
          <a:ln w="76200">
            <a:noFill/>
          </a:ln>
        </p:spPr>
      </p:pic>
      <p:pic>
        <p:nvPicPr>
          <p:cNvPr id="5" name="Picture 4" descr="A train at a train station&#10;&#10;Description automatically generated with medium confidence">
            <a:extLst>
              <a:ext uri="{FF2B5EF4-FFF2-40B4-BE49-F238E27FC236}">
                <a16:creationId xmlns:a16="http://schemas.microsoft.com/office/drawing/2014/main" id="{F17F5251-15DD-87ED-F307-72BBD0B2910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39542" y="1726805"/>
            <a:ext cx="5997885" cy="4114800"/>
          </a:xfrm>
          <a:prstGeom prst="rect">
            <a:avLst/>
          </a:prstGeom>
          <a:ln w="76200">
            <a:noFill/>
          </a:ln>
        </p:spPr>
      </p:pic>
      <p:sp>
        <p:nvSpPr>
          <p:cNvPr id="3" name="Title 1">
            <a:extLst>
              <a:ext uri="{FF2B5EF4-FFF2-40B4-BE49-F238E27FC236}">
                <a16:creationId xmlns:a16="http://schemas.microsoft.com/office/drawing/2014/main" id="{ED66F962-457D-F36C-0899-59ACBE4FABF8}"/>
              </a:ext>
            </a:extLst>
          </p:cNvPr>
          <p:cNvSpPr txBox="1">
            <a:spLocks/>
          </p:cNvSpPr>
          <p:nvPr/>
        </p:nvSpPr>
        <p:spPr>
          <a:xfrm>
            <a:off x="313991" y="582888"/>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Bus Stops and Link </a:t>
            </a:r>
            <a:r>
              <a:rPr kumimoji="0" lang="en-US" sz="5000" b="1" i="0" u="none" strike="noStrike" kern="1200" cap="none" spc="30" normalizeH="0" baseline="0" noProof="0">
                <a:ln>
                  <a:noFill/>
                </a:ln>
                <a:solidFill>
                  <a:srgbClr val="006848"/>
                </a:solidFill>
                <a:effectLst/>
                <a:uLnTx/>
                <a:uFillTx/>
                <a:latin typeface="Verdana" panose="020B0604030504040204" pitchFamily="34" charset="0"/>
                <a:ea typeface="Verdana" panose="020B0604030504040204" pitchFamily="34" charset="0"/>
              </a:rPr>
              <a:t>Light Rail </a:t>
            </a: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Stations</a:t>
            </a:r>
          </a:p>
        </p:txBody>
      </p:sp>
    </p:spTree>
    <p:extLst>
      <p:ext uri="{BB962C8B-B14F-4D97-AF65-F5344CB8AC3E}">
        <p14:creationId xmlns:p14="http://schemas.microsoft.com/office/powerpoint/2010/main" val="1135859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hand&#10;&#10;Description automatically generated">
            <a:extLst>
              <a:ext uri="{FF2B5EF4-FFF2-40B4-BE49-F238E27FC236}">
                <a16:creationId xmlns:a16="http://schemas.microsoft.com/office/drawing/2014/main" id="{4264D9E8-102E-02BD-DF1D-62BA87F53A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406" y="1986580"/>
            <a:ext cx="5826381" cy="3886200"/>
          </a:xfrm>
          <a:prstGeom prst="rect">
            <a:avLst/>
          </a:prstGeom>
        </p:spPr>
      </p:pic>
      <p:pic>
        <p:nvPicPr>
          <p:cNvPr id="9" name="Picture 8" descr="A picture containing text, yellow, subway&#10;&#10;Description automatically generated">
            <a:extLst>
              <a:ext uri="{FF2B5EF4-FFF2-40B4-BE49-F238E27FC236}">
                <a16:creationId xmlns:a16="http://schemas.microsoft.com/office/drawing/2014/main" id="{1271D6D0-DAA8-B409-5008-2C69DEA72A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8882" y="1986580"/>
            <a:ext cx="5497774" cy="3886200"/>
          </a:xfrm>
          <a:prstGeom prst="rect">
            <a:avLst/>
          </a:prstGeom>
        </p:spPr>
      </p:pic>
      <p:sp>
        <p:nvSpPr>
          <p:cNvPr id="5" name="TextBox 4">
            <a:extLst>
              <a:ext uri="{FF2B5EF4-FFF2-40B4-BE49-F238E27FC236}">
                <a16:creationId xmlns:a16="http://schemas.microsoft.com/office/drawing/2014/main" id="{85F9D8FF-2944-654B-F99A-D7ABFCC3C11F}"/>
              </a:ext>
            </a:extLst>
          </p:cNvPr>
          <p:cNvSpPr txBox="1"/>
          <p:nvPr/>
        </p:nvSpPr>
        <p:spPr>
          <a:xfrm>
            <a:off x="1577175" y="1463360"/>
            <a:ext cx="3268844" cy="523220"/>
          </a:xfrm>
          <a:prstGeom prst="rect">
            <a:avLst/>
          </a:prstGeom>
          <a:noFill/>
        </p:spPr>
        <p:txBody>
          <a:bodyPr wrap="none" rtlCol="0">
            <a:spAutoFit/>
          </a:bodyPr>
          <a:lstStyle/>
          <a:p>
            <a:r>
              <a:rPr lang="en-US" sz="2800" b="1" dirty="0">
                <a:solidFill>
                  <a:srgbClr val="0143AC"/>
                </a:solidFill>
                <a:latin typeface="Verdana" panose="020B0604030504040204" pitchFamily="34" charset="0"/>
                <a:ea typeface="Verdana" panose="020B0604030504040204" pitchFamily="34" charset="0"/>
              </a:rPr>
              <a:t>“Tap on buses”</a:t>
            </a:r>
          </a:p>
        </p:txBody>
      </p:sp>
      <p:sp>
        <p:nvSpPr>
          <p:cNvPr id="7" name="TextBox 6">
            <a:extLst>
              <a:ext uri="{FF2B5EF4-FFF2-40B4-BE49-F238E27FC236}">
                <a16:creationId xmlns:a16="http://schemas.microsoft.com/office/drawing/2014/main" id="{AD909246-2EA8-CF91-A778-12B500615248}"/>
              </a:ext>
            </a:extLst>
          </p:cNvPr>
          <p:cNvSpPr txBox="1"/>
          <p:nvPr/>
        </p:nvSpPr>
        <p:spPr>
          <a:xfrm>
            <a:off x="7224731" y="1463360"/>
            <a:ext cx="3926075" cy="523220"/>
          </a:xfrm>
          <a:prstGeom prst="rect">
            <a:avLst/>
          </a:prstGeom>
          <a:noFill/>
        </p:spPr>
        <p:txBody>
          <a:bodyPr wrap="none" rtlCol="0">
            <a:spAutoFit/>
          </a:bodyPr>
          <a:lstStyle/>
          <a:p>
            <a:r>
              <a:rPr lang="en-US" sz="2800" b="1" dirty="0">
                <a:solidFill>
                  <a:srgbClr val="0143AC"/>
                </a:solidFill>
                <a:latin typeface="Verdana" panose="020B0604030504040204" pitchFamily="34" charset="0"/>
                <a:ea typeface="Verdana" panose="020B0604030504040204" pitchFamily="34" charset="0"/>
              </a:rPr>
              <a:t>“Tap on light rail”</a:t>
            </a:r>
          </a:p>
        </p:txBody>
      </p:sp>
      <p:sp>
        <p:nvSpPr>
          <p:cNvPr id="8" name="Title 1">
            <a:extLst>
              <a:ext uri="{FF2B5EF4-FFF2-40B4-BE49-F238E27FC236}">
                <a16:creationId xmlns:a16="http://schemas.microsoft.com/office/drawing/2014/main" id="{E971F8B0-C10A-4172-B155-C8BC5758C113}"/>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How Does the ORCA Card Work?</a:t>
            </a:r>
          </a:p>
        </p:txBody>
      </p:sp>
    </p:spTree>
    <p:extLst>
      <p:ext uri="{BB962C8B-B14F-4D97-AF65-F5344CB8AC3E}">
        <p14:creationId xmlns:p14="http://schemas.microsoft.com/office/powerpoint/2010/main" val="1942826108"/>
      </p:ext>
    </p:extLst>
  </p:cSld>
  <p:clrMapOvr>
    <a:masterClrMapping/>
  </p:clrMapOvr>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Props1.xml><?xml version="1.0" encoding="utf-8"?>
<ds:datastoreItem xmlns:ds="http://schemas.openxmlformats.org/officeDocument/2006/customXml" ds:itemID="{954A7A08-CDE6-4AF4-8002-4C9A034DD5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72A255A-BABB-47C8-B4CF-61B50C8B2F46}">
  <ds:schemaRefs>
    <ds:schemaRef ds:uri="http://schemas.microsoft.com/sharepoint/v3/contenttype/forms"/>
  </ds:schemaRefs>
</ds:datastoreItem>
</file>

<file path=customXml/itemProps3.xml><?xml version="1.0" encoding="utf-8"?>
<ds:datastoreItem xmlns:ds="http://schemas.openxmlformats.org/officeDocument/2006/customXml" ds:itemID="{694F4313-3381-4F68-97D1-AA3264A05797}">
  <ds:schemaRefs>
    <ds:schemaRef ds:uri="http://schemas.microsoft.com/office/2006/documentManagement/types"/>
    <ds:schemaRef ds:uri="http://purl.org/dc/dcmitype/"/>
    <ds:schemaRef ds:uri="http://purl.org/dc/terms/"/>
    <ds:schemaRef ds:uri="2beaef9f-cf1f-479f-a374-c737fe2c05cb"/>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536606c0-5a0f-44fc-8c3c-4d2c10c887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4547</TotalTime>
  <Words>1370</Words>
  <Application>Microsoft Office PowerPoint</Application>
  <PresentationFormat>Widescreen</PresentationFormat>
  <Paragraphs>85</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1_Metro Green</vt:lpstr>
      <vt:lpstr>Metro Green</vt:lpstr>
      <vt:lpstr>Get to Know Metro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 learn more,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DeCordoba, Rachel</cp:lastModifiedBy>
  <cp:revision>68</cp:revision>
  <cp:lastPrinted>2018-10-29T21:04:04Z</cp:lastPrinted>
  <dcterms:created xsi:type="dcterms:W3CDTF">2018-04-25T20:30:18Z</dcterms:created>
  <dcterms:modified xsi:type="dcterms:W3CDTF">2026-09-11T16:25:24Z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52500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SharedWithUsers">
    <vt:lpwstr>23;#North, Lisa;#116;#Sanders, Amy;#363;#Leone, Carissa</vt:lpwstr>
  </property>
</Properties>
</file>