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7" r:id="rId5"/>
    <p:sldMasterId id="2147483666" r:id="rId6"/>
  </p:sldMasterIdLst>
  <p:sldIdLst>
    <p:sldId id="256" r:id="rId7"/>
    <p:sldId id="257" r:id="rId8"/>
    <p:sldId id="258" r:id="rId9"/>
    <p:sldId id="259" r:id="rId10"/>
    <p:sldId id="260" r:id="rId11"/>
    <p:sldId id="262" r:id="rId12"/>
    <p:sldId id="263" r:id="rId13"/>
    <p:sldId id="264" r:id="rId14"/>
    <p:sldId id="271" r:id="rId15"/>
    <p:sldId id="265" r:id="rId16"/>
    <p:sldId id="272" r:id="rId17"/>
    <p:sldId id="273" r:id="rId18"/>
    <p:sldId id="266" r:id="rId19"/>
    <p:sldId id="261" r:id="rId20"/>
    <p:sldId id="267"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287"/>
    <a:srgbClr val="FDB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B42F6-8BCF-43D9-BFDD-ACFC9CD11B2E}" v="41" dt="2020-07-24T19:05:50.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90"/>
  </p:normalViewPr>
  <p:slideViewPr>
    <p:cSldViewPr snapToGrid="0" snapToObjects="1" showGuides="1">
      <p:cViewPr varScale="1">
        <p:scale>
          <a:sx n="104" d="100"/>
          <a:sy n="104" d="100"/>
        </p:scale>
        <p:origin x="83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s, Timothy" userId="63cc84a1-a584-407e-adc8-247487a56b2a" providerId="ADAL" clId="{CA1B42F6-8BCF-43D9-BFDD-ACFC9CD11B2E}"/>
    <pc:docChg chg="modSld">
      <pc:chgData name="Hams, Timothy" userId="63cc84a1-a584-407e-adc8-247487a56b2a" providerId="ADAL" clId="{CA1B42F6-8BCF-43D9-BFDD-ACFC9CD11B2E}" dt="2020-07-24T19:06:37.886" v="64" actId="20577"/>
      <pc:docMkLst>
        <pc:docMk/>
      </pc:docMkLst>
      <pc:sldChg chg="modSp">
        <pc:chgData name="Hams, Timothy" userId="63cc84a1-a584-407e-adc8-247487a56b2a" providerId="ADAL" clId="{CA1B42F6-8BCF-43D9-BFDD-ACFC9CD11B2E}" dt="2020-07-24T19:03:21.449" v="0" actId="207"/>
        <pc:sldMkLst>
          <pc:docMk/>
          <pc:sldMk cId="1736123419" sldId="258"/>
        </pc:sldMkLst>
        <pc:spChg chg="mod">
          <ac:chgData name="Hams, Timothy" userId="63cc84a1-a584-407e-adc8-247487a56b2a" providerId="ADAL" clId="{CA1B42F6-8BCF-43D9-BFDD-ACFC9CD11B2E}" dt="2020-07-24T19:03:21.449" v="0" actId="207"/>
          <ac:spMkLst>
            <pc:docMk/>
            <pc:sldMk cId="1736123419" sldId="258"/>
            <ac:spMk id="7" creationId="{00000000-0000-0000-0000-000000000000}"/>
          </ac:spMkLst>
        </pc:spChg>
      </pc:sldChg>
      <pc:sldChg chg="modSp">
        <pc:chgData name="Hams, Timothy" userId="63cc84a1-a584-407e-adc8-247487a56b2a" providerId="ADAL" clId="{CA1B42F6-8BCF-43D9-BFDD-ACFC9CD11B2E}" dt="2020-07-24T19:03:25.726" v="1" actId="207"/>
        <pc:sldMkLst>
          <pc:docMk/>
          <pc:sldMk cId="1080161909" sldId="259"/>
        </pc:sldMkLst>
        <pc:spChg chg="mod">
          <ac:chgData name="Hams, Timothy" userId="63cc84a1-a584-407e-adc8-247487a56b2a" providerId="ADAL" clId="{CA1B42F6-8BCF-43D9-BFDD-ACFC9CD11B2E}" dt="2020-07-24T19:03:25.726" v="1" actId="207"/>
          <ac:spMkLst>
            <pc:docMk/>
            <pc:sldMk cId="1080161909" sldId="259"/>
            <ac:spMk id="7" creationId="{00000000-0000-0000-0000-000000000000}"/>
          </ac:spMkLst>
        </pc:spChg>
      </pc:sldChg>
      <pc:sldChg chg="modSp">
        <pc:chgData name="Hams, Timothy" userId="63cc84a1-a584-407e-adc8-247487a56b2a" providerId="ADAL" clId="{CA1B42F6-8BCF-43D9-BFDD-ACFC9CD11B2E}" dt="2020-07-24T19:03:32.598" v="2" actId="207"/>
        <pc:sldMkLst>
          <pc:docMk/>
          <pc:sldMk cId="1803174219" sldId="260"/>
        </pc:sldMkLst>
        <pc:spChg chg="mod">
          <ac:chgData name="Hams, Timothy" userId="63cc84a1-a584-407e-adc8-247487a56b2a" providerId="ADAL" clId="{CA1B42F6-8BCF-43D9-BFDD-ACFC9CD11B2E}" dt="2020-07-24T19:03:32.598" v="2" actId="207"/>
          <ac:spMkLst>
            <pc:docMk/>
            <pc:sldMk cId="1803174219" sldId="260"/>
            <ac:spMk id="7" creationId="{00000000-0000-0000-0000-000000000000}"/>
          </ac:spMkLst>
        </pc:spChg>
      </pc:sldChg>
      <pc:sldChg chg="modSp">
        <pc:chgData name="Hams, Timothy" userId="63cc84a1-a584-407e-adc8-247487a56b2a" providerId="ADAL" clId="{CA1B42F6-8BCF-43D9-BFDD-ACFC9CD11B2E}" dt="2020-07-24T19:05:45.525" v="12" actId="207"/>
        <pc:sldMkLst>
          <pc:docMk/>
          <pc:sldMk cId="2977856757" sldId="261"/>
        </pc:sldMkLst>
        <pc:spChg chg="mod">
          <ac:chgData name="Hams, Timothy" userId="63cc84a1-a584-407e-adc8-247487a56b2a" providerId="ADAL" clId="{CA1B42F6-8BCF-43D9-BFDD-ACFC9CD11B2E}" dt="2020-07-24T19:05:45.525" v="12" actId="207"/>
          <ac:spMkLst>
            <pc:docMk/>
            <pc:sldMk cId="2977856757" sldId="261"/>
            <ac:spMk id="7" creationId="{00000000-0000-0000-0000-000000000000}"/>
          </ac:spMkLst>
        </pc:spChg>
      </pc:sldChg>
      <pc:sldChg chg="modSp">
        <pc:chgData name="Hams, Timothy" userId="63cc84a1-a584-407e-adc8-247487a56b2a" providerId="ADAL" clId="{CA1B42F6-8BCF-43D9-BFDD-ACFC9CD11B2E}" dt="2020-07-24T19:03:36.713" v="3" actId="207"/>
        <pc:sldMkLst>
          <pc:docMk/>
          <pc:sldMk cId="3664523158" sldId="262"/>
        </pc:sldMkLst>
        <pc:spChg chg="mod">
          <ac:chgData name="Hams, Timothy" userId="63cc84a1-a584-407e-adc8-247487a56b2a" providerId="ADAL" clId="{CA1B42F6-8BCF-43D9-BFDD-ACFC9CD11B2E}" dt="2020-07-24T19:03:36.713" v="3" actId="207"/>
          <ac:spMkLst>
            <pc:docMk/>
            <pc:sldMk cId="3664523158" sldId="262"/>
            <ac:spMk id="7" creationId="{00000000-0000-0000-0000-000000000000}"/>
          </ac:spMkLst>
        </pc:spChg>
      </pc:sldChg>
      <pc:sldChg chg="modSp">
        <pc:chgData name="Hams, Timothy" userId="63cc84a1-a584-407e-adc8-247487a56b2a" providerId="ADAL" clId="{CA1B42F6-8BCF-43D9-BFDD-ACFC9CD11B2E}" dt="2020-07-24T19:03:45.663" v="5" actId="20577"/>
        <pc:sldMkLst>
          <pc:docMk/>
          <pc:sldMk cId="1280701256" sldId="263"/>
        </pc:sldMkLst>
        <pc:spChg chg="mod">
          <ac:chgData name="Hams, Timothy" userId="63cc84a1-a584-407e-adc8-247487a56b2a" providerId="ADAL" clId="{CA1B42F6-8BCF-43D9-BFDD-ACFC9CD11B2E}" dt="2020-07-24T19:03:45.663" v="5" actId="20577"/>
          <ac:spMkLst>
            <pc:docMk/>
            <pc:sldMk cId="1280701256" sldId="263"/>
            <ac:spMk id="7" creationId="{00000000-0000-0000-0000-000000000000}"/>
          </ac:spMkLst>
        </pc:spChg>
      </pc:sldChg>
      <pc:sldChg chg="modSp">
        <pc:chgData name="Hams, Timothy" userId="63cc84a1-a584-407e-adc8-247487a56b2a" providerId="ADAL" clId="{CA1B42F6-8BCF-43D9-BFDD-ACFC9CD11B2E}" dt="2020-07-24T19:04:12.117" v="6" actId="207"/>
        <pc:sldMkLst>
          <pc:docMk/>
          <pc:sldMk cId="695863901" sldId="264"/>
        </pc:sldMkLst>
        <pc:spChg chg="mod">
          <ac:chgData name="Hams, Timothy" userId="63cc84a1-a584-407e-adc8-247487a56b2a" providerId="ADAL" clId="{CA1B42F6-8BCF-43D9-BFDD-ACFC9CD11B2E}" dt="2020-07-24T19:04:12.117" v="6" actId="207"/>
          <ac:spMkLst>
            <pc:docMk/>
            <pc:sldMk cId="695863901" sldId="264"/>
            <ac:spMk id="7" creationId="{00000000-0000-0000-0000-000000000000}"/>
          </ac:spMkLst>
        </pc:spChg>
      </pc:sldChg>
      <pc:sldChg chg="modSp">
        <pc:chgData name="Hams, Timothy" userId="63cc84a1-a584-407e-adc8-247487a56b2a" providerId="ADAL" clId="{CA1B42F6-8BCF-43D9-BFDD-ACFC9CD11B2E}" dt="2020-07-24T19:04:26.982" v="8" actId="207"/>
        <pc:sldMkLst>
          <pc:docMk/>
          <pc:sldMk cId="599142745" sldId="265"/>
        </pc:sldMkLst>
        <pc:spChg chg="mod">
          <ac:chgData name="Hams, Timothy" userId="63cc84a1-a584-407e-adc8-247487a56b2a" providerId="ADAL" clId="{CA1B42F6-8BCF-43D9-BFDD-ACFC9CD11B2E}" dt="2020-07-24T19:04:26.982" v="8" actId="207"/>
          <ac:spMkLst>
            <pc:docMk/>
            <pc:sldMk cId="599142745" sldId="265"/>
            <ac:spMk id="7" creationId="{00000000-0000-0000-0000-000000000000}"/>
          </ac:spMkLst>
        </pc:spChg>
      </pc:sldChg>
      <pc:sldChg chg="modSp">
        <pc:chgData name="Hams, Timothy" userId="63cc84a1-a584-407e-adc8-247487a56b2a" providerId="ADAL" clId="{CA1B42F6-8BCF-43D9-BFDD-ACFC9CD11B2E}" dt="2020-07-24T19:05:36.246" v="11" actId="207"/>
        <pc:sldMkLst>
          <pc:docMk/>
          <pc:sldMk cId="2331303661" sldId="266"/>
        </pc:sldMkLst>
        <pc:spChg chg="mod">
          <ac:chgData name="Hams, Timothy" userId="63cc84a1-a584-407e-adc8-247487a56b2a" providerId="ADAL" clId="{CA1B42F6-8BCF-43D9-BFDD-ACFC9CD11B2E}" dt="2020-07-24T19:05:36.246" v="11" actId="207"/>
          <ac:spMkLst>
            <pc:docMk/>
            <pc:sldMk cId="2331303661" sldId="266"/>
            <ac:spMk id="7" creationId="{00000000-0000-0000-0000-000000000000}"/>
          </ac:spMkLst>
        </pc:spChg>
      </pc:sldChg>
      <pc:sldChg chg="modSp">
        <pc:chgData name="Hams, Timothy" userId="63cc84a1-a584-407e-adc8-247487a56b2a" providerId="ADAL" clId="{CA1B42F6-8BCF-43D9-BFDD-ACFC9CD11B2E}" dt="2020-07-24T19:05:50.038" v="13" actId="207"/>
        <pc:sldMkLst>
          <pc:docMk/>
          <pc:sldMk cId="620709423" sldId="267"/>
        </pc:sldMkLst>
        <pc:spChg chg="mod">
          <ac:chgData name="Hams, Timothy" userId="63cc84a1-a584-407e-adc8-247487a56b2a" providerId="ADAL" clId="{CA1B42F6-8BCF-43D9-BFDD-ACFC9CD11B2E}" dt="2020-07-24T19:05:50.038" v="13" actId="207"/>
          <ac:spMkLst>
            <pc:docMk/>
            <pc:sldMk cId="620709423" sldId="267"/>
            <ac:spMk id="7" creationId="{00000000-0000-0000-0000-000000000000}"/>
          </ac:spMkLst>
        </pc:spChg>
      </pc:sldChg>
      <pc:sldChg chg="modSp">
        <pc:chgData name="Hams, Timothy" userId="63cc84a1-a584-407e-adc8-247487a56b2a" providerId="ADAL" clId="{CA1B42F6-8BCF-43D9-BFDD-ACFC9CD11B2E}" dt="2020-07-24T19:06:37.886" v="64" actId="20577"/>
        <pc:sldMkLst>
          <pc:docMk/>
          <pc:sldMk cId="2926939373" sldId="269"/>
        </pc:sldMkLst>
        <pc:spChg chg="mod">
          <ac:chgData name="Hams, Timothy" userId="63cc84a1-a584-407e-adc8-247487a56b2a" providerId="ADAL" clId="{CA1B42F6-8BCF-43D9-BFDD-ACFC9CD11B2E}" dt="2020-07-24T19:06:37.886" v="64" actId="20577"/>
          <ac:spMkLst>
            <pc:docMk/>
            <pc:sldMk cId="2926939373" sldId="269"/>
            <ac:spMk id="3" creationId="{00000000-0000-0000-0000-000000000000}"/>
          </ac:spMkLst>
        </pc:spChg>
      </pc:sldChg>
      <pc:sldChg chg="modSp">
        <pc:chgData name="Hams, Timothy" userId="63cc84a1-a584-407e-adc8-247487a56b2a" providerId="ADAL" clId="{CA1B42F6-8BCF-43D9-BFDD-ACFC9CD11B2E}" dt="2020-07-24T19:04:21.526" v="7" actId="207"/>
        <pc:sldMkLst>
          <pc:docMk/>
          <pc:sldMk cId="2006231434" sldId="271"/>
        </pc:sldMkLst>
        <pc:spChg chg="mod">
          <ac:chgData name="Hams, Timothy" userId="63cc84a1-a584-407e-adc8-247487a56b2a" providerId="ADAL" clId="{CA1B42F6-8BCF-43D9-BFDD-ACFC9CD11B2E}" dt="2020-07-24T19:04:21.526" v="7" actId="207"/>
          <ac:spMkLst>
            <pc:docMk/>
            <pc:sldMk cId="2006231434" sldId="271"/>
            <ac:spMk id="7" creationId="{00000000-0000-0000-0000-000000000000}"/>
          </ac:spMkLst>
        </pc:spChg>
      </pc:sldChg>
      <pc:sldChg chg="modSp">
        <pc:chgData name="Hams, Timothy" userId="63cc84a1-a584-407e-adc8-247487a56b2a" providerId="ADAL" clId="{CA1B42F6-8BCF-43D9-BFDD-ACFC9CD11B2E}" dt="2020-07-24T19:04:32.310" v="9" actId="207"/>
        <pc:sldMkLst>
          <pc:docMk/>
          <pc:sldMk cId="2413820553" sldId="272"/>
        </pc:sldMkLst>
        <pc:spChg chg="mod">
          <ac:chgData name="Hams, Timothy" userId="63cc84a1-a584-407e-adc8-247487a56b2a" providerId="ADAL" clId="{CA1B42F6-8BCF-43D9-BFDD-ACFC9CD11B2E}" dt="2020-07-24T19:04:32.310" v="9" actId="207"/>
          <ac:spMkLst>
            <pc:docMk/>
            <pc:sldMk cId="2413820553" sldId="272"/>
            <ac:spMk id="7" creationId="{00000000-0000-0000-0000-000000000000}"/>
          </ac:spMkLst>
        </pc:spChg>
      </pc:sldChg>
      <pc:sldChg chg="modSp">
        <pc:chgData name="Hams, Timothy" userId="63cc84a1-a584-407e-adc8-247487a56b2a" providerId="ADAL" clId="{CA1B42F6-8BCF-43D9-BFDD-ACFC9CD11B2E}" dt="2020-07-24T19:05:03.054" v="10" actId="207"/>
        <pc:sldMkLst>
          <pc:docMk/>
          <pc:sldMk cId="1826037526" sldId="273"/>
        </pc:sldMkLst>
        <pc:spChg chg="mod">
          <ac:chgData name="Hams, Timothy" userId="63cc84a1-a584-407e-adc8-247487a56b2a" providerId="ADAL" clId="{CA1B42F6-8BCF-43D9-BFDD-ACFC9CD11B2E}" dt="2020-07-24T19:05:03.054" v="10" actId="207"/>
          <ac:spMkLst>
            <pc:docMk/>
            <pc:sldMk cId="1826037526" sldId="273"/>
            <ac:spMk id="7" creationId="{00000000-0000-0000-0000-000000000000}"/>
          </ac:spMkLst>
        </pc:spChg>
      </pc:sldChg>
    </pc:docChg>
  </pc:docChgLst>
  <pc:docChgLst>
    <pc:chgData name="Hams, Timothy" userId="63cc84a1-a584-407e-adc8-247487a56b2a" providerId="ADAL" clId="{F63F2100-ABB8-4DAF-A37F-04FB879ADB61}"/>
    <pc:docChg chg="undo custSel modSld modMainMaster">
      <pc:chgData name="Hams, Timothy" userId="63cc84a1-a584-407e-adc8-247487a56b2a" providerId="ADAL" clId="{F63F2100-ABB8-4DAF-A37F-04FB879ADB61}" dt="2020-07-24T17:18:26.419" v="374" actId="167"/>
      <pc:docMkLst>
        <pc:docMk/>
      </pc:docMkLst>
      <pc:sldChg chg="modSp">
        <pc:chgData name="Hams, Timothy" userId="63cc84a1-a584-407e-adc8-247487a56b2a" providerId="ADAL" clId="{F63F2100-ABB8-4DAF-A37F-04FB879ADB61}" dt="2020-07-24T16:59:59.281" v="347" actId="207"/>
        <pc:sldMkLst>
          <pc:docMk/>
          <pc:sldMk cId="488123714" sldId="256"/>
        </pc:sldMkLst>
        <pc:spChg chg="mod">
          <ac:chgData name="Hams, Timothy" userId="63cc84a1-a584-407e-adc8-247487a56b2a" providerId="ADAL" clId="{F63F2100-ABB8-4DAF-A37F-04FB879ADB61}" dt="2020-07-24T16:59:59.281" v="347" actId="207"/>
          <ac:spMkLst>
            <pc:docMk/>
            <pc:sldMk cId="488123714" sldId="256"/>
            <ac:spMk id="2" creationId="{00000000-0000-0000-0000-000000000000}"/>
          </ac:spMkLst>
        </pc:spChg>
        <pc:spChg chg="mod">
          <ac:chgData name="Hams, Timothy" userId="63cc84a1-a584-407e-adc8-247487a56b2a" providerId="ADAL" clId="{F63F2100-ABB8-4DAF-A37F-04FB879ADB61}" dt="2020-07-24T15:56:35.441" v="57" actId="1076"/>
          <ac:spMkLst>
            <pc:docMk/>
            <pc:sldMk cId="488123714" sldId="256"/>
            <ac:spMk id="3" creationId="{00000000-0000-0000-0000-000000000000}"/>
          </ac:spMkLst>
        </pc:spChg>
      </pc:sldChg>
      <pc:sldChg chg="modSp">
        <pc:chgData name="Hams, Timothy" userId="63cc84a1-a584-407e-adc8-247487a56b2a" providerId="ADAL" clId="{F63F2100-ABB8-4DAF-A37F-04FB879ADB61}" dt="2020-07-24T17:15:07.287" v="350" actId="2710"/>
        <pc:sldMkLst>
          <pc:docMk/>
          <pc:sldMk cId="674433489" sldId="257"/>
        </pc:sldMkLst>
        <pc:spChg chg="mod">
          <ac:chgData name="Hams, Timothy" userId="63cc84a1-a584-407e-adc8-247487a56b2a" providerId="ADAL" clId="{F63F2100-ABB8-4DAF-A37F-04FB879ADB61}" dt="2020-07-24T15:55:29.017" v="45" actId="1076"/>
          <ac:spMkLst>
            <pc:docMk/>
            <pc:sldMk cId="674433489" sldId="257"/>
            <ac:spMk id="7" creationId="{00000000-0000-0000-0000-000000000000}"/>
          </ac:spMkLst>
        </pc:spChg>
        <pc:spChg chg="mod">
          <ac:chgData name="Hams, Timothy" userId="63cc84a1-a584-407e-adc8-247487a56b2a" providerId="ADAL" clId="{F63F2100-ABB8-4DAF-A37F-04FB879ADB61}" dt="2020-07-24T17:15:07.287" v="350" actId="2710"/>
          <ac:spMkLst>
            <pc:docMk/>
            <pc:sldMk cId="674433489" sldId="257"/>
            <ac:spMk id="8" creationId="{00000000-0000-0000-0000-000000000000}"/>
          </ac:spMkLst>
        </pc:spChg>
      </pc:sldChg>
      <pc:sldChg chg="modSp">
        <pc:chgData name="Hams, Timothy" userId="63cc84a1-a584-407e-adc8-247487a56b2a" providerId="ADAL" clId="{F63F2100-ABB8-4DAF-A37F-04FB879ADB61}" dt="2020-07-24T15:59:39.320" v="79" actId="1076"/>
        <pc:sldMkLst>
          <pc:docMk/>
          <pc:sldMk cId="1736123419" sldId="258"/>
        </pc:sldMkLst>
        <pc:spChg chg="mod">
          <ac:chgData name="Hams, Timothy" userId="63cc84a1-a584-407e-adc8-247487a56b2a" providerId="ADAL" clId="{F63F2100-ABB8-4DAF-A37F-04FB879ADB61}" dt="2020-07-24T15:59:39.320" v="79" actId="1076"/>
          <ac:spMkLst>
            <pc:docMk/>
            <pc:sldMk cId="1736123419" sldId="258"/>
            <ac:spMk id="7" creationId="{00000000-0000-0000-0000-000000000000}"/>
          </ac:spMkLst>
        </pc:spChg>
        <pc:spChg chg="mod">
          <ac:chgData name="Hams, Timothy" userId="63cc84a1-a584-407e-adc8-247487a56b2a" providerId="ADAL" clId="{F63F2100-ABB8-4DAF-A37F-04FB879ADB61}" dt="2020-07-24T15:57:56.833" v="68" actId="14100"/>
          <ac:spMkLst>
            <pc:docMk/>
            <pc:sldMk cId="1736123419" sldId="258"/>
            <ac:spMk id="8" creationId="{00000000-0000-0000-0000-000000000000}"/>
          </ac:spMkLst>
        </pc:spChg>
      </pc:sldChg>
      <pc:sldChg chg="modSp">
        <pc:chgData name="Hams, Timothy" userId="63cc84a1-a584-407e-adc8-247487a56b2a" providerId="ADAL" clId="{F63F2100-ABB8-4DAF-A37F-04FB879ADB61}" dt="2020-07-24T16:00:33.566" v="85" actId="20577"/>
        <pc:sldMkLst>
          <pc:docMk/>
          <pc:sldMk cId="1080161909" sldId="259"/>
        </pc:sldMkLst>
        <pc:spChg chg="mod">
          <ac:chgData name="Hams, Timothy" userId="63cc84a1-a584-407e-adc8-247487a56b2a" providerId="ADAL" clId="{F63F2100-ABB8-4DAF-A37F-04FB879ADB61}" dt="2020-07-24T15:59:24.681" v="78" actId="1076"/>
          <ac:spMkLst>
            <pc:docMk/>
            <pc:sldMk cId="1080161909" sldId="259"/>
            <ac:spMk id="7" creationId="{00000000-0000-0000-0000-000000000000}"/>
          </ac:spMkLst>
        </pc:spChg>
        <pc:spChg chg="mod">
          <ac:chgData name="Hams, Timothy" userId="63cc84a1-a584-407e-adc8-247487a56b2a" providerId="ADAL" clId="{F63F2100-ABB8-4DAF-A37F-04FB879ADB61}" dt="2020-07-24T16:00:33.566" v="85" actId="20577"/>
          <ac:spMkLst>
            <pc:docMk/>
            <pc:sldMk cId="1080161909" sldId="259"/>
            <ac:spMk id="8" creationId="{00000000-0000-0000-0000-000000000000}"/>
          </ac:spMkLst>
        </pc:spChg>
      </pc:sldChg>
      <pc:sldChg chg="modSp">
        <pc:chgData name="Hams, Timothy" userId="63cc84a1-a584-407e-adc8-247487a56b2a" providerId="ADAL" clId="{F63F2100-ABB8-4DAF-A37F-04FB879ADB61}" dt="2020-07-24T16:00:27.545" v="84" actId="14100"/>
        <pc:sldMkLst>
          <pc:docMk/>
          <pc:sldMk cId="1803174219" sldId="260"/>
        </pc:sldMkLst>
        <pc:spChg chg="mod">
          <ac:chgData name="Hams, Timothy" userId="63cc84a1-a584-407e-adc8-247487a56b2a" providerId="ADAL" clId="{F63F2100-ABB8-4DAF-A37F-04FB879ADB61}" dt="2020-07-24T16:00:19.585" v="82" actId="1076"/>
          <ac:spMkLst>
            <pc:docMk/>
            <pc:sldMk cId="1803174219" sldId="260"/>
            <ac:spMk id="7" creationId="{00000000-0000-0000-0000-000000000000}"/>
          </ac:spMkLst>
        </pc:spChg>
        <pc:spChg chg="mod">
          <ac:chgData name="Hams, Timothy" userId="63cc84a1-a584-407e-adc8-247487a56b2a" providerId="ADAL" clId="{F63F2100-ABB8-4DAF-A37F-04FB879ADB61}" dt="2020-07-24T16:00:27.545" v="84" actId="14100"/>
          <ac:spMkLst>
            <pc:docMk/>
            <pc:sldMk cId="1803174219" sldId="260"/>
            <ac:spMk id="8" creationId="{00000000-0000-0000-0000-000000000000}"/>
          </ac:spMkLst>
        </pc:spChg>
      </pc:sldChg>
      <pc:sldChg chg="modSp">
        <pc:chgData name="Hams, Timothy" userId="63cc84a1-a584-407e-adc8-247487a56b2a" providerId="ADAL" clId="{F63F2100-ABB8-4DAF-A37F-04FB879ADB61}" dt="2020-07-24T17:18:26.419" v="374" actId="167"/>
        <pc:sldMkLst>
          <pc:docMk/>
          <pc:sldMk cId="2977856757" sldId="261"/>
        </pc:sldMkLst>
        <pc:spChg chg="mod">
          <ac:chgData name="Hams, Timothy" userId="63cc84a1-a584-407e-adc8-247487a56b2a" providerId="ADAL" clId="{F63F2100-ABB8-4DAF-A37F-04FB879ADB61}" dt="2020-07-24T16:42:46.174" v="235" actId="1076"/>
          <ac:spMkLst>
            <pc:docMk/>
            <pc:sldMk cId="2977856757" sldId="261"/>
            <ac:spMk id="7" creationId="{00000000-0000-0000-0000-000000000000}"/>
          </ac:spMkLst>
        </pc:spChg>
        <pc:picChg chg="mod ord">
          <ac:chgData name="Hams, Timothy" userId="63cc84a1-a584-407e-adc8-247487a56b2a" providerId="ADAL" clId="{F63F2100-ABB8-4DAF-A37F-04FB879ADB61}" dt="2020-07-24T17:18:26.419" v="374" actId="167"/>
          <ac:picMkLst>
            <pc:docMk/>
            <pc:sldMk cId="2977856757" sldId="261"/>
            <ac:picMk id="2" creationId="{00000000-0000-0000-0000-000000000000}"/>
          </ac:picMkLst>
        </pc:picChg>
      </pc:sldChg>
      <pc:sldChg chg="addSp delSp modSp">
        <pc:chgData name="Hams, Timothy" userId="63cc84a1-a584-407e-adc8-247487a56b2a" providerId="ADAL" clId="{F63F2100-ABB8-4DAF-A37F-04FB879ADB61}" dt="2020-07-24T16:40:59.935" v="222" actId="14100"/>
        <pc:sldMkLst>
          <pc:docMk/>
          <pc:sldMk cId="3664523158" sldId="262"/>
        </pc:sldMkLst>
        <pc:spChg chg="add del mod">
          <ac:chgData name="Hams, Timothy" userId="63cc84a1-a584-407e-adc8-247487a56b2a" providerId="ADAL" clId="{F63F2100-ABB8-4DAF-A37F-04FB879ADB61}" dt="2020-07-24T16:40:56.172" v="221" actId="478"/>
          <ac:spMkLst>
            <pc:docMk/>
            <pc:sldMk cId="3664523158" sldId="262"/>
            <ac:spMk id="2" creationId="{C2EE0410-C781-470C-AF03-F9C087F34FB3}"/>
          </ac:spMkLst>
        </pc:spChg>
        <pc:spChg chg="mod">
          <ac:chgData name="Hams, Timothy" userId="63cc84a1-a584-407e-adc8-247487a56b2a" providerId="ADAL" clId="{F63F2100-ABB8-4DAF-A37F-04FB879ADB61}" dt="2020-07-24T16:21:41.320" v="90" actId="1076"/>
          <ac:spMkLst>
            <pc:docMk/>
            <pc:sldMk cId="3664523158" sldId="262"/>
            <ac:spMk id="7" creationId="{00000000-0000-0000-0000-000000000000}"/>
          </ac:spMkLst>
        </pc:spChg>
        <pc:spChg chg="mod">
          <ac:chgData name="Hams, Timothy" userId="63cc84a1-a584-407e-adc8-247487a56b2a" providerId="ADAL" clId="{F63F2100-ABB8-4DAF-A37F-04FB879ADB61}" dt="2020-07-24T16:40:59.935" v="222" actId="14100"/>
          <ac:spMkLst>
            <pc:docMk/>
            <pc:sldMk cId="3664523158" sldId="262"/>
            <ac:spMk id="8" creationId="{00000000-0000-0000-0000-000000000000}"/>
          </ac:spMkLst>
        </pc:spChg>
      </pc:sldChg>
      <pc:sldChg chg="modSp">
        <pc:chgData name="Hams, Timothy" userId="63cc84a1-a584-407e-adc8-247487a56b2a" providerId="ADAL" clId="{F63F2100-ABB8-4DAF-A37F-04FB879ADB61}" dt="2020-07-24T17:14:49.210" v="349" actId="2710"/>
        <pc:sldMkLst>
          <pc:docMk/>
          <pc:sldMk cId="1280701256" sldId="263"/>
        </pc:sldMkLst>
        <pc:spChg chg="mod">
          <ac:chgData name="Hams, Timothy" userId="63cc84a1-a584-407e-adc8-247487a56b2a" providerId="ADAL" clId="{F63F2100-ABB8-4DAF-A37F-04FB879ADB61}" dt="2020-07-24T16:25:26.527" v="122" actId="1076"/>
          <ac:spMkLst>
            <pc:docMk/>
            <pc:sldMk cId="1280701256" sldId="263"/>
            <ac:spMk id="7" creationId="{00000000-0000-0000-0000-000000000000}"/>
          </ac:spMkLst>
        </pc:spChg>
        <pc:spChg chg="mod">
          <ac:chgData name="Hams, Timothy" userId="63cc84a1-a584-407e-adc8-247487a56b2a" providerId="ADAL" clId="{F63F2100-ABB8-4DAF-A37F-04FB879ADB61}" dt="2020-07-24T17:14:49.210" v="349" actId="2710"/>
          <ac:spMkLst>
            <pc:docMk/>
            <pc:sldMk cId="1280701256" sldId="263"/>
            <ac:spMk id="8" creationId="{00000000-0000-0000-0000-000000000000}"/>
          </ac:spMkLst>
        </pc:spChg>
      </pc:sldChg>
      <pc:sldChg chg="modSp">
        <pc:chgData name="Hams, Timothy" userId="63cc84a1-a584-407e-adc8-247487a56b2a" providerId="ADAL" clId="{F63F2100-ABB8-4DAF-A37F-04FB879ADB61}" dt="2020-07-24T17:15:54.493" v="355" actId="1076"/>
        <pc:sldMkLst>
          <pc:docMk/>
          <pc:sldMk cId="695863901" sldId="264"/>
        </pc:sldMkLst>
        <pc:spChg chg="mod">
          <ac:chgData name="Hams, Timothy" userId="63cc84a1-a584-407e-adc8-247487a56b2a" providerId="ADAL" clId="{F63F2100-ABB8-4DAF-A37F-04FB879ADB61}" dt="2020-07-24T17:15:51.852" v="354" actId="1076"/>
          <ac:spMkLst>
            <pc:docMk/>
            <pc:sldMk cId="695863901" sldId="264"/>
            <ac:spMk id="7" creationId="{00000000-0000-0000-0000-000000000000}"/>
          </ac:spMkLst>
        </pc:spChg>
        <pc:spChg chg="mod">
          <ac:chgData name="Hams, Timothy" userId="63cc84a1-a584-407e-adc8-247487a56b2a" providerId="ADAL" clId="{F63F2100-ABB8-4DAF-A37F-04FB879ADB61}" dt="2020-07-24T17:15:54.493" v="355" actId="1076"/>
          <ac:spMkLst>
            <pc:docMk/>
            <pc:sldMk cId="695863901" sldId="264"/>
            <ac:spMk id="8" creationId="{00000000-0000-0000-0000-000000000000}"/>
          </ac:spMkLst>
        </pc:spChg>
      </pc:sldChg>
      <pc:sldChg chg="modSp">
        <pc:chgData name="Hams, Timothy" userId="63cc84a1-a584-407e-adc8-247487a56b2a" providerId="ADAL" clId="{F63F2100-ABB8-4DAF-A37F-04FB879ADB61}" dt="2020-07-24T17:16:57.221" v="359" actId="1076"/>
        <pc:sldMkLst>
          <pc:docMk/>
          <pc:sldMk cId="599142745" sldId="265"/>
        </pc:sldMkLst>
        <pc:spChg chg="mod">
          <ac:chgData name="Hams, Timothy" userId="63cc84a1-a584-407e-adc8-247487a56b2a" providerId="ADAL" clId="{F63F2100-ABB8-4DAF-A37F-04FB879ADB61}" dt="2020-07-24T16:31:09.095" v="152" actId="1076"/>
          <ac:spMkLst>
            <pc:docMk/>
            <pc:sldMk cId="599142745" sldId="265"/>
            <ac:spMk id="7" creationId="{00000000-0000-0000-0000-000000000000}"/>
          </ac:spMkLst>
        </pc:spChg>
        <pc:spChg chg="mod">
          <ac:chgData name="Hams, Timothy" userId="63cc84a1-a584-407e-adc8-247487a56b2a" providerId="ADAL" clId="{F63F2100-ABB8-4DAF-A37F-04FB879ADB61}" dt="2020-07-24T17:16:57.221" v="359" actId="1076"/>
          <ac:spMkLst>
            <pc:docMk/>
            <pc:sldMk cId="599142745" sldId="265"/>
            <ac:spMk id="8" creationId="{00000000-0000-0000-0000-000000000000}"/>
          </ac:spMkLst>
        </pc:spChg>
      </pc:sldChg>
      <pc:sldChg chg="modSp">
        <pc:chgData name="Hams, Timothy" userId="63cc84a1-a584-407e-adc8-247487a56b2a" providerId="ADAL" clId="{F63F2100-ABB8-4DAF-A37F-04FB879ADB61}" dt="2020-07-24T17:17:35.477" v="368" actId="27636"/>
        <pc:sldMkLst>
          <pc:docMk/>
          <pc:sldMk cId="2331303661" sldId="266"/>
        </pc:sldMkLst>
        <pc:spChg chg="mod">
          <ac:chgData name="Hams, Timothy" userId="63cc84a1-a584-407e-adc8-247487a56b2a" providerId="ADAL" clId="{F63F2100-ABB8-4DAF-A37F-04FB879ADB61}" dt="2020-07-24T16:41:39.046" v="225" actId="1076"/>
          <ac:spMkLst>
            <pc:docMk/>
            <pc:sldMk cId="2331303661" sldId="266"/>
            <ac:spMk id="7" creationId="{00000000-0000-0000-0000-000000000000}"/>
          </ac:spMkLst>
        </pc:spChg>
        <pc:spChg chg="mod">
          <ac:chgData name="Hams, Timothy" userId="63cc84a1-a584-407e-adc8-247487a56b2a" providerId="ADAL" clId="{F63F2100-ABB8-4DAF-A37F-04FB879ADB61}" dt="2020-07-24T17:17:35.477" v="368" actId="27636"/>
          <ac:spMkLst>
            <pc:docMk/>
            <pc:sldMk cId="2331303661" sldId="266"/>
            <ac:spMk id="8" creationId="{00000000-0000-0000-0000-000000000000}"/>
          </ac:spMkLst>
        </pc:spChg>
      </pc:sldChg>
      <pc:sldChg chg="modSp">
        <pc:chgData name="Hams, Timothy" userId="63cc84a1-a584-407e-adc8-247487a56b2a" providerId="ADAL" clId="{F63F2100-ABB8-4DAF-A37F-04FB879ADB61}" dt="2020-07-24T16:47:18.902" v="254" actId="1076"/>
        <pc:sldMkLst>
          <pc:docMk/>
          <pc:sldMk cId="620709423" sldId="267"/>
        </pc:sldMkLst>
        <pc:spChg chg="mod">
          <ac:chgData name="Hams, Timothy" userId="63cc84a1-a584-407e-adc8-247487a56b2a" providerId="ADAL" clId="{F63F2100-ABB8-4DAF-A37F-04FB879ADB61}" dt="2020-07-24T16:45:39.742" v="244" actId="1076"/>
          <ac:spMkLst>
            <pc:docMk/>
            <pc:sldMk cId="620709423" sldId="267"/>
            <ac:spMk id="7" creationId="{00000000-0000-0000-0000-000000000000}"/>
          </ac:spMkLst>
        </pc:spChg>
        <pc:spChg chg="mod">
          <ac:chgData name="Hams, Timothy" userId="63cc84a1-a584-407e-adc8-247487a56b2a" providerId="ADAL" clId="{F63F2100-ABB8-4DAF-A37F-04FB879ADB61}" dt="2020-07-24T16:47:18.902" v="254" actId="1076"/>
          <ac:spMkLst>
            <pc:docMk/>
            <pc:sldMk cId="620709423" sldId="267"/>
            <ac:spMk id="8" creationId="{00000000-0000-0000-0000-000000000000}"/>
          </ac:spMkLst>
        </pc:spChg>
      </pc:sldChg>
      <pc:sldChg chg="modSp">
        <pc:chgData name="Hams, Timothy" userId="63cc84a1-a584-407e-adc8-247487a56b2a" providerId="ADAL" clId="{F63F2100-ABB8-4DAF-A37F-04FB879ADB61}" dt="2020-07-24T16:59:34.183" v="346" actId="20577"/>
        <pc:sldMkLst>
          <pc:docMk/>
          <pc:sldMk cId="2926939373" sldId="269"/>
        </pc:sldMkLst>
        <pc:spChg chg="mod">
          <ac:chgData name="Hams, Timothy" userId="63cc84a1-a584-407e-adc8-247487a56b2a" providerId="ADAL" clId="{F63F2100-ABB8-4DAF-A37F-04FB879ADB61}" dt="2020-07-24T16:52:14.325" v="341" actId="14100"/>
          <ac:spMkLst>
            <pc:docMk/>
            <pc:sldMk cId="2926939373" sldId="269"/>
            <ac:spMk id="2" creationId="{00000000-0000-0000-0000-000000000000}"/>
          </ac:spMkLst>
        </pc:spChg>
        <pc:spChg chg="mod">
          <ac:chgData name="Hams, Timothy" userId="63cc84a1-a584-407e-adc8-247487a56b2a" providerId="ADAL" clId="{F63F2100-ABB8-4DAF-A37F-04FB879ADB61}" dt="2020-07-24T16:59:34.183" v="346" actId="20577"/>
          <ac:spMkLst>
            <pc:docMk/>
            <pc:sldMk cId="2926939373" sldId="269"/>
            <ac:spMk id="3" creationId="{00000000-0000-0000-0000-000000000000}"/>
          </ac:spMkLst>
        </pc:spChg>
      </pc:sldChg>
      <pc:sldChg chg="modSp">
        <pc:chgData name="Hams, Timothy" userId="63cc84a1-a584-407e-adc8-247487a56b2a" providerId="ADAL" clId="{F63F2100-ABB8-4DAF-A37F-04FB879ADB61}" dt="2020-07-24T17:16:39.796" v="357" actId="1076"/>
        <pc:sldMkLst>
          <pc:docMk/>
          <pc:sldMk cId="2006231434" sldId="271"/>
        </pc:sldMkLst>
        <pc:spChg chg="mod">
          <ac:chgData name="Hams, Timothy" userId="63cc84a1-a584-407e-adc8-247487a56b2a" providerId="ADAL" clId="{F63F2100-ABB8-4DAF-A37F-04FB879ADB61}" dt="2020-07-24T16:27:57.407" v="144" actId="1076"/>
          <ac:spMkLst>
            <pc:docMk/>
            <pc:sldMk cId="2006231434" sldId="271"/>
            <ac:spMk id="7" creationId="{00000000-0000-0000-0000-000000000000}"/>
          </ac:spMkLst>
        </pc:spChg>
        <pc:picChg chg="mod">
          <ac:chgData name="Hams, Timothy" userId="63cc84a1-a584-407e-adc8-247487a56b2a" providerId="ADAL" clId="{F63F2100-ABB8-4DAF-A37F-04FB879ADB61}" dt="2020-07-24T17:16:39.796" v="357" actId="1076"/>
          <ac:picMkLst>
            <pc:docMk/>
            <pc:sldMk cId="2006231434" sldId="271"/>
            <ac:picMk id="2" creationId="{00000000-0000-0000-0000-000000000000}"/>
          </ac:picMkLst>
        </pc:picChg>
      </pc:sldChg>
      <pc:sldChg chg="modSp">
        <pc:chgData name="Hams, Timothy" userId="63cc84a1-a584-407e-adc8-247487a56b2a" providerId="ADAL" clId="{F63F2100-ABB8-4DAF-A37F-04FB879ADB61}" dt="2020-07-24T17:17:08.289" v="360" actId="2710"/>
        <pc:sldMkLst>
          <pc:docMk/>
          <pc:sldMk cId="2413820553" sldId="272"/>
        </pc:sldMkLst>
        <pc:spChg chg="mod">
          <ac:chgData name="Hams, Timothy" userId="63cc84a1-a584-407e-adc8-247487a56b2a" providerId="ADAL" clId="{F63F2100-ABB8-4DAF-A37F-04FB879ADB61}" dt="2020-07-24T16:33:33.343" v="171" actId="1076"/>
          <ac:spMkLst>
            <pc:docMk/>
            <pc:sldMk cId="2413820553" sldId="272"/>
            <ac:spMk id="7" creationId="{00000000-0000-0000-0000-000000000000}"/>
          </ac:spMkLst>
        </pc:spChg>
        <pc:spChg chg="mod">
          <ac:chgData name="Hams, Timothy" userId="63cc84a1-a584-407e-adc8-247487a56b2a" providerId="ADAL" clId="{F63F2100-ABB8-4DAF-A37F-04FB879ADB61}" dt="2020-07-24T17:17:08.289" v="360" actId="2710"/>
          <ac:spMkLst>
            <pc:docMk/>
            <pc:sldMk cId="2413820553" sldId="272"/>
            <ac:spMk id="8" creationId="{00000000-0000-0000-0000-000000000000}"/>
          </ac:spMkLst>
        </pc:spChg>
      </pc:sldChg>
      <pc:sldChg chg="modSp">
        <pc:chgData name="Hams, Timothy" userId="63cc84a1-a584-407e-adc8-247487a56b2a" providerId="ADAL" clId="{F63F2100-ABB8-4DAF-A37F-04FB879ADB61}" dt="2020-07-24T17:17:23.355" v="364" actId="27636"/>
        <pc:sldMkLst>
          <pc:docMk/>
          <pc:sldMk cId="1826037526" sldId="273"/>
        </pc:sldMkLst>
        <pc:spChg chg="mod">
          <ac:chgData name="Hams, Timothy" userId="63cc84a1-a584-407e-adc8-247487a56b2a" providerId="ADAL" clId="{F63F2100-ABB8-4DAF-A37F-04FB879ADB61}" dt="2020-07-24T16:35:05.791" v="184" actId="1076"/>
          <ac:spMkLst>
            <pc:docMk/>
            <pc:sldMk cId="1826037526" sldId="273"/>
            <ac:spMk id="7" creationId="{00000000-0000-0000-0000-000000000000}"/>
          </ac:spMkLst>
        </pc:spChg>
        <pc:spChg chg="mod">
          <ac:chgData name="Hams, Timothy" userId="63cc84a1-a584-407e-adc8-247487a56b2a" providerId="ADAL" clId="{F63F2100-ABB8-4DAF-A37F-04FB879ADB61}" dt="2020-07-24T17:17:23.355" v="364" actId="27636"/>
          <ac:spMkLst>
            <pc:docMk/>
            <pc:sldMk cId="1826037526" sldId="273"/>
            <ac:spMk id="8" creationId="{00000000-0000-0000-0000-000000000000}"/>
          </ac:spMkLst>
        </pc:spChg>
      </pc:sldChg>
      <pc:sldMasterChg chg="addSp">
        <pc:chgData name="Hams, Timothy" userId="63cc84a1-a584-407e-adc8-247487a56b2a" providerId="ADAL" clId="{F63F2100-ABB8-4DAF-A37F-04FB879ADB61}" dt="2020-07-24T15:45:12.903" v="0"/>
        <pc:sldMasterMkLst>
          <pc:docMk/>
          <pc:sldMasterMk cId="3405867873" sldId="2147483657"/>
        </pc:sldMasterMkLst>
        <pc:picChg chg="add">
          <ac:chgData name="Hams, Timothy" userId="63cc84a1-a584-407e-adc8-247487a56b2a" providerId="ADAL" clId="{F63F2100-ABB8-4DAF-A37F-04FB879ADB61}" dt="2020-07-24T15:45:12.903" v="0"/>
          <ac:picMkLst>
            <pc:docMk/>
            <pc:sldMasterMk cId="3405867873" sldId="2147483657"/>
            <ac:picMk id="7" creationId="{C6D9CAC0-73EB-4C0C-AA52-7D42032F852B}"/>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11F3A0-7490-1448-BD4D-0ECF3CDF0CCA}" type="slidenum">
              <a:rPr lang="en-US" smtClean="0"/>
              <a:t>‹#›</a:t>
            </a:fld>
            <a:endParaRPr lang="en-US"/>
          </a:p>
        </p:txBody>
      </p:sp>
    </p:spTree>
    <p:extLst>
      <p:ext uri="{BB962C8B-B14F-4D97-AF65-F5344CB8AC3E}">
        <p14:creationId xmlns:p14="http://schemas.microsoft.com/office/powerpoint/2010/main" val="80158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084" y="2320412"/>
            <a:ext cx="9144000" cy="1130557"/>
          </a:xfrm>
        </p:spPr>
        <p:txBody>
          <a:bodyPr anchor="t"/>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7084" y="3543045"/>
            <a:ext cx="9144000" cy="783149"/>
          </a:xfrm>
          <a:prstGeom prst="rect">
            <a:avLst/>
          </a:prstGeom>
        </p:spPr>
        <p:txBody>
          <a:bodyPr/>
          <a:lstStyle>
            <a:lvl1pPr marL="0" indent="0" algn="l">
              <a:buNone/>
              <a:defRPr sz="24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3710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215585-CDF8-6945-902E-45C2F7BFF50A}"/>
              </a:ext>
            </a:extLst>
          </p:cNvPr>
          <p:cNvSpPr/>
          <p:nvPr/>
        </p:nvSpPr>
        <p:spPr>
          <a:xfrm rot="10800000">
            <a:off x="-10217" y="0"/>
            <a:ext cx="12202211" cy="5339286"/>
          </a:xfrm>
          <a:prstGeom prst="rect">
            <a:avLst/>
          </a:prstGeom>
          <a:solidFill>
            <a:srgbClr val="263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F9DF50-EA59-6F4A-B788-9BCF31751ACB}"/>
              </a:ext>
            </a:extLst>
          </p:cNvPr>
          <p:cNvSpPr>
            <a:spLocks noGrp="1"/>
          </p:cNvSpPr>
          <p:nvPr>
            <p:ph type="title" hasCustomPrompt="1"/>
          </p:nvPr>
        </p:nvSpPr>
        <p:spPr>
          <a:xfrm>
            <a:off x="1163010" y="1003405"/>
            <a:ext cx="4032712" cy="1617415"/>
          </a:xfrm>
        </p:spPr>
        <p:txBody>
          <a:bodyPr anchor="b" anchorCtr="0">
            <a:noAutofit/>
          </a:bodyPr>
          <a:lstStyle>
            <a:lvl1pPr>
              <a:lnSpc>
                <a:spcPct val="100000"/>
              </a:lnSpc>
              <a:defRPr sz="2800" b="1" i="0" spc="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Presentation Title Slide</a:t>
            </a:r>
          </a:p>
        </p:txBody>
      </p:sp>
      <p:sp>
        <p:nvSpPr>
          <p:cNvPr id="3" name="Content Placeholder 2">
            <a:extLst>
              <a:ext uri="{FF2B5EF4-FFF2-40B4-BE49-F238E27FC236}">
                <a16:creationId xmlns:a16="http://schemas.microsoft.com/office/drawing/2014/main" id="{63746479-E824-7A45-9117-46CB96CBB8D3}"/>
              </a:ext>
            </a:extLst>
          </p:cNvPr>
          <p:cNvSpPr>
            <a:spLocks noGrp="1"/>
          </p:cNvSpPr>
          <p:nvPr>
            <p:ph idx="1" hasCustomPrompt="1"/>
          </p:nvPr>
        </p:nvSpPr>
        <p:spPr>
          <a:xfrm>
            <a:off x="1186159" y="2801655"/>
            <a:ext cx="5837483" cy="1271628"/>
          </a:xfrm>
        </p:spPr>
        <p:txBody>
          <a:bodyPr>
            <a:norm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a:t>
            </a:r>
            <a:r>
              <a:rPr lang="en-US" dirty="0" err="1"/>
              <a:t>subheader</a:t>
            </a:r>
            <a:r>
              <a:rPr lang="en-US" dirty="0"/>
              <a:t> text</a:t>
            </a:r>
          </a:p>
        </p:txBody>
      </p:sp>
      <p:pic>
        <p:nvPicPr>
          <p:cNvPr id="5" name="Picture 4">
            <a:extLst>
              <a:ext uri="{FF2B5EF4-FFF2-40B4-BE49-F238E27FC236}">
                <a16:creationId xmlns:a16="http://schemas.microsoft.com/office/drawing/2014/main" id="{12902DC3-8BC7-1348-9218-BDEFEBAC8F8C}"/>
              </a:ext>
            </a:extLst>
          </p:cNvPr>
          <p:cNvPicPr>
            <a:picLocks noChangeAspect="1"/>
          </p:cNvPicPr>
          <p:nvPr/>
        </p:nvPicPr>
        <p:blipFill>
          <a:blip r:embed="rId2"/>
          <a:stretch>
            <a:fillRect/>
          </a:stretch>
        </p:blipFill>
        <p:spPr>
          <a:xfrm>
            <a:off x="1163010"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264485"/>
      </p:ext>
    </p:extLst>
  </p:cSld>
  <p:clrMapOvr>
    <a:masterClrMapping/>
  </p:clrMapOvr>
  <p:extLst>
    <p:ext uri="{DCECCB84-F9BA-43D5-87BE-67443E8EF086}">
      <p15:sldGuideLst xmlns:p15="http://schemas.microsoft.com/office/powerpoint/2012/main">
        <p15:guide id="1" orient="horz" pos="3360">
          <p15:clr>
            <a:srgbClr val="FBAE40"/>
          </p15:clr>
        </p15:guide>
        <p15:guide id="2" pos="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DF50-EA59-6F4A-B788-9BCF31751ACB}"/>
              </a:ext>
            </a:extLst>
          </p:cNvPr>
          <p:cNvSpPr>
            <a:spLocks noGrp="1"/>
          </p:cNvSpPr>
          <p:nvPr>
            <p:ph type="title" hasCustomPrompt="1"/>
          </p:nvPr>
        </p:nvSpPr>
        <p:spPr>
          <a:xfrm>
            <a:off x="1163010" y="1003405"/>
            <a:ext cx="4032712" cy="1617415"/>
          </a:xfrm>
        </p:spPr>
        <p:txBody>
          <a:bodyPr anchor="b" anchorCtr="0">
            <a:noAutofit/>
          </a:bodyPr>
          <a:lstStyle>
            <a:lvl1pPr>
              <a:lnSpc>
                <a:spcPct val="100000"/>
              </a:lnSpc>
              <a:defRPr sz="2800" b="1" i="0" spc="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Presentation Title Slide</a:t>
            </a:r>
          </a:p>
        </p:txBody>
      </p:sp>
      <p:sp>
        <p:nvSpPr>
          <p:cNvPr id="3" name="Content Placeholder 2">
            <a:extLst>
              <a:ext uri="{FF2B5EF4-FFF2-40B4-BE49-F238E27FC236}">
                <a16:creationId xmlns:a16="http://schemas.microsoft.com/office/drawing/2014/main" id="{63746479-E824-7A45-9117-46CB96CBB8D3}"/>
              </a:ext>
            </a:extLst>
          </p:cNvPr>
          <p:cNvSpPr>
            <a:spLocks noGrp="1"/>
          </p:cNvSpPr>
          <p:nvPr>
            <p:ph idx="1" hasCustomPrompt="1"/>
          </p:nvPr>
        </p:nvSpPr>
        <p:spPr>
          <a:xfrm>
            <a:off x="1186159" y="2801655"/>
            <a:ext cx="5837483" cy="1271628"/>
          </a:xfrm>
        </p:spPr>
        <p:txBody>
          <a:bodyPr>
            <a:norm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20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a:t>
            </a:r>
            <a:r>
              <a:rPr lang="en-US" dirty="0" err="1"/>
              <a:t>subheader</a:t>
            </a:r>
            <a:r>
              <a:rPr lang="en-US" dirty="0"/>
              <a:t> text</a:t>
            </a:r>
          </a:p>
        </p:txBody>
      </p:sp>
      <p:pic>
        <p:nvPicPr>
          <p:cNvPr id="5" name="Picture 4">
            <a:extLst>
              <a:ext uri="{FF2B5EF4-FFF2-40B4-BE49-F238E27FC236}">
                <a16:creationId xmlns:a16="http://schemas.microsoft.com/office/drawing/2014/main" id="{12902DC3-8BC7-1348-9218-BDEFEBAC8F8C}"/>
              </a:ext>
            </a:extLst>
          </p:cNvPr>
          <p:cNvPicPr>
            <a:picLocks noChangeAspect="1"/>
          </p:cNvPicPr>
          <p:nvPr/>
        </p:nvPicPr>
        <p:blipFill>
          <a:blip r:embed="rId2"/>
          <a:stretch>
            <a:fillRect/>
          </a:stretch>
        </p:blipFill>
        <p:spPr>
          <a:xfrm>
            <a:off x="1163010"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651116"/>
      </p:ext>
    </p:extLst>
  </p:cSld>
  <p:clrMapOvr>
    <a:masterClrMapping/>
  </p:clrMapOvr>
  <p:extLst>
    <p:ext uri="{DCECCB84-F9BA-43D5-87BE-67443E8EF086}">
      <p15:sldGuideLst xmlns:p15="http://schemas.microsoft.com/office/powerpoint/2012/main">
        <p15:guide id="1" orient="horz" pos="3360">
          <p15:clr>
            <a:srgbClr val="FBAE40"/>
          </p15:clr>
        </p15:guide>
        <p15:guide id="2"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215585-CDF8-6945-902E-45C2F7BFF50A}"/>
              </a:ext>
            </a:extLst>
          </p:cNvPr>
          <p:cNvSpPr/>
          <p:nvPr/>
        </p:nvSpPr>
        <p:spPr>
          <a:xfrm rot="10800000">
            <a:off x="-10217" y="0"/>
            <a:ext cx="12202211" cy="5339286"/>
          </a:xfrm>
          <a:prstGeom prst="rect">
            <a:avLst/>
          </a:prstGeom>
          <a:solidFill>
            <a:srgbClr val="263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2902DC3-8BC7-1348-9218-BDEFEBAC8F8C}"/>
              </a:ext>
            </a:extLst>
          </p:cNvPr>
          <p:cNvPicPr>
            <a:picLocks noChangeAspect="1"/>
          </p:cNvPicPr>
          <p:nvPr/>
        </p:nvPicPr>
        <p:blipFill>
          <a:blip r:embed="rId2"/>
          <a:stretch>
            <a:fillRect/>
          </a:stretch>
        </p:blipFill>
        <p:spPr>
          <a:xfrm>
            <a:off x="1153593"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34A4BAA-36BE-F242-B88B-E735A6189ACF}"/>
              </a:ext>
            </a:extLst>
          </p:cNvPr>
          <p:cNvSpPr txBox="1">
            <a:spLocks/>
          </p:cNvSpPr>
          <p:nvPr/>
        </p:nvSpPr>
        <p:spPr>
          <a:xfrm>
            <a:off x="838200" y="1769244"/>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015764446"/>
      </p:ext>
    </p:extLst>
  </p:cSld>
  <p:clrMapOvr>
    <a:masterClrMapping/>
  </p:clrMapOvr>
  <p:extLst>
    <p:ext uri="{DCECCB84-F9BA-43D5-87BE-67443E8EF086}">
      <p15:sldGuideLst xmlns:p15="http://schemas.microsoft.com/office/powerpoint/2012/main">
        <p15:guide id="1" orient="horz" pos="33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902DC3-8BC7-1348-9218-BDEFEBAC8F8C}"/>
              </a:ext>
            </a:extLst>
          </p:cNvPr>
          <p:cNvPicPr>
            <a:picLocks noChangeAspect="1"/>
          </p:cNvPicPr>
          <p:nvPr/>
        </p:nvPicPr>
        <p:blipFill>
          <a:blip r:embed="rId2"/>
          <a:stretch>
            <a:fillRect/>
          </a:stretch>
        </p:blipFill>
        <p:spPr>
          <a:xfrm>
            <a:off x="1153593"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34A4BAA-36BE-F242-B88B-E735A6189ACF}"/>
              </a:ext>
            </a:extLst>
          </p:cNvPr>
          <p:cNvSpPr txBox="1">
            <a:spLocks/>
          </p:cNvSpPr>
          <p:nvPr/>
        </p:nvSpPr>
        <p:spPr>
          <a:xfrm>
            <a:off x="838200" y="1769244"/>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263287"/>
                </a:solidFill>
              </a:rPr>
              <a:t>Click to edit Master title style</a:t>
            </a:r>
          </a:p>
        </p:txBody>
      </p:sp>
    </p:spTree>
    <p:extLst>
      <p:ext uri="{BB962C8B-B14F-4D97-AF65-F5344CB8AC3E}">
        <p14:creationId xmlns:p14="http://schemas.microsoft.com/office/powerpoint/2010/main" val="3585555824"/>
      </p:ext>
    </p:extLst>
  </p:cSld>
  <p:clrMapOvr>
    <a:masterClrMapping/>
  </p:clrMapOvr>
  <p:extLst>
    <p:ext uri="{DCECCB84-F9BA-43D5-87BE-67443E8EF086}">
      <p15:sldGuideLst xmlns:p15="http://schemas.microsoft.com/office/powerpoint/2012/main">
        <p15:guide id="1" orient="horz" pos="33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811F3A0-7490-1448-BD4D-0ECF3CDF0CCA}" type="slidenum">
              <a:rPr lang="en-US" smtClean="0"/>
              <a:t>‹#›</a:t>
            </a:fld>
            <a:endParaRPr lang="en-US"/>
          </a:p>
        </p:txBody>
      </p:sp>
    </p:spTree>
    <p:extLst>
      <p:ext uri="{BB962C8B-B14F-4D97-AF65-F5344CB8AC3E}">
        <p14:creationId xmlns:p14="http://schemas.microsoft.com/office/powerpoint/2010/main" val="172137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dirty="0"/>
          </a:p>
        </p:txBody>
      </p:sp>
      <p:sp>
        <p:nvSpPr>
          <p:cNvPr id="7" name="Rectangle 6">
            <a:extLst>
              <a:ext uri="{FF2B5EF4-FFF2-40B4-BE49-F238E27FC236}">
                <a16:creationId xmlns:a16="http://schemas.microsoft.com/office/drawing/2014/main" id="{0F351381-F5B4-A745-B071-B83687DA4DB4}"/>
              </a:ext>
            </a:extLst>
          </p:cNvPr>
          <p:cNvSpPr/>
          <p:nvPr/>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2CF6EFF-1816-CD40-9ADC-53321CD9AE88}"/>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Page Title Style</a:t>
            </a:r>
          </a:p>
        </p:txBody>
      </p:sp>
      <p:sp>
        <p:nvSpPr>
          <p:cNvPr id="9" name="Text Placeholder 69">
            <a:extLst>
              <a:ext uri="{FF2B5EF4-FFF2-40B4-BE49-F238E27FC236}">
                <a16:creationId xmlns:a16="http://schemas.microsoft.com/office/drawing/2014/main" id="{FD9BCF11-AAE0-DB48-9992-1F7210BCA382}"/>
              </a:ext>
            </a:extLst>
          </p:cNvPr>
          <p:cNvSpPr>
            <a:spLocks noGrp="1"/>
          </p:cNvSpPr>
          <p:nvPr>
            <p:ph type="body" sz="quarter" idx="11"/>
          </p:nvPr>
        </p:nvSpPr>
        <p:spPr>
          <a:xfrm>
            <a:off x="736600" y="1496133"/>
            <a:ext cx="10193853" cy="3907565"/>
          </a:xfrm>
        </p:spPr>
        <p:txBody>
          <a:bodyPr>
            <a:normAutofit/>
          </a:bodyPr>
          <a:lstStyle>
            <a:lvl1pPr>
              <a:lnSpc>
                <a:spcPct val="100000"/>
              </a:lnSpc>
              <a:buClr>
                <a:srgbClr val="263287"/>
              </a:buClr>
              <a:defRPr sz="2000">
                <a:solidFill>
                  <a:srgbClr val="4E4540"/>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4E4540"/>
                </a:solidFill>
              </a:defRPr>
            </a:lvl2pPr>
            <a:lvl3pPr>
              <a:defRPr>
                <a:solidFill>
                  <a:srgbClr val="4E4540"/>
                </a:solidFill>
              </a:defRPr>
            </a:lvl3pPr>
            <a:lvl4pPr>
              <a:defRPr>
                <a:solidFill>
                  <a:srgbClr val="4E4540"/>
                </a:solidFill>
              </a:defRPr>
            </a:lvl4pPr>
            <a:lvl5pPr>
              <a:defRPr>
                <a:solidFill>
                  <a:srgbClr val="4E4540"/>
                </a:solidFill>
              </a:defRPr>
            </a:lvl5pPr>
          </a:lstStyle>
          <a:p>
            <a:pPr lvl="0"/>
            <a:r>
              <a:rPr lang="en-US"/>
              <a:t>Click to edit Master text styles</a:t>
            </a:r>
          </a:p>
        </p:txBody>
      </p:sp>
    </p:spTree>
    <p:extLst>
      <p:ext uri="{BB962C8B-B14F-4D97-AF65-F5344CB8AC3E}">
        <p14:creationId xmlns:p14="http://schemas.microsoft.com/office/powerpoint/2010/main" val="4069308890"/>
      </p:ext>
    </p:extLst>
  </p:cSld>
  <p:clrMapOvr>
    <a:masterClrMapping/>
  </p:clrMapOvr>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reak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08F5F-51EF-7C47-828E-22A3C38959B9}"/>
              </a:ext>
            </a:extLst>
          </p:cNvPr>
          <p:cNvSpPr/>
          <p:nvPr/>
        </p:nvSpPr>
        <p:spPr>
          <a:xfrm>
            <a:off x="0" y="0"/>
            <a:ext cx="12192000" cy="5959929"/>
          </a:xfrm>
          <a:prstGeom prst="rect">
            <a:avLst/>
          </a:prstGeom>
          <a:solidFill>
            <a:srgbClr val="263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263287"/>
              </a:highlight>
            </a:endParaRPr>
          </a:p>
        </p:txBody>
      </p:sp>
      <p:sp>
        <p:nvSpPr>
          <p:cNvPr id="2" name="Title 1"/>
          <p:cNvSpPr>
            <a:spLocks noGrp="1"/>
          </p:cNvSpPr>
          <p:nvPr>
            <p:ph type="title"/>
          </p:nvPr>
        </p:nvSpPr>
        <p:spPr>
          <a:xfrm>
            <a:off x="838200" y="1829858"/>
            <a:ext cx="10515600" cy="1325563"/>
          </a:xfrm>
        </p:spPr>
        <p:txBody>
          <a:bodyPr/>
          <a:lstStyle>
            <a:lvl1pPr algn="ctr">
              <a:defRPr>
                <a:solidFill>
                  <a:srgbClr val="F1B02E"/>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2A48FF8-00AE-0243-A6B1-4235FC2DCCB2}" type="slidenum">
              <a:rPr lang="en-US" smtClean="0"/>
              <a:pPr/>
              <a:t>‹#›</a:t>
            </a:fld>
            <a:endParaRPr lang="en-US" dirty="0"/>
          </a:p>
        </p:txBody>
      </p:sp>
    </p:spTree>
    <p:extLst>
      <p:ext uri="{BB962C8B-B14F-4D97-AF65-F5344CB8AC3E}">
        <p14:creationId xmlns:p14="http://schemas.microsoft.com/office/powerpoint/2010/main" val="158108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 - 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08F5F-51EF-7C47-828E-22A3C38959B9}"/>
              </a:ext>
            </a:extLst>
          </p:cNvPr>
          <p:cNvSpPr/>
          <p:nvPr/>
        </p:nvSpPr>
        <p:spPr>
          <a:xfrm>
            <a:off x="0" y="0"/>
            <a:ext cx="12192000" cy="5959929"/>
          </a:xfrm>
          <a:prstGeom prst="rect">
            <a:avLst/>
          </a:prstGeom>
          <a:solidFill>
            <a:srgbClr val="F1B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9858"/>
            <a:ext cx="10515600" cy="1325563"/>
          </a:xfrm>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2A48FF8-00AE-0243-A6B1-4235FC2DCCB2}" type="slidenum">
              <a:rPr lang="en-US" smtClean="0"/>
              <a:pPr/>
              <a:t>‹#›</a:t>
            </a:fld>
            <a:endParaRPr lang="en-US" dirty="0"/>
          </a:p>
        </p:txBody>
      </p:sp>
    </p:spTree>
    <p:extLst>
      <p:ext uri="{BB962C8B-B14F-4D97-AF65-F5344CB8AC3E}">
        <p14:creationId xmlns:p14="http://schemas.microsoft.com/office/powerpoint/2010/main" val="285652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a:solidFill>
                  <a:srgbClr val="263287"/>
                </a:solidFill>
                <a:latin typeface="Verdana" charset="0"/>
                <a:ea typeface="Verdana" charset="0"/>
                <a:cs typeface="Verdana" charset="0"/>
              </a:defRPr>
            </a:lvl1pPr>
          </a:lstStyle>
          <a:p>
            <a:fld id="{F2A48FF8-00AE-0243-A6B1-4235FC2DCCB2}" type="slidenum">
              <a:rPr lang="en-US" smtClean="0"/>
              <a:pPr/>
              <a:t>‹#›</a:t>
            </a:fld>
            <a:endParaRPr lang="en-US" dirty="0"/>
          </a:p>
        </p:txBody>
      </p:sp>
      <p:sp>
        <p:nvSpPr>
          <p:cNvPr id="21" name="Rectangle 20">
            <a:extLst>
              <a:ext uri="{FF2B5EF4-FFF2-40B4-BE49-F238E27FC236}">
                <a16:creationId xmlns:a16="http://schemas.microsoft.com/office/drawing/2014/main" id="{2958A630-A5C5-B14C-8889-6A397C59CC40}"/>
              </a:ext>
            </a:extLst>
          </p:cNvPr>
          <p:cNvSpPr/>
          <p:nvPr/>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Page Title Style</a:t>
            </a:r>
          </a:p>
        </p:txBody>
      </p:sp>
      <p:sp>
        <p:nvSpPr>
          <p:cNvPr id="25" name="Text Placeholder 6">
            <a:extLst>
              <a:ext uri="{FF2B5EF4-FFF2-40B4-BE49-F238E27FC236}">
                <a16:creationId xmlns:a16="http://schemas.microsoft.com/office/drawing/2014/main" id="{57318049-EB44-0447-B9A8-2B5E990B301A}"/>
              </a:ext>
            </a:extLst>
          </p:cNvPr>
          <p:cNvSpPr>
            <a:spLocks noGrp="1"/>
          </p:cNvSpPr>
          <p:nvPr>
            <p:ph type="body" sz="quarter" idx="12" hasCustomPrompt="1"/>
          </p:nvPr>
        </p:nvSpPr>
        <p:spPr>
          <a:xfrm>
            <a:off x="773010" y="1559465"/>
            <a:ext cx="3079489" cy="890114"/>
          </a:xfrm>
        </p:spPr>
        <p:txBody>
          <a:bodyPr anchor="ctr">
            <a:normAutofit/>
          </a:bodyPr>
          <a:lstStyle>
            <a:lvl1pPr marL="0" indent="0">
              <a:lnSpc>
                <a:spcPct val="100000"/>
              </a:lnSpc>
              <a:buNone/>
              <a:defRPr sz="2000" b="1">
                <a:solidFill>
                  <a:srgbClr val="4E454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6" name="Text Placeholder 6">
            <a:extLst>
              <a:ext uri="{FF2B5EF4-FFF2-40B4-BE49-F238E27FC236}">
                <a16:creationId xmlns:a16="http://schemas.microsoft.com/office/drawing/2014/main" id="{98E20FE5-4CAD-5A41-BFA0-1246E7838AE2}"/>
              </a:ext>
            </a:extLst>
          </p:cNvPr>
          <p:cNvSpPr>
            <a:spLocks noGrp="1"/>
          </p:cNvSpPr>
          <p:nvPr>
            <p:ph type="body" sz="quarter" idx="14" hasCustomPrompt="1"/>
          </p:nvPr>
        </p:nvSpPr>
        <p:spPr>
          <a:xfrm>
            <a:off x="4563071" y="1558054"/>
            <a:ext cx="3106022" cy="918928"/>
          </a:xfrm>
        </p:spPr>
        <p:txBody>
          <a:bodyPr anchor="ctr">
            <a:normAutofit/>
          </a:bodyPr>
          <a:lstStyle>
            <a:lvl1pPr marL="0" indent="0">
              <a:lnSpc>
                <a:spcPct val="100000"/>
              </a:lnSpc>
              <a:buNone/>
              <a:defRPr lang="en-US" sz="2000" b="1" kern="1200" dirty="0">
                <a:solidFill>
                  <a:srgbClr val="4E4540"/>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l" defTabSz="914400" rtl="0" eaLnBrk="1" latinLnBrk="0" hangingPunct="1">
              <a:lnSpc>
                <a:spcPct val="90000"/>
              </a:lnSpc>
              <a:spcBef>
                <a:spcPts val="1000"/>
              </a:spcBef>
              <a:buClr>
                <a:srgbClr val="005CB9"/>
              </a:buClr>
              <a:buSzPct val="120000"/>
              <a:buFont typeface="Arial" panose="020B0604020202020204" pitchFamily="34" charset="0"/>
              <a:buNone/>
            </a:pPr>
            <a:r>
              <a:rPr lang="en-US" dirty="0"/>
              <a:t>Header</a:t>
            </a:r>
          </a:p>
        </p:txBody>
      </p:sp>
      <p:sp>
        <p:nvSpPr>
          <p:cNvPr id="27" name="Text Placeholder 2">
            <a:extLst>
              <a:ext uri="{FF2B5EF4-FFF2-40B4-BE49-F238E27FC236}">
                <a16:creationId xmlns:a16="http://schemas.microsoft.com/office/drawing/2014/main" id="{A80157CC-C557-4C49-919B-4DF25FC92552}"/>
              </a:ext>
            </a:extLst>
          </p:cNvPr>
          <p:cNvSpPr>
            <a:spLocks noGrp="1"/>
          </p:cNvSpPr>
          <p:nvPr>
            <p:ph type="body" sz="quarter" idx="17"/>
          </p:nvPr>
        </p:nvSpPr>
        <p:spPr>
          <a:xfrm>
            <a:off x="773010" y="2476983"/>
            <a:ext cx="3079489" cy="2949866"/>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a:extLst>
              <a:ext uri="{FF2B5EF4-FFF2-40B4-BE49-F238E27FC236}">
                <a16:creationId xmlns:a16="http://schemas.microsoft.com/office/drawing/2014/main" id="{F1AEB4F5-B1EE-B347-96A6-79B055737D33}"/>
              </a:ext>
            </a:extLst>
          </p:cNvPr>
          <p:cNvSpPr>
            <a:spLocks noGrp="1"/>
          </p:cNvSpPr>
          <p:nvPr>
            <p:ph type="body" sz="quarter" idx="18"/>
          </p:nvPr>
        </p:nvSpPr>
        <p:spPr>
          <a:xfrm>
            <a:off x="4575738" y="2476983"/>
            <a:ext cx="3079489" cy="2949866"/>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a:extLst>
              <a:ext uri="{FF2B5EF4-FFF2-40B4-BE49-F238E27FC236}">
                <a16:creationId xmlns:a16="http://schemas.microsoft.com/office/drawing/2014/main" id="{E9D3350A-7908-A34B-832D-3E68D7089415}"/>
              </a:ext>
            </a:extLst>
          </p:cNvPr>
          <p:cNvSpPr>
            <a:spLocks noGrp="1"/>
          </p:cNvSpPr>
          <p:nvPr>
            <p:ph type="body" sz="quarter" idx="19"/>
          </p:nvPr>
        </p:nvSpPr>
        <p:spPr>
          <a:xfrm>
            <a:off x="8336700" y="2476983"/>
            <a:ext cx="3079489" cy="2949866"/>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6">
            <a:extLst>
              <a:ext uri="{FF2B5EF4-FFF2-40B4-BE49-F238E27FC236}">
                <a16:creationId xmlns:a16="http://schemas.microsoft.com/office/drawing/2014/main" id="{DE189133-2CAE-BE43-81DC-56CE76BC456E}"/>
              </a:ext>
            </a:extLst>
          </p:cNvPr>
          <p:cNvSpPr>
            <a:spLocks noGrp="1"/>
          </p:cNvSpPr>
          <p:nvPr>
            <p:ph type="body" sz="quarter" idx="20" hasCustomPrompt="1"/>
          </p:nvPr>
        </p:nvSpPr>
        <p:spPr>
          <a:xfrm>
            <a:off x="8340916" y="1580980"/>
            <a:ext cx="3079489" cy="890114"/>
          </a:xfrm>
        </p:spPr>
        <p:txBody>
          <a:bodyPr anchor="ctr">
            <a:normAutofit/>
          </a:bodyPr>
          <a:lstStyle>
            <a:lvl1pPr marL="0" indent="0">
              <a:lnSpc>
                <a:spcPct val="100000"/>
              </a:lnSpc>
              <a:buNone/>
              <a:defRPr sz="2000" b="1">
                <a:solidFill>
                  <a:srgbClr val="4E454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cxnSp>
        <p:nvCxnSpPr>
          <p:cNvPr id="14" name="Straight Connector 13"/>
          <p:cNvCxnSpPr/>
          <p:nvPr/>
        </p:nvCxnSpPr>
        <p:spPr>
          <a:xfrm>
            <a:off x="8011887" y="1584960"/>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93180"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57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Table">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dirty="0"/>
          </a:p>
        </p:txBody>
      </p:sp>
      <p:sp>
        <p:nvSpPr>
          <p:cNvPr id="21" name="Rectangle 20">
            <a:extLst>
              <a:ext uri="{FF2B5EF4-FFF2-40B4-BE49-F238E27FC236}">
                <a16:creationId xmlns:a16="http://schemas.microsoft.com/office/drawing/2014/main" id="{2958A630-A5C5-B14C-8889-6A397C59CC40}"/>
              </a:ext>
            </a:extLst>
          </p:cNvPr>
          <p:cNvSpPr/>
          <p:nvPr/>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Page Title Style</a:t>
            </a:r>
          </a:p>
        </p:txBody>
      </p:sp>
      <p:sp>
        <p:nvSpPr>
          <p:cNvPr id="16" name="Text Placeholder 2">
            <a:extLst>
              <a:ext uri="{FF2B5EF4-FFF2-40B4-BE49-F238E27FC236}">
                <a16:creationId xmlns:a16="http://schemas.microsoft.com/office/drawing/2014/main" id="{2F60BB54-FB1A-744A-89B1-ACAA06ABC1C8}"/>
              </a:ext>
            </a:extLst>
          </p:cNvPr>
          <p:cNvSpPr>
            <a:spLocks noGrp="1"/>
          </p:cNvSpPr>
          <p:nvPr>
            <p:ph type="body" sz="quarter" idx="17"/>
          </p:nvPr>
        </p:nvSpPr>
        <p:spPr>
          <a:xfrm>
            <a:off x="848425" y="1522034"/>
            <a:ext cx="3074990" cy="3908311"/>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7">
            <a:extLst>
              <a:ext uri="{FF2B5EF4-FFF2-40B4-BE49-F238E27FC236}">
                <a16:creationId xmlns:a16="http://schemas.microsoft.com/office/drawing/2014/main" id="{299F3BD8-F31E-1243-A72A-D31F0AAC6DE7}"/>
              </a:ext>
            </a:extLst>
          </p:cNvPr>
          <p:cNvSpPr>
            <a:spLocks noGrp="1"/>
          </p:cNvSpPr>
          <p:nvPr>
            <p:ph type="tbl" sz="quarter" idx="19"/>
          </p:nvPr>
        </p:nvSpPr>
        <p:spPr>
          <a:xfrm>
            <a:off x="5021308" y="1522413"/>
            <a:ext cx="6436667" cy="3908425"/>
          </a:xfrm>
        </p:spPr>
        <p:txBody>
          <a:bodyPr/>
          <a:lstStyle/>
          <a:p>
            <a:r>
              <a:rPr lang="en-US"/>
              <a:t>Click icon to add table</a:t>
            </a:r>
          </a:p>
        </p:txBody>
      </p:sp>
      <p:cxnSp>
        <p:nvCxnSpPr>
          <p:cNvPr id="9" name="Straight Connector 8"/>
          <p:cNvCxnSpPr/>
          <p:nvPr/>
        </p:nvCxnSpPr>
        <p:spPr>
          <a:xfrm>
            <a:off x="4454437"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258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dirty="0"/>
          </a:p>
        </p:txBody>
      </p:sp>
      <p:sp>
        <p:nvSpPr>
          <p:cNvPr id="21" name="Rectangle 20">
            <a:extLst>
              <a:ext uri="{FF2B5EF4-FFF2-40B4-BE49-F238E27FC236}">
                <a16:creationId xmlns:a16="http://schemas.microsoft.com/office/drawing/2014/main" id="{2958A630-A5C5-B14C-8889-6A397C59CC40}"/>
              </a:ext>
            </a:extLst>
          </p:cNvPr>
          <p:cNvSpPr/>
          <p:nvPr/>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Page Title Style</a:t>
            </a:r>
          </a:p>
        </p:txBody>
      </p:sp>
      <p:sp>
        <p:nvSpPr>
          <p:cNvPr id="16" name="Text Placeholder 2">
            <a:extLst>
              <a:ext uri="{FF2B5EF4-FFF2-40B4-BE49-F238E27FC236}">
                <a16:creationId xmlns:a16="http://schemas.microsoft.com/office/drawing/2014/main" id="{2F60BB54-FB1A-744A-89B1-ACAA06ABC1C8}"/>
              </a:ext>
            </a:extLst>
          </p:cNvPr>
          <p:cNvSpPr>
            <a:spLocks noGrp="1"/>
          </p:cNvSpPr>
          <p:nvPr>
            <p:ph type="body" sz="quarter" idx="17"/>
          </p:nvPr>
        </p:nvSpPr>
        <p:spPr>
          <a:xfrm>
            <a:off x="848425" y="1522034"/>
            <a:ext cx="3074990" cy="3908311"/>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6F3C6651-CD6F-3241-89BB-E6A7627AF289}"/>
              </a:ext>
            </a:extLst>
          </p:cNvPr>
          <p:cNvSpPr>
            <a:spLocks noGrp="1"/>
          </p:cNvSpPr>
          <p:nvPr>
            <p:ph type="chart" sz="quarter" idx="18"/>
          </p:nvPr>
        </p:nvSpPr>
        <p:spPr>
          <a:xfrm>
            <a:off x="5021308" y="1522034"/>
            <a:ext cx="6437267" cy="3908804"/>
          </a:xfrm>
        </p:spPr>
        <p:txBody>
          <a:bodyPr/>
          <a:lstStyle/>
          <a:p>
            <a:r>
              <a:rPr lang="en-US"/>
              <a:t>Click icon to add chart</a:t>
            </a:r>
            <a:endParaRPr lang="en-US" dirty="0"/>
          </a:p>
        </p:txBody>
      </p:sp>
      <p:cxnSp>
        <p:nvCxnSpPr>
          <p:cNvPr id="9" name="Straight Connector 8"/>
          <p:cNvCxnSpPr/>
          <p:nvPr/>
        </p:nvCxnSpPr>
        <p:spPr>
          <a:xfrm>
            <a:off x="4454437"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234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Photo">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dirty="0"/>
          </a:p>
        </p:txBody>
      </p:sp>
      <p:sp>
        <p:nvSpPr>
          <p:cNvPr id="21" name="Rectangle 20">
            <a:extLst>
              <a:ext uri="{FF2B5EF4-FFF2-40B4-BE49-F238E27FC236}">
                <a16:creationId xmlns:a16="http://schemas.microsoft.com/office/drawing/2014/main" id="{2958A630-A5C5-B14C-8889-6A397C59CC40}"/>
              </a:ext>
            </a:extLst>
          </p:cNvPr>
          <p:cNvSpPr/>
          <p:nvPr/>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Page Title Style</a:t>
            </a:r>
          </a:p>
        </p:txBody>
      </p:sp>
      <p:sp>
        <p:nvSpPr>
          <p:cNvPr id="16" name="Text Placeholder 2">
            <a:extLst>
              <a:ext uri="{FF2B5EF4-FFF2-40B4-BE49-F238E27FC236}">
                <a16:creationId xmlns:a16="http://schemas.microsoft.com/office/drawing/2014/main" id="{2F60BB54-FB1A-744A-89B1-ACAA06ABC1C8}"/>
              </a:ext>
            </a:extLst>
          </p:cNvPr>
          <p:cNvSpPr>
            <a:spLocks noGrp="1"/>
          </p:cNvSpPr>
          <p:nvPr>
            <p:ph type="body" sz="quarter" idx="17"/>
          </p:nvPr>
        </p:nvSpPr>
        <p:spPr>
          <a:xfrm>
            <a:off x="848425" y="1522034"/>
            <a:ext cx="3074990" cy="3908311"/>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4454437"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5DA9ADEB-7E88-1245-98C0-DC5694096D03}"/>
              </a:ext>
            </a:extLst>
          </p:cNvPr>
          <p:cNvSpPr>
            <a:spLocks noGrp="1"/>
          </p:cNvSpPr>
          <p:nvPr>
            <p:ph type="pic" sz="quarter" idx="18"/>
          </p:nvPr>
        </p:nvSpPr>
        <p:spPr>
          <a:xfrm>
            <a:off x="4986338" y="1522413"/>
            <a:ext cx="6437376" cy="3904487"/>
          </a:xfrm>
        </p:spPr>
        <p:txBody>
          <a:bodyPr/>
          <a:lstStyle/>
          <a:p>
            <a:r>
              <a:rPr lang="en-US"/>
              <a:t>Click icon to add picture</a:t>
            </a:r>
          </a:p>
        </p:txBody>
      </p:sp>
    </p:spTree>
    <p:extLst>
      <p:ext uri="{BB962C8B-B14F-4D97-AF65-F5344CB8AC3E}">
        <p14:creationId xmlns:p14="http://schemas.microsoft.com/office/powerpoint/2010/main" val="399581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jpg"/><Relationship Id="rId5" Type="http://schemas.openxmlformats.org/officeDocument/2006/relationships/slideLayout" Target="../slideLayouts/slideLayout7.xml"/><Relationship Id="rId10" Type="http://schemas.openxmlformats.org/officeDocument/2006/relationships/image" Target="../media/image2.emf"/><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756923" y="6385844"/>
            <a:ext cx="2743200" cy="365125"/>
          </a:xfrm>
          <a:prstGeom prst="rect">
            <a:avLst/>
          </a:prstGeom>
        </p:spPr>
        <p:txBody>
          <a:bodyPr vert="horz" lIns="91440" tIns="45720" rIns="91440" bIns="45720" rtlCol="0" anchor="ctr"/>
          <a:lstStyle>
            <a:lvl1pPr algn="l">
              <a:defRPr sz="1200">
                <a:solidFill>
                  <a:schemeClr val="bg1"/>
                </a:solidFill>
              </a:defRPr>
            </a:lvl1pPr>
          </a:lstStyle>
          <a:p>
            <a:fld id="{B811F3A0-7490-1448-BD4D-0ECF3CDF0CCA}" type="slidenum">
              <a:rPr lang="en-US" smtClean="0"/>
              <a:pPr/>
              <a:t>‹#›</a:t>
            </a:fld>
            <a:endParaRPr lang="en-US" dirty="0"/>
          </a:p>
        </p:txBody>
      </p:sp>
    </p:spTree>
    <p:extLst>
      <p:ext uri="{BB962C8B-B14F-4D97-AF65-F5344CB8AC3E}">
        <p14:creationId xmlns:p14="http://schemas.microsoft.com/office/powerpoint/2010/main" val="1978885399"/>
      </p:ext>
    </p:extLst>
  </p:cSld>
  <p:clrMap bg1="lt1" tx1="dk1" bg2="lt2" tx2="dk2" accent1="accent1" accent2="accent2" accent3="accent3" accent4="accent4" accent5="accent5" accent6="accent6" hlink="hlink" folHlink="folHlink"/>
  <p:sldLayoutIdLst>
    <p:sldLayoutId id="2147483652" r:id="rId1"/>
    <p:sldLayoutId id="2147483656" r:id="rId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A75F15-9D49-254C-80F8-4394510F59FC}"/>
              </a:ext>
            </a:extLst>
          </p:cNvPr>
          <p:cNvSpPr/>
          <p:nvPr/>
        </p:nvSpPr>
        <p:spPr>
          <a:xfrm>
            <a:off x="-20422" y="-11575"/>
            <a:ext cx="12212422" cy="5966757"/>
          </a:xfrm>
          <a:prstGeom prst="rect">
            <a:avLst/>
          </a:prstGeom>
          <a:solidFill>
            <a:schemeClr val="bg1"/>
          </a:solidFill>
          <a:ln>
            <a:noFill/>
          </a:ln>
          <a:effectLst>
            <a:outerShdw blurRad="2413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CE76F3D-E55D-4840-8E72-A785C515B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6A01A2F-03F2-B149-9BB8-EE69B3DDC1DE}"/>
              </a:ext>
            </a:extLst>
          </p:cNvPr>
          <p:cNvSpPr>
            <a:spLocks noGrp="1"/>
          </p:cNvSpPr>
          <p:nvPr>
            <p:ph type="body" idx="1"/>
          </p:nvPr>
        </p:nvSpPr>
        <p:spPr>
          <a:xfrm>
            <a:off x="838200" y="1825625"/>
            <a:ext cx="10515600" cy="38691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7DDB53E-8B7C-F047-B036-638923AFADFD}"/>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a:solidFill>
                  <a:srgbClr val="263287"/>
                </a:solidFill>
                <a:latin typeface="Verdana" charset="0"/>
                <a:ea typeface="Verdana" charset="0"/>
                <a:cs typeface="Verdana" charset="0"/>
              </a:defRPr>
            </a:lvl1pPr>
          </a:lstStyle>
          <a:p>
            <a:fld id="{F2A48FF8-00AE-0243-A6B1-4235FC2DCCB2}" type="slidenum">
              <a:rPr lang="en-US" smtClean="0"/>
              <a:pPr/>
              <a:t>‹#›</a:t>
            </a:fld>
            <a:endParaRPr lang="en-US" dirty="0"/>
          </a:p>
        </p:txBody>
      </p:sp>
      <p:pic>
        <p:nvPicPr>
          <p:cNvPr id="5" name="Picture 4">
            <a:extLst>
              <a:ext uri="{FF2B5EF4-FFF2-40B4-BE49-F238E27FC236}">
                <a16:creationId xmlns:a16="http://schemas.microsoft.com/office/drawing/2014/main" id="{FCE86B72-7903-E648-8268-3472977B0219}"/>
              </a:ext>
            </a:extLst>
          </p:cNvPr>
          <p:cNvPicPr>
            <a:picLocks noChangeAspect="1"/>
          </p:cNvPicPr>
          <p:nvPr/>
        </p:nvPicPr>
        <p:blipFill>
          <a:blip r:embed="rId10"/>
          <a:stretch>
            <a:fillRect/>
          </a:stretch>
        </p:blipFill>
        <p:spPr>
          <a:xfrm>
            <a:off x="289308" y="6134960"/>
            <a:ext cx="1549665" cy="553452"/>
          </a:xfrm>
          <a:prstGeom prst="rect">
            <a:avLst/>
          </a:prstGeom>
        </p:spPr>
      </p:pic>
      <p:pic>
        <p:nvPicPr>
          <p:cNvPr id="7" name="Picture 6">
            <a:extLst>
              <a:ext uri="{FF2B5EF4-FFF2-40B4-BE49-F238E27FC236}">
                <a16:creationId xmlns:a16="http://schemas.microsoft.com/office/drawing/2014/main" id="{C6D9CAC0-73EB-4C0C-AA52-7D42032F852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Tree>
    <p:extLst>
      <p:ext uri="{BB962C8B-B14F-4D97-AF65-F5344CB8AC3E}">
        <p14:creationId xmlns:p14="http://schemas.microsoft.com/office/powerpoint/2010/main" val="340586787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2800" b="1" i="0" kern="1200">
          <a:solidFill>
            <a:srgbClr val="26328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263287"/>
        </a:buClr>
        <a:buSzPct val="120000"/>
        <a:buFont typeface="Arial" panose="020B0604020202020204" pitchFamily="34" charset="0"/>
        <a:buChar char="•"/>
        <a:defRPr sz="2800" kern="1200">
          <a:solidFill>
            <a:srgbClr val="4E4540"/>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263287"/>
        </a:buClr>
        <a:buSzPct val="120000"/>
        <a:buFont typeface="Arial" panose="020B0604020202020204" pitchFamily="34" charset="0"/>
        <a:buChar char="•"/>
        <a:defRPr sz="2400" kern="1200">
          <a:solidFill>
            <a:srgbClr val="4E454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2000" kern="1200">
          <a:solidFill>
            <a:srgbClr val="4E454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76F3D-E55D-4840-8E72-A785C515B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6A01A2F-03F2-B149-9BB8-EE69B3DDC1DE}"/>
              </a:ext>
            </a:extLst>
          </p:cNvPr>
          <p:cNvSpPr>
            <a:spLocks noGrp="1"/>
          </p:cNvSpPr>
          <p:nvPr>
            <p:ph type="body" idx="1"/>
          </p:nvPr>
        </p:nvSpPr>
        <p:spPr>
          <a:xfrm>
            <a:off x="838200" y="1825625"/>
            <a:ext cx="10515600" cy="38691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7DDB53E-8B7C-F047-B036-638923AFADFD}"/>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a:solidFill>
                  <a:srgbClr val="263287"/>
                </a:solidFill>
                <a:latin typeface="Verdana" charset="0"/>
                <a:ea typeface="Verdana" charset="0"/>
                <a:cs typeface="Verdana" charset="0"/>
              </a:defRPr>
            </a:lvl1pPr>
          </a:lstStyle>
          <a:p>
            <a:fld id="{F2A48FF8-00AE-0243-A6B1-4235FC2DCCB2}" type="slidenum">
              <a:rPr lang="en-US" smtClean="0"/>
              <a:pPr/>
              <a:t>‹#›</a:t>
            </a:fld>
            <a:endParaRPr lang="en-US" dirty="0"/>
          </a:p>
        </p:txBody>
      </p:sp>
      <p:sp>
        <p:nvSpPr>
          <p:cNvPr id="5" name="Rectangle 4">
            <a:extLst>
              <a:ext uri="{FF2B5EF4-FFF2-40B4-BE49-F238E27FC236}">
                <a16:creationId xmlns:a16="http://schemas.microsoft.com/office/drawing/2014/main" id="{EB67CAAA-5699-844B-993C-2F1FADDAC53A}"/>
              </a:ext>
            </a:extLst>
          </p:cNvPr>
          <p:cNvSpPr/>
          <p:nvPr/>
        </p:nvSpPr>
        <p:spPr>
          <a:xfrm>
            <a:off x="-20422" y="0"/>
            <a:ext cx="12212422" cy="5480613"/>
          </a:xfrm>
          <a:prstGeom prst="rect">
            <a:avLst/>
          </a:prstGeom>
          <a:solidFill>
            <a:schemeClr val="bg1"/>
          </a:solidFill>
          <a:ln>
            <a:noFill/>
          </a:ln>
          <a:effectLst>
            <a:outerShdw blurRad="2413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2483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l" defTabSz="914400" rtl="0" eaLnBrk="1" latinLnBrk="0" hangingPunct="1">
        <a:lnSpc>
          <a:spcPct val="90000"/>
        </a:lnSpc>
        <a:spcBef>
          <a:spcPct val="0"/>
        </a:spcBef>
        <a:buNone/>
        <a:defRPr sz="2800" b="1" i="0" kern="1200">
          <a:solidFill>
            <a:srgbClr val="26328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263287"/>
        </a:buClr>
        <a:buSzPct val="120000"/>
        <a:buFont typeface="Arial" panose="020B0604020202020204" pitchFamily="34" charset="0"/>
        <a:buChar char="•"/>
        <a:defRPr sz="2800" kern="1200">
          <a:solidFill>
            <a:srgbClr val="4E4540"/>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263287"/>
        </a:buClr>
        <a:buSzPct val="120000"/>
        <a:buFont typeface="Arial" panose="020B0604020202020204" pitchFamily="34" charset="0"/>
        <a:buChar char="•"/>
        <a:defRPr sz="2400" kern="1200">
          <a:solidFill>
            <a:srgbClr val="4E454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2000" kern="1200">
          <a:solidFill>
            <a:srgbClr val="4E454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hyperlink" Target="http://www.wsdot.wa.gov/ferries/pdf/wsfroutemap.pdf"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seattle.gov/transportation/projects-and-programs/programs/bike-program/online-bike-map" TargetMode="External"/><Relationship Id="rId2" Type="http://schemas.openxmlformats.org/officeDocument/2006/relationships/hyperlink" Target="https://www.kingcounty.gov/services/gis/Maps/vmc/Recreation.aspx" TargetMode="External"/><Relationship Id="rId1" Type="http://schemas.openxmlformats.org/officeDocument/2006/relationships/slideLayout" Target="../slideLayouts/slideLayout12.xml"/><Relationship Id="rId6" Type="http://schemas.openxmlformats.org/officeDocument/2006/relationships/hyperlink" Target="https://kingcounty.gov/depts/transportation/metro/travel-options/bike/loading-unloading.aspx" TargetMode="External"/><Relationship Id="rId5" Type="http://schemas.openxmlformats.org/officeDocument/2006/relationships/hyperlink" Target="https://kingcounty.gov/depts/transportation/metro/travel-options/bike.aspx" TargetMode="External"/><Relationship Id="rId4" Type="http://schemas.openxmlformats.org/officeDocument/2006/relationships/hyperlink" Target="https://www.cascade.org/explore/bike-map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veretttransit.org/149/Paratransit" TargetMode="External"/><Relationship Id="rId2" Type="http://schemas.openxmlformats.org/officeDocument/2006/relationships/hyperlink" Target="https://www.communitytransit.org/dart" TargetMode="External"/><Relationship Id="rId1" Type="http://schemas.openxmlformats.org/officeDocument/2006/relationships/slideLayout" Target="../slideLayouts/slideLayout12.xml"/><Relationship Id="rId6" Type="http://schemas.openxmlformats.org/officeDocument/2006/relationships/hyperlink" Target="https://www.piercetransit.org/shuttle/" TargetMode="External"/><Relationship Id="rId5" Type="http://schemas.openxmlformats.org/officeDocument/2006/relationships/hyperlink" Target="http://www.kitsaptransit.com/access-and-vanlink/access" TargetMode="External"/><Relationship Id="rId4" Type="http://schemas.openxmlformats.org/officeDocument/2006/relationships/hyperlink" Target="http://metro.kingcounty.gov/tops/accessible/programs/acces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kingcounty.gov/depts/transportation/metro/travel-options/~/link.aspx?_id=9CCB9092368447BEA100ED5202FE8338&amp;_z=z" TargetMode="External"/><Relationship Id="rId7" Type="http://schemas.openxmlformats.org/officeDocument/2006/relationships/hyperlink" Target="https://kingcounty.gov/depts/transportation/metro/travel-options/parking.aspx" TargetMode="External"/><Relationship Id="rId2" Type="http://schemas.openxmlformats.org/officeDocument/2006/relationships/hyperlink" Target="https://kingcounty.gov/depts/transportation/metro/programs-projects/community-connections.aspx" TargetMode="External"/><Relationship Id="rId1" Type="http://schemas.openxmlformats.org/officeDocument/2006/relationships/slideLayout" Target="../slideLayouts/slideLayout12.xml"/><Relationship Id="rId6" Type="http://schemas.openxmlformats.org/officeDocument/2006/relationships/hyperlink" Target="https://kingcounty.gov/depts/transportation/metro/travel-options/~/link.aspx?_id=387DE58FC44E486C997E4D24AFE7864C&amp;_z=z" TargetMode="External"/><Relationship Id="rId5" Type="http://schemas.openxmlformats.org/officeDocument/2006/relationships/hyperlink" Target="https://kingcounty.gov/depts/transportation/metro/travel-options/rideshare/programs/schoolpool.aspx" TargetMode="External"/><Relationship Id="rId4" Type="http://schemas.openxmlformats.org/officeDocument/2006/relationships/hyperlink" Target="https://kingcounty.gov/depts/transportation/metro/travel-options/~/link.aspx?_id=571FB9D208224355933F39E106B07A40&amp;_z=z"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rdevito@kingcounty.gov" TargetMode="External"/><Relationship Id="rId2" Type="http://schemas.openxmlformats.org/officeDocument/2006/relationships/hyperlink" Target="mailto:jsuleimon@kingcounty.gov"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everetttransit.org/" TargetMode="External"/><Relationship Id="rId7" Type="http://schemas.openxmlformats.org/officeDocument/2006/relationships/hyperlink" Target="https://www.soundtransit.org/" TargetMode="External"/><Relationship Id="rId2" Type="http://schemas.openxmlformats.org/officeDocument/2006/relationships/hyperlink" Target="https://www.communitytransit.org/" TargetMode="External"/><Relationship Id="rId1" Type="http://schemas.openxmlformats.org/officeDocument/2006/relationships/slideLayout" Target="../slideLayouts/slideLayout12.xml"/><Relationship Id="rId6" Type="http://schemas.openxmlformats.org/officeDocument/2006/relationships/hyperlink" Target="https://www.piercetransit.org/" TargetMode="External"/><Relationship Id="rId5" Type="http://schemas.openxmlformats.org/officeDocument/2006/relationships/hyperlink" Target="http://www.kitsaptransit.com/" TargetMode="External"/><Relationship Id="rId4" Type="http://schemas.openxmlformats.org/officeDocument/2006/relationships/hyperlink" Target="https://kingcounty.gov/depts/transportation/metro.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ideo" Target="https://www.youtube.com/embed/AP0GMC0KLg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008" y="1068061"/>
            <a:ext cx="9754373" cy="1617415"/>
          </a:xfrm>
        </p:spPr>
        <p:txBody>
          <a:bodyPr>
            <a:normAutofit/>
          </a:bodyPr>
          <a:lstStyle/>
          <a:p>
            <a:r>
              <a:rPr lang="en-US" sz="4800" dirty="0">
                <a:solidFill>
                  <a:srgbClr val="FDB71A"/>
                </a:solidFill>
              </a:rPr>
              <a:t>Building your CTR program</a:t>
            </a:r>
            <a:r>
              <a:rPr lang="en-US" sz="4000" dirty="0"/>
              <a:t>	</a:t>
            </a:r>
          </a:p>
        </p:txBody>
      </p:sp>
      <p:sp>
        <p:nvSpPr>
          <p:cNvPr id="3" name="Subtitle 2"/>
          <p:cNvSpPr>
            <a:spLocks noGrp="1"/>
          </p:cNvSpPr>
          <p:nvPr>
            <p:ph idx="1"/>
          </p:nvPr>
        </p:nvSpPr>
        <p:spPr>
          <a:xfrm>
            <a:off x="1163008" y="3178035"/>
            <a:ext cx="10562496" cy="1271628"/>
          </a:xfrm>
        </p:spPr>
        <p:txBody>
          <a:bodyPr>
            <a:normAutofit/>
          </a:bodyPr>
          <a:lstStyle/>
          <a:p>
            <a:r>
              <a:rPr lang="en-US" sz="2800" dirty="0"/>
              <a:t>Getting the most out of your transportation plan</a:t>
            </a:r>
          </a:p>
        </p:txBody>
      </p:sp>
    </p:spTree>
    <p:extLst>
      <p:ext uri="{BB962C8B-B14F-4D97-AF65-F5344CB8AC3E}">
        <p14:creationId xmlns:p14="http://schemas.microsoft.com/office/powerpoint/2010/main" val="48812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3010" y="96720"/>
            <a:ext cx="9043172" cy="1271628"/>
          </a:xfrm>
        </p:spPr>
        <p:txBody>
          <a:bodyPr/>
          <a:lstStyle/>
          <a:p>
            <a:r>
              <a:rPr lang="en-US" sz="4000" dirty="0"/>
              <a:t>Transportation Options - Boat</a:t>
            </a:r>
          </a:p>
        </p:txBody>
      </p:sp>
      <p:sp>
        <p:nvSpPr>
          <p:cNvPr id="8" name="Content Placeholder 7"/>
          <p:cNvSpPr>
            <a:spLocks noGrp="1"/>
          </p:cNvSpPr>
          <p:nvPr>
            <p:ph idx="1"/>
          </p:nvPr>
        </p:nvSpPr>
        <p:spPr>
          <a:xfrm>
            <a:off x="1163011" y="1660236"/>
            <a:ext cx="9043171" cy="4091709"/>
          </a:xfrm>
        </p:spPr>
        <p:txBody>
          <a:bodyPr>
            <a:noAutofit/>
          </a:bodyPr>
          <a:lstStyle/>
          <a:p>
            <a:r>
              <a:rPr lang="en-US" dirty="0"/>
              <a:t>King County Water Taxi </a:t>
            </a:r>
          </a:p>
          <a:p>
            <a:pPr lvl="1">
              <a:lnSpc>
                <a:spcPct val="100000"/>
              </a:lnSpc>
            </a:pPr>
            <a:r>
              <a:rPr lang="en-US" sz="2000" dirty="0"/>
              <a:t>Seattle Colman Dock &lt;-&gt; Vashon</a:t>
            </a:r>
          </a:p>
          <a:p>
            <a:pPr lvl="1">
              <a:lnSpc>
                <a:spcPct val="100000"/>
              </a:lnSpc>
            </a:pPr>
            <a:r>
              <a:rPr lang="en-US" sz="2000" dirty="0"/>
              <a:t>Seattle Colman Dock &lt;-&gt; West Seattle/</a:t>
            </a:r>
            <a:r>
              <a:rPr lang="en-US" sz="2000" dirty="0" err="1"/>
              <a:t>Alki</a:t>
            </a:r>
            <a:endParaRPr lang="en-US" sz="2000" dirty="0"/>
          </a:p>
          <a:p>
            <a:r>
              <a:rPr lang="en-US" dirty="0"/>
              <a:t>Kitsap Transit Water Taxi</a:t>
            </a:r>
          </a:p>
          <a:p>
            <a:pPr lvl="1">
              <a:lnSpc>
                <a:spcPct val="100000"/>
              </a:lnSpc>
            </a:pPr>
            <a:r>
              <a:rPr lang="en-US" sz="2000" dirty="0"/>
              <a:t>Seattle Colman Dock &lt;-&gt; Bremerton Terminal</a:t>
            </a:r>
          </a:p>
          <a:p>
            <a:pPr lvl="1">
              <a:lnSpc>
                <a:spcPct val="100000"/>
              </a:lnSpc>
            </a:pPr>
            <a:r>
              <a:rPr lang="en-US" sz="2000" dirty="0"/>
              <a:t>Seattle Colman Dock &lt;-&gt; Kingston Terminal</a:t>
            </a:r>
          </a:p>
          <a:p>
            <a:r>
              <a:rPr lang="en-US" dirty="0"/>
              <a:t>Washington State Ferry (</a:t>
            </a:r>
            <a:r>
              <a:rPr lang="en-US" i="1" dirty="0"/>
              <a:t>Not included in ORCA business programs, can be added as separate pass</a:t>
            </a:r>
            <a:r>
              <a:rPr lang="en-US" dirty="0"/>
              <a:t>)</a:t>
            </a:r>
          </a:p>
          <a:p>
            <a:pPr lvl="1">
              <a:lnSpc>
                <a:spcPct val="100000"/>
              </a:lnSpc>
            </a:pPr>
            <a:r>
              <a:rPr lang="en-US" sz="2000" dirty="0">
                <a:hlinkClick r:id="rId2"/>
              </a:rPr>
              <a:t>Route map</a:t>
            </a:r>
            <a:endParaRPr lang="en-US" sz="2000" dirty="0"/>
          </a:p>
        </p:txBody>
      </p:sp>
    </p:spTree>
    <p:extLst>
      <p:ext uri="{BB962C8B-B14F-4D97-AF65-F5344CB8AC3E}">
        <p14:creationId xmlns:p14="http://schemas.microsoft.com/office/powerpoint/2010/main" val="59914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3009" y="108946"/>
            <a:ext cx="9218663" cy="1271628"/>
          </a:xfrm>
        </p:spPr>
        <p:txBody>
          <a:bodyPr/>
          <a:lstStyle/>
          <a:p>
            <a:r>
              <a:rPr lang="en-US" sz="4000" dirty="0"/>
              <a:t>Transportation Options - Bike</a:t>
            </a:r>
          </a:p>
        </p:txBody>
      </p:sp>
      <p:sp>
        <p:nvSpPr>
          <p:cNvPr id="8" name="Content Placeholder 7"/>
          <p:cNvSpPr>
            <a:spLocks noGrp="1"/>
          </p:cNvSpPr>
          <p:nvPr>
            <p:ph idx="1"/>
          </p:nvPr>
        </p:nvSpPr>
        <p:spPr>
          <a:xfrm>
            <a:off x="1186158" y="1838036"/>
            <a:ext cx="9620387" cy="3297382"/>
          </a:xfrm>
        </p:spPr>
        <p:txBody>
          <a:bodyPr>
            <a:normAutofit/>
          </a:bodyPr>
          <a:lstStyle/>
          <a:p>
            <a:r>
              <a:rPr lang="en-US" dirty="0"/>
              <a:t>Bike Maps</a:t>
            </a:r>
          </a:p>
          <a:p>
            <a:pPr lvl="1">
              <a:lnSpc>
                <a:spcPct val="100000"/>
              </a:lnSpc>
            </a:pPr>
            <a:r>
              <a:rPr lang="en-US" sz="2000" dirty="0">
                <a:hlinkClick r:id="rId2"/>
              </a:rPr>
              <a:t>King County</a:t>
            </a:r>
            <a:endParaRPr lang="en-US" sz="2000" dirty="0"/>
          </a:p>
          <a:p>
            <a:pPr lvl="1">
              <a:lnSpc>
                <a:spcPct val="100000"/>
              </a:lnSpc>
            </a:pPr>
            <a:r>
              <a:rPr lang="en-US" sz="2000" dirty="0">
                <a:hlinkClick r:id="rId3"/>
              </a:rPr>
              <a:t>City of Seattle</a:t>
            </a:r>
            <a:endParaRPr lang="en-US" sz="2000" dirty="0"/>
          </a:p>
          <a:p>
            <a:pPr lvl="1">
              <a:lnSpc>
                <a:spcPct val="100000"/>
              </a:lnSpc>
            </a:pPr>
            <a:r>
              <a:rPr lang="en-US" sz="2000" dirty="0">
                <a:hlinkClick r:id="rId4"/>
              </a:rPr>
              <a:t>Puget Sound</a:t>
            </a:r>
            <a:endParaRPr lang="en-US" sz="2000" dirty="0"/>
          </a:p>
          <a:p>
            <a:r>
              <a:rPr lang="en-US" dirty="0"/>
              <a:t>Bikes and Transit</a:t>
            </a:r>
          </a:p>
          <a:p>
            <a:pPr lvl="1">
              <a:lnSpc>
                <a:spcPct val="100000"/>
              </a:lnSpc>
            </a:pPr>
            <a:r>
              <a:rPr lang="en-US" sz="2000" dirty="0">
                <a:hlinkClick r:id="rId5"/>
              </a:rPr>
              <a:t>Resources</a:t>
            </a:r>
            <a:r>
              <a:rPr lang="en-US" sz="2000" dirty="0"/>
              <a:t> – Bus bike rack how-to-video, bike lockers, FAQ</a:t>
            </a:r>
          </a:p>
          <a:p>
            <a:pPr lvl="1">
              <a:lnSpc>
                <a:spcPct val="100000"/>
              </a:lnSpc>
            </a:pPr>
            <a:r>
              <a:rPr lang="en-US" sz="2000" dirty="0">
                <a:hlinkClick r:id="rId6"/>
              </a:rPr>
              <a:t>Find test racks</a:t>
            </a:r>
            <a:r>
              <a:rPr lang="en-US" sz="2000" dirty="0"/>
              <a:t> – Practice putting you bike on a bus bike rack!</a:t>
            </a:r>
          </a:p>
          <a:p>
            <a:pPr lvl="1"/>
            <a:endParaRPr lang="en-US" sz="2000" dirty="0"/>
          </a:p>
        </p:txBody>
      </p:sp>
    </p:spTree>
    <p:extLst>
      <p:ext uri="{BB962C8B-B14F-4D97-AF65-F5344CB8AC3E}">
        <p14:creationId xmlns:p14="http://schemas.microsoft.com/office/powerpoint/2010/main" val="241382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3009" y="329150"/>
            <a:ext cx="7860917" cy="1617415"/>
          </a:xfrm>
        </p:spPr>
        <p:txBody>
          <a:bodyPr/>
          <a:lstStyle/>
          <a:p>
            <a:r>
              <a:rPr lang="en-US" sz="4000" dirty="0"/>
              <a:t>Transportation Options – Paratransit</a:t>
            </a:r>
          </a:p>
        </p:txBody>
      </p:sp>
      <p:sp>
        <p:nvSpPr>
          <p:cNvPr id="8" name="Content Placeholder 7"/>
          <p:cNvSpPr>
            <a:spLocks noGrp="1"/>
          </p:cNvSpPr>
          <p:nvPr>
            <p:ph idx="1"/>
          </p:nvPr>
        </p:nvSpPr>
        <p:spPr>
          <a:xfrm>
            <a:off x="1186158" y="2336800"/>
            <a:ext cx="8216459" cy="2124364"/>
          </a:xfrm>
        </p:spPr>
        <p:txBody>
          <a:bodyPr>
            <a:normAutofit fontScale="85000" lnSpcReduction="20000"/>
          </a:bodyPr>
          <a:lstStyle/>
          <a:p>
            <a:pPr>
              <a:lnSpc>
                <a:spcPct val="120000"/>
              </a:lnSpc>
            </a:pPr>
            <a:r>
              <a:rPr lang="en-US" sz="2400" dirty="0">
                <a:hlinkClick r:id="rId2"/>
              </a:rPr>
              <a:t>Community Transit</a:t>
            </a:r>
            <a:r>
              <a:rPr lang="en-US" sz="2400" dirty="0"/>
              <a:t> – Dial-A-Ride Transit (DART)</a:t>
            </a:r>
          </a:p>
          <a:p>
            <a:pPr>
              <a:lnSpc>
                <a:spcPct val="120000"/>
              </a:lnSpc>
            </a:pPr>
            <a:r>
              <a:rPr lang="en-US" sz="2400" dirty="0">
                <a:hlinkClick r:id="rId3"/>
              </a:rPr>
              <a:t>Everett Transit</a:t>
            </a:r>
            <a:endParaRPr lang="en-US" sz="2400" dirty="0"/>
          </a:p>
          <a:p>
            <a:pPr>
              <a:lnSpc>
                <a:spcPct val="120000"/>
              </a:lnSpc>
            </a:pPr>
            <a:r>
              <a:rPr lang="en-US" sz="2400" dirty="0">
                <a:hlinkClick r:id="rId4"/>
              </a:rPr>
              <a:t>King County Metro</a:t>
            </a:r>
            <a:r>
              <a:rPr lang="en-US" sz="2400" dirty="0"/>
              <a:t> – DART and ACCESS</a:t>
            </a:r>
          </a:p>
          <a:p>
            <a:pPr>
              <a:lnSpc>
                <a:spcPct val="120000"/>
              </a:lnSpc>
            </a:pPr>
            <a:r>
              <a:rPr lang="en-US" sz="2400" dirty="0">
                <a:hlinkClick r:id="rId5"/>
              </a:rPr>
              <a:t>Kitsap Transit</a:t>
            </a:r>
            <a:r>
              <a:rPr lang="en-US" sz="2400" dirty="0"/>
              <a:t> – ACCESS</a:t>
            </a:r>
          </a:p>
          <a:p>
            <a:pPr>
              <a:lnSpc>
                <a:spcPct val="120000"/>
              </a:lnSpc>
            </a:pPr>
            <a:r>
              <a:rPr lang="en-US" sz="2400" dirty="0">
                <a:hlinkClick r:id="rId6"/>
              </a:rPr>
              <a:t>Pierce Transit</a:t>
            </a:r>
            <a:r>
              <a:rPr lang="en-US" sz="2400" dirty="0"/>
              <a:t> – SHUTTLE</a:t>
            </a:r>
          </a:p>
          <a:p>
            <a:endParaRPr lang="en-US" dirty="0"/>
          </a:p>
        </p:txBody>
      </p:sp>
    </p:spTree>
    <p:extLst>
      <p:ext uri="{BB962C8B-B14F-4D97-AF65-F5344CB8AC3E}">
        <p14:creationId xmlns:p14="http://schemas.microsoft.com/office/powerpoint/2010/main" val="182603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3009" y="319914"/>
            <a:ext cx="7509935" cy="1617415"/>
          </a:xfrm>
        </p:spPr>
        <p:txBody>
          <a:bodyPr/>
          <a:lstStyle/>
          <a:p>
            <a:r>
              <a:rPr lang="en-US" sz="4000" dirty="0"/>
              <a:t>Transportation Options – Other Services</a:t>
            </a:r>
          </a:p>
        </p:txBody>
      </p:sp>
      <p:sp>
        <p:nvSpPr>
          <p:cNvPr id="8" name="Content Placeholder 7"/>
          <p:cNvSpPr>
            <a:spLocks noGrp="1"/>
          </p:cNvSpPr>
          <p:nvPr>
            <p:ph idx="1"/>
          </p:nvPr>
        </p:nvSpPr>
        <p:spPr>
          <a:xfrm>
            <a:off x="1186159" y="2207491"/>
            <a:ext cx="8936896" cy="3029527"/>
          </a:xfrm>
        </p:spPr>
        <p:txBody>
          <a:bodyPr>
            <a:normAutofit fontScale="32500" lnSpcReduction="20000"/>
          </a:bodyPr>
          <a:lstStyle/>
          <a:p>
            <a:pPr>
              <a:lnSpc>
                <a:spcPct val="120000"/>
              </a:lnSpc>
            </a:pPr>
            <a:r>
              <a:rPr lang="en-US" sz="6200" dirty="0">
                <a:hlinkClick r:id="rId2"/>
              </a:rPr>
              <a:t>Community Connections</a:t>
            </a:r>
            <a:r>
              <a:rPr lang="en-US" sz="6200" dirty="0"/>
              <a:t> – Innovative community shuttles</a:t>
            </a:r>
          </a:p>
          <a:p>
            <a:pPr>
              <a:lnSpc>
                <a:spcPct val="120000"/>
              </a:lnSpc>
            </a:pPr>
            <a:r>
              <a:rPr lang="en-US" sz="6200" dirty="0">
                <a:hlinkClick r:id="rId3"/>
              </a:rPr>
              <a:t>Vanshare</a:t>
            </a:r>
            <a:r>
              <a:rPr lang="en-US" sz="6200" dirty="0"/>
              <a:t> – Van program to connect your last mile</a:t>
            </a:r>
          </a:p>
          <a:p>
            <a:pPr>
              <a:lnSpc>
                <a:spcPct val="120000"/>
              </a:lnSpc>
            </a:pPr>
            <a:r>
              <a:rPr lang="en-US" sz="6200" dirty="0">
                <a:hlinkClick r:id="rId4"/>
              </a:rPr>
              <a:t>Carpool</a:t>
            </a:r>
            <a:r>
              <a:rPr lang="en-US" sz="6200" dirty="0"/>
              <a:t> – Find riders going the same way you are</a:t>
            </a:r>
          </a:p>
          <a:p>
            <a:pPr>
              <a:lnSpc>
                <a:spcPct val="120000"/>
              </a:lnSpc>
            </a:pPr>
            <a:r>
              <a:rPr lang="en-US" sz="6200" dirty="0">
                <a:hlinkClick r:id="rId5"/>
              </a:rPr>
              <a:t>School Pool</a:t>
            </a:r>
            <a:r>
              <a:rPr lang="en-US" sz="6200" dirty="0"/>
              <a:t> – Find other parents for shared travel solutions</a:t>
            </a:r>
          </a:p>
          <a:p>
            <a:pPr>
              <a:lnSpc>
                <a:spcPct val="120000"/>
              </a:lnSpc>
            </a:pPr>
            <a:r>
              <a:rPr lang="en-US" sz="6200" dirty="0">
                <a:hlinkClick r:id="rId6"/>
              </a:rPr>
              <a:t>Community Van</a:t>
            </a:r>
            <a:r>
              <a:rPr lang="en-US" sz="6200" dirty="0"/>
              <a:t> – Shared community van to help people meet their transportation needs (select partner communities)</a:t>
            </a:r>
          </a:p>
          <a:p>
            <a:pPr>
              <a:lnSpc>
                <a:spcPct val="120000"/>
              </a:lnSpc>
            </a:pPr>
            <a:r>
              <a:rPr lang="en-US" sz="6200" dirty="0">
                <a:hlinkClick r:id="rId7"/>
              </a:rPr>
              <a:t>Park and Ride facilities</a:t>
            </a:r>
            <a:endParaRPr lang="en-US" sz="6200" dirty="0"/>
          </a:p>
          <a:p>
            <a:pPr marL="0" indent="0">
              <a:buNone/>
            </a:pPr>
            <a:endParaRPr lang="en-US" dirty="0"/>
          </a:p>
        </p:txBody>
      </p:sp>
    </p:spTree>
    <p:extLst>
      <p:ext uri="{BB962C8B-B14F-4D97-AF65-F5344CB8AC3E}">
        <p14:creationId xmlns:p14="http://schemas.microsoft.com/office/powerpoint/2010/main" val="233130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487055" y="1219201"/>
            <a:ext cx="7813963" cy="4100944"/>
          </a:xfrm>
        </p:spPr>
      </p:pic>
      <p:sp>
        <p:nvSpPr>
          <p:cNvPr id="7" name="Title 6"/>
          <p:cNvSpPr>
            <a:spLocks noGrp="1"/>
          </p:cNvSpPr>
          <p:nvPr>
            <p:ph type="title"/>
          </p:nvPr>
        </p:nvSpPr>
        <p:spPr>
          <a:xfrm>
            <a:off x="1163010" y="363250"/>
            <a:ext cx="8396626" cy="1022929"/>
          </a:xfrm>
        </p:spPr>
        <p:txBody>
          <a:bodyPr/>
          <a:lstStyle/>
          <a:p>
            <a:r>
              <a:rPr lang="en-US" sz="4000" dirty="0"/>
              <a:t>ORCA Business Programs</a:t>
            </a:r>
          </a:p>
        </p:txBody>
      </p:sp>
    </p:spTree>
    <p:extLst>
      <p:ext uri="{BB962C8B-B14F-4D97-AF65-F5344CB8AC3E}">
        <p14:creationId xmlns:p14="http://schemas.microsoft.com/office/powerpoint/2010/main" val="297785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6159" y="310678"/>
            <a:ext cx="7371390" cy="1617415"/>
          </a:xfrm>
        </p:spPr>
        <p:txBody>
          <a:bodyPr/>
          <a:lstStyle/>
          <a:p>
            <a:r>
              <a:rPr lang="en-US" sz="4000" dirty="0"/>
              <a:t>Communication and Marketing for CTR</a:t>
            </a:r>
          </a:p>
        </p:txBody>
      </p:sp>
      <p:sp>
        <p:nvSpPr>
          <p:cNvPr id="8" name="Content Placeholder 7"/>
          <p:cNvSpPr>
            <a:spLocks noGrp="1"/>
          </p:cNvSpPr>
          <p:nvPr>
            <p:ph idx="1"/>
          </p:nvPr>
        </p:nvSpPr>
        <p:spPr>
          <a:xfrm>
            <a:off x="715818" y="2355274"/>
            <a:ext cx="10922000" cy="3186546"/>
          </a:xfrm>
        </p:spPr>
        <p:txBody>
          <a:bodyPr>
            <a:noAutofit/>
          </a:bodyPr>
          <a:lstStyle/>
          <a:p>
            <a:r>
              <a:rPr lang="en-US" dirty="0"/>
              <a:t>Posters/flyers and intranet messages can get the word out about transit options</a:t>
            </a:r>
          </a:p>
          <a:p>
            <a:r>
              <a:rPr lang="en-US" dirty="0"/>
              <a:t>Tell us about transportation or benefit fairs and Metro can come answer questions</a:t>
            </a:r>
          </a:p>
          <a:p>
            <a:r>
              <a:rPr lang="en-US" dirty="0"/>
              <a:t>Having an event for Earth Day or Bike to Work month, let us know about those too!</a:t>
            </a:r>
          </a:p>
          <a:p>
            <a:r>
              <a:rPr lang="en-US" dirty="0"/>
              <a:t>Share links to Transit Alerts or newsletter to know about the latest transit updates</a:t>
            </a:r>
          </a:p>
          <a:p>
            <a:r>
              <a:rPr lang="en-US" dirty="0"/>
              <a:t>A letter or email from a company executive can help raise awareness of transportation options or drive adoption </a:t>
            </a:r>
          </a:p>
        </p:txBody>
      </p:sp>
    </p:spTree>
    <p:extLst>
      <p:ext uri="{BB962C8B-B14F-4D97-AF65-F5344CB8AC3E}">
        <p14:creationId xmlns:p14="http://schemas.microsoft.com/office/powerpoint/2010/main" val="62070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010" y="461819"/>
            <a:ext cx="8285790" cy="875147"/>
          </a:xfrm>
          <a:noFill/>
        </p:spPr>
        <p:txBody>
          <a:bodyPr/>
          <a:lstStyle/>
          <a:p>
            <a:r>
              <a:rPr lang="en-US" sz="4000" dirty="0">
                <a:solidFill>
                  <a:srgbClr val="FDB71A"/>
                </a:solidFill>
              </a:rPr>
              <a:t>We appreciate you!</a:t>
            </a:r>
            <a:r>
              <a:rPr lang="en-US" sz="4000" dirty="0">
                <a:solidFill>
                  <a:schemeClr val="tx1"/>
                </a:solidFill>
              </a:rPr>
              <a:t>	</a:t>
            </a:r>
          </a:p>
        </p:txBody>
      </p:sp>
      <p:sp>
        <p:nvSpPr>
          <p:cNvPr id="3" name="Content Placeholder 2"/>
          <p:cNvSpPr>
            <a:spLocks noGrp="1"/>
          </p:cNvSpPr>
          <p:nvPr>
            <p:ph idx="1"/>
          </p:nvPr>
        </p:nvSpPr>
        <p:spPr>
          <a:xfrm>
            <a:off x="424873" y="1808018"/>
            <a:ext cx="11499272" cy="3241963"/>
          </a:xfrm>
        </p:spPr>
        <p:txBody>
          <a:bodyPr>
            <a:noAutofit/>
          </a:bodyPr>
          <a:lstStyle/>
          <a:p>
            <a:pPr marL="0" indent="0">
              <a:buNone/>
            </a:pPr>
            <a:r>
              <a:rPr lang="en-US" dirty="0"/>
              <a:t>Thank you for attending this training, if you have any questions, concerns, or feedback please let us know!</a:t>
            </a:r>
          </a:p>
          <a:p>
            <a:pPr marL="0" indent="0">
              <a:buNone/>
            </a:pPr>
            <a:endParaRPr lang="en-US" dirty="0"/>
          </a:p>
          <a:p>
            <a:pPr marL="0" indent="0">
              <a:buNone/>
            </a:pPr>
            <a:r>
              <a:rPr lang="en-US" dirty="0"/>
              <a:t>Jeanne Suleiman (Auburn, Burien, Des Moines, Federal Way, SeaTac, Shoreline, and Unincorporated King County) - </a:t>
            </a:r>
          </a:p>
          <a:p>
            <a:pPr marL="0" indent="0">
              <a:buNone/>
            </a:pPr>
            <a:r>
              <a:rPr lang="en-US" dirty="0"/>
              <a:t>	</a:t>
            </a:r>
            <a:r>
              <a:rPr lang="en-US" dirty="0">
                <a:hlinkClick r:id="rId2"/>
              </a:rPr>
              <a:t>jsuleimon@kingcounty.gov</a:t>
            </a:r>
            <a:r>
              <a:rPr lang="en-US" dirty="0"/>
              <a:t>; (206) 263-3381</a:t>
            </a:r>
          </a:p>
          <a:p>
            <a:pPr marL="0" indent="0">
              <a:buNone/>
            </a:pPr>
            <a:r>
              <a:rPr lang="en-US" dirty="0"/>
              <a:t>Rocco DeVito (Bellevue, Issaquah, Kirkland, and Woodinville) – </a:t>
            </a:r>
          </a:p>
          <a:p>
            <a:pPr marL="0" indent="0">
              <a:buNone/>
            </a:pPr>
            <a:r>
              <a:rPr lang="en-US" dirty="0"/>
              <a:t>	</a:t>
            </a:r>
            <a:r>
              <a:rPr lang="en-US" dirty="0">
                <a:hlinkClick r:id="rId3"/>
              </a:rPr>
              <a:t>rdevito@kingcounty.gov</a:t>
            </a:r>
            <a:r>
              <a:rPr lang="en-US" dirty="0"/>
              <a:t>; (206) 263-3391</a:t>
            </a:r>
          </a:p>
        </p:txBody>
      </p:sp>
    </p:spTree>
    <p:extLst>
      <p:ext uri="{BB962C8B-B14F-4D97-AF65-F5344CB8AC3E}">
        <p14:creationId xmlns:p14="http://schemas.microsoft.com/office/powerpoint/2010/main" val="292693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6158" y="368561"/>
            <a:ext cx="9532699" cy="962367"/>
          </a:xfrm>
        </p:spPr>
        <p:txBody>
          <a:bodyPr/>
          <a:lstStyle/>
          <a:p>
            <a:r>
              <a:rPr lang="en-US" sz="4000" dirty="0"/>
              <a:t>Commute Trip Reduction (CTR)</a:t>
            </a:r>
          </a:p>
        </p:txBody>
      </p:sp>
      <p:sp>
        <p:nvSpPr>
          <p:cNvPr id="8" name="Content Placeholder 7"/>
          <p:cNvSpPr>
            <a:spLocks noGrp="1"/>
          </p:cNvSpPr>
          <p:nvPr>
            <p:ph idx="1"/>
          </p:nvPr>
        </p:nvSpPr>
        <p:spPr>
          <a:xfrm>
            <a:off x="1186158" y="1884218"/>
            <a:ext cx="9532699" cy="2927927"/>
          </a:xfrm>
        </p:spPr>
        <p:txBody>
          <a:bodyPr>
            <a:normAutofit fontScale="55000" lnSpcReduction="20000"/>
          </a:bodyPr>
          <a:lstStyle/>
          <a:p>
            <a:pPr marL="0" indent="0">
              <a:lnSpc>
                <a:spcPct val="170000"/>
              </a:lnSpc>
              <a:buNone/>
            </a:pPr>
            <a:r>
              <a:rPr lang="en-US" sz="3600" dirty="0"/>
              <a:t>If your worksite has 100 or more employees your company may be affected by Washington State's Commute Trip Reduction (CTR) law. CTR protects our environment by encouraging employers and employees to find alternatives to driving alone to work. Large employers play a critical role in reducing drive-alone trips and promoting transit, biking, walking, teleworking and alternative work schedules.</a:t>
            </a:r>
          </a:p>
          <a:p>
            <a:endParaRPr lang="en-US" dirty="0"/>
          </a:p>
        </p:txBody>
      </p:sp>
    </p:spTree>
    <p:extLst>
      <p:ext uri="{BB962C8B-B14F-4D97-AF65-F5344CB8AC3E}">
        <p14:creationId xmlns:p14="http://schemas.microsoft.com/office/powerpoint/2010/main" val="67443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6159" y="369454"/>
            <a:ext cx="7999463" cy="1004457"/>
          </a:xfrm>
        </p:spPr>
        <p:txBody>
          <a:bodyPr/>
          <a:lstStyle/>
          <a:p>
            <a:r>
              <a:rPr lang="en-US" sz="4000" dirty="0"/>
              <a:t>History of the CTR Law</a:t>
            </a:r>
          </a:p>
        </p:txBody>
      </p:sp>
      <p:sp>
        <p:nvSpPr>
          <p:cNvPr id="8" name="Content Placeholder 7"/>
          <p:cNvSpPr>
            <a:spLocks noGrp="1"/>
          </p:cNvSpPr>
          <p:nvPr>
            <p:ph idx="1"/>
          </p:nvPr>
        </p:nvSpPr>
        <p:spPr>
          <a:xfrm>
            <a:off x="1186159" y="1801091"/>
            <a:ext cx="10377768" cy="3260436"/>
          </a:xfrm>
        </p:spPr>
        <p:txBody>
          <a:bodyPr>
            <a:noAutofit/>
          </a:bodyPr>
          <a:lstStyle/>
          <a:p>
            <a:pPr marL="0" indent="0">
              <a:lnSpc>
                <a:spcPct val="150000"/>
              </a:lnSpc>
              <a:buNone/>
            </a:pPr>
            <a:r>
              <a:rPr lang="en-US" dirty="0"/>
              <a:t>Washington State’s Commute Trip Reduction (CTR) Law was passed by the Legislature in 1991 (updated in 2006) with goals to improve air quality, reduce traffic congestion, and reduce the consumption of petroleum fuels through employer-based programs that encourage the use of alternatives to driving alone. Alternatives include riding the bus or train, carpooling, vanpooling, bicycling, walking, working a compressed work week or teleworking.</a:t>
            </a:r>
          </a:p>
        </p:txBody>
      </p:sp>
    </p:spTree>
    <p:extLst>
      <p:ext uri="{BB962C8B-B14F-4D97-AF65-F5344CB8AC3E}">
        <p14:creationId xmlns:p14="http://schemas.microsoft.com/office/powerpoint/2010/main" val="17361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6159" y="230908"/>
            <a:ext cx="10622591" cy="1115293"/>
          </a:xfrm>
        </p:spPr>
        <p:txBody>
          <a:bodyPr>
            <a:noAutofit/>
          </a:bodyPr>
          <a:lstStyle/>
          <a:p>
            <a:r>
              <a:rPr lang="en-US" sz="4000" dirty="0"/>
              <a:t>Effects of the CTR Law (2007-2016)</a:t>
            </a:r>
          </a:p>
        </p:txBody>
      </p:sp>
      <p:sp>
        <p:nvSpPr>
          <p:cNvPr id="8" name="Content Placeholder 7"/>
          <p:cNvSpPr>
            <a:spLocks noGrp="1"/>
          </p:cNvSpPr>
          <p:nvPr>
            <p:ph idx="1"/>
          </p:nvPr>
        </p:nvSpPr>
        <p:spPr>
          <a:xfrm>
            <a:off x="1186159" y="1727200"/>
            <a:ext cx="9952896" cy="3205017"/>
          </a:xfrm>
        </p:spPr>
        <p:txBody>
          <a:bodyPr>
            <a:noAutofit/>
          </a:bodyPr>
          <a:lstStyle/>
          <a:p>
            <a:r>
              <a:rPr lang="en-US" dirty="0"/>
              <a:t>Employees at 955 CTR-affected worksites increased their non-drive-alone trip rate 4.8%. They left about 22,400 cars home at work every day…resulting in less traffic congestion.</a:t>
            </a:r>
          </a:p>
          <a:p>
            <a:r>
              <a:rPr lang="en-US" dirty="0"/>
              <a:t>The overall miles decreased by about 79 million miles annually. Which is equal to about 3.7 million gallons of fuel, saving almost $10 million in fuel. This translates into an annual greenhouse gas emission reduction of 33,500 metric tons, the equivalent of 180 rail cars of coal or the same amount of carbon sequestered annually by about 31,500 acres of forest: enough trees to cover almost 60% of Seattle.</a:t>
            </a:r>
          </a:p>
        </p:txBody>
      </p:sp>
    </p:spTree>
    <p:extLst>
      <p:ext uri="{BB962C8B-B14F-4D97-AF65-F5344CB8AC3E}">
        <p14:creationId xmlns:p14="http://schemas.microsoft.com/office/powerpoint/2010/main" val="108016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3010" y="277090"/>
            <a:ext cx="4032712" cy="1087584"/>
          </a:xfrm>
        </p:spPr>
        <p:txBody>
          <a:bodyPr/>
          <a:lstStyle/>
          <a:p>
            <a:r>
              <a:rPr lang="en-US" sz="4000" dirty="0"/>
              <a:t>Benefits</a:t>
            </a:r>
          </a:p>
        </p:txBody>
      </p:sp>
      <p:sp>
        <p:nvSpPr>
          <p:cNvPr id="8" name="Content Placeholder 7"/>
          <p:cNvSpPr>
            <a:spLocks noGrp="1"/>
          </p:cNvSpPr>
          <p:nvPr>
            <p:ph idx="1"/>
          </p:nvPr>
        </p:nvSpPr>
        <p:spPr>
          <a:xfrm>
            <a:off x="1186159" y="1985818"/>
            <a:ext cx="7883950" cy="2087465"/>
          </a:xfrm>
        </p:spPr>
        <p:txBody>
          <a:bodyPr>
            <a:noAutofit/>
          </a:bodyPr>
          <a:lstStyle/>
          <a:p>
            <a:r>
              <a:rPr lang="en-US" dirty="0"/>
              <a:t>Environment – Cleaner air, less CO2 production</a:t>
            </a:r>
          </a:p>
          <a:p>
            <a:r>
              <a:rPr lang="en-US" dirty="0"/>
              <a:t>Health – More exercise from walking (to work or transit), or biking; greatly reduced change of injury from driving </a:t>
            </a:r>
          </a:p>
          <a:p>
            <a:r>
              <a:rPr lang="en-US" dirty="0"/>
              <a:t>Community – Safer streets, more transportation options in areas that use transit</a:t>
            </a:r>
          </a:p>
        </p:txBody>
      </p:sp>
    </p:spTree>
    <p:extLst>
      <p:ext uri="{BB962C8B-B14F-4D97-AF65-F5344CB8AC3E}">
        <p14:creationId xmlns:p14="http://schemas.microsoft.com/office/powerpoint/2010/main" val="180317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6159" y="329150"/>
            <a:ext cx="8498227" cy="1617415"/>
          </a:xfrm>
        </p:spPr>
        <p:txBody>
          <a:bodyPr/>
          <a:lstStyle/>
          <a:p>
            <a:r>
              <a:rPr lang="en-US" sz="4000" dirty="0"/>
              <a:t>Transportation Options – ORCA Agencies</a:t>
            </a:r>
          </a:p>
        </p:txBody>
      </p:sp>
      <p:sp>
        <p:nvSpPr>
          <p:cNvPr id="8" name="Content Placeholder 7"/>
          <p:cNvSpPr>
            <a:spLocks noGrp="1"/>
          </p:cNvSpPr>
          <p:nvPr>
            <p:ph idx="1"/>
          </p:nvPr>
        </p:nvSpPr>
        <p:spPr>
          <a:xfrm>
            <a:off x="1186158" y="2647374"/>
            <a:ext cx="7763878" cy="2016990"/>
          </a:xfrm>
        </p:spPr>
        <p:txBody>
          <a:bodyPr numCol="2">
            <a:noAutofit/>
          </a:bodyPr>
          <a:lstStyle/>
          <a:p>
            <a:pPr marL="0" indent="0">
              <a:buNone/>
            </a:pPr>
            <a:r>
              <a:rPr lang="en-US" dirty="0"/>
              <a:t>Community Transit</a:t>
            </a:r>
          </a:p>
          <a:p>
            <a:pPr marL="0" indent="0">
              <a:buNone/>
            </a:pPr>
            <a:r>
              <a:rPr lang="en-US" dirty="0"/>
              <a:t>Everett Transit</a:t>
            </a:r>
          </a:p>
          <a:p>
            <a:pPr marL="0" indent="0">
              <a:buNone/>
            </a:pPr>
            <a:r>
              <a:rPr lang="en-US" dirty="0"/>
              <a:t>King County Metro</a:t>
            </a:r>
          </a:p>
          <a:p>
            <a:pPr marL="0" indent="0">
              <a:buNone/>
            </a:pPr>
            <a:r>
              <a:rPr lang="en-US" dirty="0"/>
              <a:t>Kitsap Transit</a:t>
            </a:r>
          </a:p>
          <a:p>
            <a:endParaRPr lang="en-US" dirty="0"/>
          </a:p>
          <a:p>
            <a:r>
              <a:rPr lang="en-US" dirty="0"/>
              <a:t>Pierce Transit</a:t>
            </a:r>
          </a:p>
          <a:p>
            <a:r>
              <a:rPr lang="en-US" dirty="0"/>
              <a:t>Seattle Streetcar</a:t>
            </a:r>
          </a:p>
          <a:p>
            <a:r>
              <a:rPr lang="en-US" dirty="0"/>
              <a:t>Seattle Monorail </a:t>
            </a:r>
          </a:p>
          <a:p>
            <a:r>
              <a:rPr lang="en-US" dirty="0"/>
              <a:t>Sound Transit</a:t>
            </a:r>
          </a:p>
          <a:p>
            <a:pPr marL="0" indent="0">
              <a:buNone/>
            </a:pPr>
            <a:endParaRPr lang="en-US" dirty="0"/>
          </a:p>
        </p:txBody>
      </p:sp>
    </p:spTree>
    <p:extLst>
      <p:ext uri="{BB962C8B-B14F-4D97-AF65-F5344CB8AC3E}">
        <p14:creationId xmlns:p14="http://schemas.microsoft.com/office/powerpoint/2010/main" val="366452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3009" y="-261977"/>
            <a:ext cx="9772845" cy="1617415"/>
          </a:xfrm>
        </p:spPr>
        <p:txBody>
          <a:bodyPr/>
          <a:lstStyle/>
          <a:p>
            <a:r>
              <a:rPr lang="en-US" sz="4000" dirty="0"/>
              <a:t>Transportation Options - Buses</a:t>
            </a:r>
          </a:p>
        </p:txBody>
      </p:sp>
      <p:sp>
        <p:nvSpPr>
          <p:cNvPr id="8" name="Content Placeholder 7"/>
          <p:cNvSpPr>
            <a:spLocks noGrp="1"/>
          </p:cNvSpPr>
          <p:nvPr>
            <p:ph idx="1"/>
          </p:nvPr>
        </p:nvSpPr>
        <p:spPr>
          <a:xfrm>
            <a:off x="1163009" y="2108200"/>
            <a:ext cx="9537260" cy="2641600"/>
          </a:xfrm>
        </p:spPr>
        <p:txBody>
          <a:bodyPr>
            <a:normAutofit fontScale="32500" lnSpcReduction="20000"/>
          </a:bodyPr>
          <a:lstStyle/>
          <a:p>
            <a:pPr>
              <a:lnSpc>
                <a:spcPct val="120000"/>
              </a:lnSpc>
            </a:pPr>
            <a:r>
              <a:rPr lang="en-US" sz="6200" dirty="0">
                <a:hlinkClick r:id="rId2"/>
              </a:rPr>
              <a:t>Community Transit</a:t>
            </a:r>
            <a:r>
              <a:rPr lang="en-US" sz="6200" dirty="0"/>
              <a:t> – Snohomish County local and commuter routes</a:t>
            </a:r>
          </a:p>
          <a:p>
            <a:pPr>
              <a:lnSpc>
                <a:spcPct val="120000"/>
              </a:lnSpc>
            </a:pPr>
            <a:r>
              <a:rPr lang="en-US" sz="6200" dirty="0">
                <a:hlinkClick r:id="rId3"/>
              </a:rPr>
              <a:t>Everett Transit</a:t>
            </a:r>
            <a:r>
              <a:rPr lang="en-US" sz="6200" dirty="0"/>
              <a:t> – City of Everett local routes</a:t>
            </a:r>
          </a:p>
          <a:p>
            <a:pPr>
              <a:lnSpc>
                <a:spcPct val="120000"/>
              </a:lnSpc>
            </a:pPr>
            <a:r>
              <a:rPr lang="en-US" sz="6200" dirty="0">
                <a:hlinkClick r:id="rId4"/>
              </a:rPr>
              <a:t>King County Metro</a:t>
            </a:r>
            <a:r>
              <a:rPr lang="en-US" sz="6200" dirty="0"/>
              <a:t> – King County local and commuter routes</a:t>
            </a:r>
          </a:p>
          <a:p>
            <a:pPr>
              <a:lnSpc>
                <a:spcPct val="120000"/>
              </a:lnSpc>
            </a:pPr>
            <a:r>
              <a:rPr lang="en-US" sz="6200" dirty="0">
                <a:hlinkClick r:id="rId5"/>
              </a:rPr>
              <a:t>Kitsap Transit</a:t>
            </a:r>
            <a:r>
              <a:rPr lang="en-US" sz="6200" dirty="0"/>
              <a:t> – Kitsap county local and commuter routes</a:t>
            </a:r>
          </a:p>
          <a:p>
            <a:pPr>
              <a:lnSpc>
                <a:spcPct val="120000"/>
              </a:lnSpc>
            </a:pPr>
            <a:r>
              <a:rPr lang="en-US" sz="6200" dirty="0">
                <a:hlinkClick r:id="rId6"/>
              </a:rPr>
              <a:t>Pierce Transit</a:t>
            </a:r>
            <a:r>
              <a:rPr lang="en-US" sz="6200" dirty="0"/>
              <a:t> – Pierce county local and commuter routes</a:t>
            </a:r>
          </a:p>
          <a:p>
            <a:pPr>
              <a:lnSpc>
                <a:spcPct val="120000"/>
              </a:lnSpc>
            </a:pPr>
            <a:r>
              <a:rPr lang="en-US" sz="6200" dirty="0">
                <a:hlinkClick r:id="rId7"/>
              </a:rPr>
              <a:t>Sound Transit</a:t>
            </a:r>
            <a:r>
              <a:rPr lang="en-US" sz="6200" dirty="0"/>
              <a:t> – Inter-county commuter routes</a:t>
            </a:r>
          </a:p>
          <a:p>
            <a:endParaRPr lang="en-US" dirty="0"/>
          </a:p>
          <a:p>
            <a:endParaRPr lang="en-US" dirty="0"/>
          </a:p>
        </p:txBody>
      </p:sp>
    </p:spTree>
    <p:extLst>
      <p:ext uri="{BB962C8B-B14F-4D97-AF65-F5344CB8AC3E}">
        <p14:creationId xmlns:p14="http://schemas.microsoft.com/office/powerpoint/2010/main" val="128070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6159" y="175490"/>
            <a:ext cx="8562881" cy="1410856"/>
          </a:xfrm>
        </p:spPr>
        <p:txBody>
          <a:bodyPr/>
          <a:lstStyle/>
          <a:p>
            <a:r>
              <a:rPr lang="en-US" sz="4000" dirty="0"/>
              <a:t>Transportation Options – Light Rail/Trains</a:t>
            </a:r>
          </a:p>
        </p:txBody>
      </p:sp>
      <p:sp>
        <p:nvSpPr>
          <p:cNvPr id="8" name="Content Placeholder 7"/>
          <p:cNvSpPr>
            <a:spLocks noGrp="1"/>
          </p:cNvSpPr>
          <p:nvPr>
            <p:ph idx="1"/>
          </p:nvPr>
        </p:nvSpPr>
        <p:spPr>
          <a:xfrm>
            <a:off x="1186159" y="1833418"/>
            <a:ext cx="9075441" cy="2964873"/>
          </a:xfrm>
        </p:spPr>
        <p:txBody>
          <a:bodyPr>
            <a:normAutofit fontScale="25000" lnSpcReduction="20000"/>
          </a:bodyPr>
          <a:lstStyle/>
          <a:p>
            <a:pPr>
              <a:lnSpc>
                <a:spcPct val="120000"/>
              </a:lnSpc>
            </a:pPr>
            <a:r>
              <a:rPr lang="en-US" sz="8000" dirty="0"/>
              <a:t>Sound Transit</a:t>
            </a:r>
          </a:p>
          <a:p>
            <a:pPr lvl="1">
              <a:lnSpc>
                <a:spcPct val="120000"/>
              </a:lnSpc>
            </a:pPr>
            <a:r>
              <a:rPr lang="en-US" sz="8000" dirty="0">
                <a:solidFill>
                  <a:srgbClr val="000000"/>
                </a:solidFill>
              </a:rPr>
              <a:t>Sounder South – Seattle &lt;-&gt; Tacoma/Lakewood</a:t>
            </a:r>
          </a:p>
          <a:p>
            <a:pPr lvl="1">
              <a:lnSpc>
                <a:spcPct val="120000"/>
              </a:lnSpc>
            </a:pPr>
            <a:r>
              <a:rPr lang="en-US" sz="8000" dirty="0">
                <a:solidFill>
                  <a:srgbClr val="000000"/>
                </a:solidFill>
              </a:rPr>
              <a:t>Sounder North – Seattle &lt;-&gt; Everett</a:t>
            </a:r>
          </a:p>
          <a:p>
            <a:pPr lvl="1">
              <a:lnSpc>
                <a:spcPct val="120000"/>
              </a:lnSpc>
            </a:pPr>
            <a:r>
              <a:rPr lang="en-US" sz="8000" dirty="0">
                <a:solidFill>
                  <a:srgbClr val="000000"/>
                </a:solidFill>
              </a:rPr>
              <a:t>Link Light Rail – University of Washington &lt;-&gt; Angle Lake</a:t>
            </a:r>
          </a:p>
          <a:p>
            <a:pPr lvl="1">
              <a:lnSpc>
                <a:spcPct val="120000"/>
              </a:lnSpc>
            </a:pPr>
            <a:r>
              <a:rPr lang="en-US" sz="8000" dirty="0">
                <a:solidFill>
                  <a:srgbClr val="000000"/>
                </a:solidFill>
              </a:rPr>
              <a:t>Tacoma Link – Tacoma Dome &lt;-&gt; Tacoma CBD</a:t>
            </a:r>
          </a:p>
          <a:p>
            <a:pPr>
              <a:lnSpc>
                <a:spcPct val="120000"/>
              </a:lnSpc>
            </a:pPr>
            <a:r>
              <a:rPr lang="en-US" sz="8000" dirty="0"/>
              <a:t>City of Seattle</a:t>
            </a:r>
          </a:p>
          <a:p>
            <a:pPr lvl="1">
              <a:lnSpc>
                <a:spcPct val="120000"/>
              </a:lnSpc>
            </a:pPr>
            <a:r>
              <a:rPr lang="en-US" sz="8000" dirty="0">
                <a:solidFill>
                  <a:srgbClr val="000000"/>
                </a:solidFill>
              </a:rPr>
              <a:t>Seattle Streetcar – </a:t>
            </a:r>
          </a:p>
          <a:p>
            <a:pPr lvl="2">
              <a:lnSpc>
                <a:spcPct val="120000"/>
              </a:lnSpc>
              <a:buFont typeface="Arial" panose="020B0604020202020204" pitchFamily="34" charset="0"/>
            </a:pPr>
            <a:r>
              <a:rPr lang="en-US" sz="8000" dirty="0">
                <a:solidFill>
                  <a:srgbClr val="000000"/>
                </a:solidFill>
              </a:rPr>
              <a:t>Seattle CBD &lt;-&gt; South Lake Union </a:t>
            </a:r>
          </a:p>
          <a:p>
            <a:pPr lvl="2">
              <a:lnSpc>
                <a:spcPct val="120000"/>
              </a:lnSpc>
              <a:buFont typeface="Arial" panose="020B0604020202020204" pitchFamily="34" charset="0"/>
            </a:pPr>
            <a:r>
              <a:rPr lang="en-US" sz="8000" dirty="0">
                <a:solidFill>
                  <a:srgbClr val="000000"/>
                </a:solidFill>
              </a:rPr>
              <a:t>Seattle ID &lt;-&gt; Capitol Hill</a:t>
            </a:r>
          </a:p>
          <a:p>
            <a:pPr lvl="1"/>
            <a:endParaRPr lang="en-US" dirty="0"/>
          </a:p>
          <a:p>
            <a:pPr lvl="1"/>
            <a:endParaRPr lang="en-US" dirty="0"/>
          </a:p>
        </p:txBody>
      </p:sp>
    </p:spTree>
    <p:extLst>
      <p:ext uri="{BB962C8B-B14F-4D97-AF65-F5344CB8AC3E}">
        <p14:creationId xmlns:p14="http://schemas.microsoft.com/office/powerpoint/2010/main" val="69586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52559" y="230909"/>
            <a:ext cx="10086881" cy="1133766"/>
          </a:xfrm>
        </p:spPr>
        <p:txBody>
          <a:bodyPr/>
          <a:lstStyle/>
          <a:p>
            <a:r>
              <a:rPr lang="en-US" sz="4000" dirty="0"/>
              <a:t>Transportation Options – Vanpool</a:t>
            </a:r>
          </a:p>
        </p:txBody>
      </p:sp>
      <p:pic>
        <p:nvPicPr>
          <p:cNvPr id="2" name="AP0GMC0KLgM"/>
          <p:cNvPicPr>
            <a:picLocks noGrp="1" noRot="1" noChangeAspect="1"/>
          </p:cNvPicPr>
          <p:nvPr>
            <p:ph idx="1"/>
            <a:videoFile r:link="rId1"/>
          </p:nvPr>
        </p:nvPicPr>
        <p:blipFill>
          <a:blip r:embed="rId3"/>
          <a:stretch>
            <a:fillRect/>
          </a:stretch>
        </p:blipFill>
        <p:spPr>
          <a:xfrm>
            <a:off x="3828013" y="1558636"/>
            <a:ext cx="4535974" cy="3401981"/>
          </a:xfrm>
          <a:prstGeom prst="rect">
            <a:avLst/>
          </a:prstGeom>
        </p:spPr>
      </p:pic>
    </p:spTree>
    <p:extLst>
      <p:ext uri="{BB962C8B-B14F-4D97-AF65-F5344CB8AC3E}">
        <p14:creationId xmlns:p14="http://schemas.microsoft.com/office/powerpoint/2010/main" val="200623143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 Point Metro Theme">
  <a:themeElements>
    <a:clrScheme name="King County Metro">
      <a:dk1>
        <a:srgbClr val="685F57"/>
      </a:dk1>
      <a:lt1>
        <a:srgbClr val="FFFFFF"/>
      </a:lt1>
      <a:dk2>
        <a:srgbClr val="2C3485"/>
      </a:dk2>
      <a:lt2>
        <a:srgbClr val="FFFFFF"/>
      </a:lt2>
      <a:accent1>
        <a:srgbClr val="FFB71B"/>
      </a:accent1>
      <a:accent2>
        <a:srgbClr val="685F57"/>
      </a:accent2>
      <a:accent3>
        <a:srgbClr val="CE0E2C"/>
      </a:accent3>
      <a:accent4>
        <a:srgbClr val="480D66"/>
      </a:accent4>
      <a:accent5>
        <a:srgbClr val="005B50"/>
      </a:accent5>
      <a:accent6>
        <a:srgbClr val="2B3385"/>
      </a:accent6>
      <a:hlink>
        <a:srgbClr val="686058"/>
      </a:hlink>
      <a:folHlink>
        <a:srgbClr val="68605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Metro Theme" id="{D15A366A-5BCB-46B0-8C12-5ED9116861BC}" vid="{E6FCFD86-F21E-4A73-9D7F-B0B9DE9D93DA}"/>
    </a:ext>
  </a:extLst>
</a:theme>
</file>

<file path=ppt/theme/theme3.xml><?xml version="1.0" encoding="utf-8"?>
<a:theme xmlns:a="http://schemas.openxmlformats.org/drawingml/2006/main" name="Metro Green">
  <a:themeElements>
    <a:clrScheme name="King County Metro">
      <a:dk1>
        <a:srgbClr val="685F57"/>
      </a:dk1>
      <a:lt1>
        <a:srgbClr val="FFFFFF"/>
      </a:lt1>
      <a:dk2>
        <a:srgbClr val="2C3485"/>
      </a:dk2>
      <a:lt2>
        <a:srgbClr val="FFFFFF"/>
      </a:lt2>
      <a:accent1>
        <a:srgbClr val="FFB71B"/>
      </a:accent1>
      <a:accent2>
        <a:srgbClr val="685F57"/>
      </a:accent2>
      <a:accent3>
        <a:srgbClr val="CE0E2C"/>
      </a:accent3>
      <a:accent4>
        <a:srgbClr val="480D66"/>
      </a:accent4>
      <a:accent5>
        <a:srgbClr val="005B50"/>
      </a:accent5>
      <a:accent6>
        <a:srgbClr val="2B3385"/>
      </a:accent6>
      <a:hlink>
        <a:srgbClr val="686058"/>
      </a:hlink>
      <a:folHlink>
        <a:srgbClr val="68605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AD0ADA5F8DA743B04C558208CD972C" ma:contentTypeVersion="12" ma:contentTypeDescription="Create a new document." ma:contentTypeScope="" ma:versionID="7863c82b4bb48e462f6986b976a113f7">
  <xsd:schema xmlns:xsd="http://www.w3.org/2001/XMLSchema" xmlns:xs="http://www.w3.org/2001/XMLSchema" xmlns:p="http://schemas.microsoft.com/office/2006/metadata/properties" xmlns:ns3="e68174bb-32e0-4dcc-b16f-7b849c657a22" xmlns:ns4="1608f790-54e5-4da6-bc94-318ccb481cf8" targetNamespace="http://schemas.microsoft.com/office/2006/metadata/properties" ma:root="true" ma:fieldsID="f4c32f6a1a88c7c00302bcc2f139c365" ns3:_="" ns4:_="">
    <xsd:import namespace="e68174bb-32e0-4dcc-b16f-7b849c657a22"/>
    <xsd:import namespace="1608f790-54e5-4da6-bc94-318ccb481c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174bb-32e0-4dcc-b16f-7b849c657a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08f790-54e5-4da6-bc94-318ccb481c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FC8D2B-79F8-4D2C-A88D-BADFBA663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174bb-32e0-4dcc-b16f-7b849c657a22"/>
    <ds:schemaRef ds:uri="1608f790-54e5-4da6-bc94-318ccb481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8E0676-6127-48FF-8C69-3B3D4074332A}">
  <ds:schemaRefs>
    <ds:schemaRef ds:uri="http://schemas.microsoft.com/office/infopath/2007/PartnerControls"/>
    <ds:schemaRef ds:uri="http://purl.org/dc/terms/"/>
    <ds:schemaRef ds:uri="e68174bb-32e0-4dcc-b16f-7b849c657a22"/>
    <ds:schemaRef ds:uri="http://schemas.microsoft.com/office/2006/documentManagement/types"/>
    <ds:schemaRef ds:uri="1608f790-54e5-4da6-bc94-318ccb481cf8"/>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FCC00C8-6CDD-4F23-93D2-D4E8347E6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24671</TotalTime>
  <Words>786</Words>
  <Application>Microsoft Office PowerPoint</Application>
  <PresentationFormat>Widescreen</PresentationFormat>
  <Paragraphs>85</Paragraphs>
  <Slides>16</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Courier New</vt:lpstr>
      <vt:lpstr>Verdana</vt:lpstr>
      <vt:lpstr>Custom Design</vt:lpstr>
      <vt:lpstr>Power Point Metro Theme</vt:lpstr>
      <vt:lpstr>Metro Green</vt:lpstr>
      <vt:lpstr>Building your CTR program </vt:lpstr>
      <vt:lpstr>Commute Trip Reduction (CTR)</vt:lpstr>
      <vt:lpstr>History of the CTR Law</vt:lpstr>
      <vt:lpstr>Effects of the CTR Law (2007-2016)</vt:lpstr>
      <vt:lpstr>Benefits</vt:lpstr>
      <vt:lpstr>Transportation Options – ORCA Agencies</vt:lpstr>
      <vt:lpstr>Transportation Options - Buses</vt:lpstr>
      <vt:lpstr>Transportation Options – Light Rail/Trains</vt:lpstr>
      <vt:lpstr>Transportation Options – Vanpool</vt:lpstr>
      <vt:lpstr>Transportation Options - Boat</vt:lpstr>
      <vt:lpstr>Transportation Options - Bike</vt:lpstr>
      <vt:lpstr>Transportation Options – Paratransit</vt:lpstr>
      <vt:lpstr>Transportation Options – Other Services</vt:lpstr>
      <vt:lpstr>ORCA Business Programs</vt:lpstr>
      <vt:lpstr>Communication and Marketing for CTR</vt:lpstr>
      <vt:lpstr>We appreciate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Amy</dc:creator>
  <cp:lastModifiedBy>Hams, Timothy</cp:lastModifiedBy>
  <cp:revision>30</cp:revision>
  <dcterms:created xsi:type="dcterms:W3CDTF">2018-05-04T15:12:01Z</dcterms:created>
  <dcterms:modified xsi:type="dcterms:W3CDTF">2020-07-24T19:06:45Z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0x01010015AD0ADA5F8DA743B04C558208CD972C</vt:lpwstr>
  </property>
</Properties>
</file>