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  <p:sldMasterId id="2147483657" r:id="rId5"/>
    <p:sldMasterId id="2147483667" r:id="rId6"/>
  </p:sldMasterIdLst>
  <p:notesMasterIdLst>
    <p:notesMasterId r:id="rId17"/>
  </p:notesMasterIdLst>
  <p:sldIdLst>
    <p:sldId id="256" r:id="rId7"/>
    <p:sldId id="257" r:id="rId8"/>
    <p:sldId id="264" r:id="rId9"/>
    <p:sldId id="269" r:id="rId10"/>
    <p:sldId id="275" r:id="rId11"/>
    <p:sldId id="277" r:id="rId12"/>
    <p:sldId id="273" r:id="rId13"/>
    <p:sldId id="279" r:id="rId14"/>
    <p:sldId id="280" r:id="rId15"/>
    <p:sldId id="263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71A"/>
    <a:srgbClr val="2632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08E501-B9DE-4998-8248-CF621732697A}" v="61" dt="2020-07-24T19:08:51.6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90"/>
  </p:normalViewPr>
  <p:slideViewPr>
    <p:cSldViewPr snapToGrid="0" snapToObjects="1" showGuides="1">
      <p:cViewPr varScale="1">
        <p:scale>
          <a:sx n="104" d="100"/>
          <a:sy n="104" d="100"/>
        </p:scale>
        <p:origin x="9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ms, Timothy" userId="63cc84a1-a584-407e-adc8-247487a56b2a" providerId="ADAL" clId="{E54A86AF-234F-4CFD-B5E9-E77AAC9373E9}"/>
    <pc:docChg chg="undo custSel delSld modSld sldOrd modMainMaster">
      <pc:chgData name="Hams, Timothy" userId="63cc84a1-a584-407e-adc8-247487a56b2a" providerId="ADAL" clId="{E54A86AF-234F-4CFD-B5E9-E77AAC9373E9}" dt="2020-07-24T19:09:14.751" v="423" actId="14100"/>
      <pc:docMkLst>
        <pc:docMk/>
      </pc:docMkLst>
      <pc:sldChg chg="addSp delSp modSp ord">
        <pc:chgData name="Hams, Timothy" userId="63cc84a1-a584-407e-adc8-247487a56b2a" providerId="ADAL" clId="{E54A86AF-234F-4CFD-B5E9-E77AAC9373E9}" dt="2020-07-24T17:42:56.768" v="84" actId="255"/>
        <pc:sldMkLst>
          <pc:docMk/>
          <pc:sldMk cId="488123714" sldId="256"/>
        </pc:sldMkLst>
        <pc:spChg chg="mod">
          <ac:chgData name="Hams, Timothy" userId="63cc84a1-a584-407e-adc8-247487a56b2a" providerId="ADAL" clId="{E54A86AF-234F-4CFD-B5E9-E77AAC9373E9}" dt="2020-07-24T17:41:33.402" v="83" actId="14100"/>
          <ac:spMkLst>
            <pc:docMk/>
            <pc:sldMk cId="488123714" sldId="256"/>
            <ac:spMk id="2" creationId="{00000000-0000-0000-0000-000000000000}"/>
          </ac:spMkLst>
        </pc:spChg>
        <pc:spChg chg="mod">
          <ac:chgData name="Hams, Timothy" userId="63cc84a1-a584-407e-adc8-247487a56b2a" providerId="ADAL" clId="{E54A86AF-234F-4CFD-B5E9-E77AAC9373E9}" dt="2020-07-24T17:42:56.768" v="84" actId="255"/>
          <ac:spMkLst>
            <pc:docMk/>
            <pc:sldMk cId="488123714" sldId="256"/>
            <ac:spMk id="3" creationId="{00000000-0000-0000-0000-000000000000}"/>
          </ac:spMkLst>
        </pc:spChg>
        <pc:spChg chg="add del mod">
          <ac:chgData name="Hams, Timothy" userId="63cc84a1-a584-407e-adc8-247487a56b2a" providerId="ADAL" clId="{E54A86AF-234F-4CFD-B5E9-E77AAC9373E9}" dt="2020-07-24T17:29:09.453" v="55"/>
          <ac:spMkLst>
            <pc:docMk/>
            <pc:sldMk cId="488123714" sldId="256"/>
            <ac:spMk id="4" creationId="{3EB8FB72-0DBF-48C6-A75F-934C9E63EA55}"/>
          </ac:spMkLst>
        </pc:spChg>
        <pc:spChg chg="add del mod">
          <ac:chgData name="Hams, Timothy" userId="63cc84a1-a584-407e-adc8-247487a56b2a" providerId="ADAL" clId="{E54A86AF-234F-4CFD-B5E9-E77AAC9373E9}" dt="2020-07-24T17:29:09.453" v="55"/>
          <ac:spMkLst>
            <pc:docMk/>
            <pc:sldMk cId="488123714" sldId="256"/>
            <ac:spMk id="5" creationId="{8B9BC13F-B88E-41CA-9AF1-70AE5080DE57}"/>
          </ac:spMkLst>
        </pc:spChg>
        <pc:spChg chg="add del mod">
          <ac:chgData name="Hams, Timothy" userId="63cc84a1-a584-407e-adc8-247487a56b2a" providerId="ADAL" clId="{E54A86AF-234F-4CFD-B5E9-E77AAC9373E9}" dt="2020-07-24T17:29:33.085" v="63"/>
          <ac:spMkLst>
            <pc:docMk/>
            <pc:sldMk cId="488123714" sldId="256"/>
            <ac:spMk id="6" creationId="{BC3FE3F7-0E8F-4F82-927B-72AF229E555A}"/>
          </ac:spMkLst>
        </pc:spChg>
        <pc:spChg chg="add del mod">
          <ac:chgData name="Hams, Timothy" userId="63cc84a1-a584-407e-adc8-247487a56b2a" providerId="ADAL" clId="{E54A86AF-234F-4CFD-B5E9-E77AAC9373E9}" dt="2020-07-24T17:29:33.085" v="63"/>
          <ac:spMkLst>
            <pc:docMk/>
            <pc:sldMk cId="488123714" sldId="256"/>
            <ac:spMk id="7" creationId="{BA9B2B01-57DB-4D99-B113-9D5CDEDD3020}"/>
          </ac:spMkLst>
        </pc:spChg>
      </pc:sldChg>
      <pc:sldChg chg="modSp">
        <pc:chgData name="Hams, Timothy" userId="63cc84a1-a584-407e-adc8-247487a56b2a" providerId="ADAL" clId="{E54A86AF-234F-4CFD-B5E9-E77AAC9373E9}" dt="2020-07-24T17:54:10.313" v="164" actId="14100"/>
        <pc:sldMkLst>
          <pc:docMk/>
          <pc:sldMk cId="674433489" sldId="257"/>
        </pc:sldMkLst>
        <pc:spChg chg="mod">
          <ac:chgData name="Hams, Timothy" userId="63cc84a1-a584-407e-adc8-247487a56b2a" providerId="ADAL" clId="{E54A86AF-234F-4CFD-B5E9-E77AAC9373E9}" dt="2020-07-24T17:44:55.874" v="90" actId="1076"/>
          <ac:spMkLst>
            <pc:docMk/>
            <pc:sldMk cId="674433489" sldId="257"/>
            <ac:spMk id="7" creationId="{00000000-0000-0000-0000-000000000000}"/>
          </ac:spMkLst>
        </pc:spChg>
        <pc:spChg chg="mod">
          <ac:chgData name="Hams, Timothy" userId="63cc84a1-a584-407e-adc8-247487a56b2a" providerId="ADAL" clId="{E54A86AF-234F-4CFD-B5E9-E77AAC9373E9}" dt="2020-07-24T17:54:10.313" v="164" actId="14100"/>
          <ac:spMkLst>
            <pc:docMk/>
            <pc:sldMk cId="674433489" sldId="257"/>
            <ac:spMk id="8" creationId="{00000000-0000-0000-0000-000000000000}"/>
          </ac:spMkLst>
        </pc:spChg>
      </pc:sldChg>
      <pc:sldChg chg="modSp">
        <pc:chgData name="Hams, Timothy" userId="63cc84a1-a584-407e-adc8-247487a56b2a" providerId="ADAL" clId="{E54A86AF-234F-4CFD-B5E9-E77AAC9373E9}" dt="2020-07-24T19:02:16.950" v="420" actId="207"/>
        <pc:sldMkLst>
          <pc:docMk/>
          <pc:sldMk cId="4287099030" sldId="263"/>
        </pc:sldMkLst>
        <pc:spChg chg="mod">
          <ac:chgData name="Hams, Timothy" userId="63cc84a1-a584-407e-adc8-247487a56b2a" providerId="ADAL" clId="{E54A86AF-234F-4CFD-B5E9-E77AAC9373E9}" dt="2020-07-24T19:01:50.459" v="416" actId="207"/>
          <ac:spMkLst>
            <pc:docMk/>
            <pc:sldMk cId="4287099030" sldId="263"/>
            <ac:spMk id="2" creationId="{00000000-0000-0000-0000-000000000000}"/>
          </ac:spMkLst>
        </pc:spChg>
        <pc:spChg chg="mod">
          <ac:chgData name="Hams, Timothy" userId="63cc84a1-a584-407e-adc8-247487a56b2a" providerId="ADAL" clId="{E54A86AF-234F-4CFD-B5E9-E77AAC9373E9}" dt="2020-07-24T19:02:16.950" v="420" actId="207"/>
          <ac:spMkLst>
            <pc:docMk/>
            <pc:sldMk cId="4287099030" sldId="263"/>
            <ac:spMk id="3" creationId="{00000000-0000-0000-0000-000000000000}"/>
          </ac:spMkLst>
        </pc:spChg>
      </pc:sldChg>
      <pc:sldChg chg="addSp delSp modSp delDesignElem">
        <pc:chgData name="Hams, Timothy" userId="63cc84a1-a584-407e-adc8-247487a56b2a" providerId="ADAL" clId="{E54A86AF-234F-4CFD-B5E9-E77AAC9373E9}" dt="2020-07-24T18:56:35.524" v="308" actId="207"/>
        <pc:sldMkLst>
          <pc:docMk/>
          <pc:sldMk cId="1766866277" sldId="264"/>
        </pc:sldMkLst>
        <pc:spChg chg="mod">
          <ac:chgData name="Hams, Timothy" userId="63cc84a1-a584-407e-adc8-247487a56b2a" providerId="ADAL" clId="{E54A86AF-234F-4CFD-B5E9-E77AAC9373E9}" dt="2020-07-24T18:56:35.524" v="308" actId="207"/>
          <ac:spMkLst>
            <pc:docMk/>
            <pc:sldMk cId="1766866277" sldId="264"/>
            <ac:spMk id="2" creationId="{00000000-0000-0000-0000-000000000000}"/>
          </ac:spMkLst>
        </pc:spChg>
        <pc:spChg chg="mod">
          <ac:chgData name="Hams, Timothy" userId="63cc84a1-a584-407e-adc8-247487a56b2a" providerId="ADAL" clId="{E54A86AF-234F-4CFD-B5E9-E77AAC9373E9}" dt="2020-07-24T18:00:16.074" v="217" actId="1076"/>
          <ac:spMkLst>
            <pc:docMk/>
            <pc:sldMk cId="1766866277" sldId="264"/>
            <ac:spMk id="3" creationId="{475B5A45-01DB-4757-8208-618B1A34A076}"/>
          </ac:spMkLst>
        </pc:spChg>
        <pc:spChg chg="add del mod">
          <ac:chgData name="Hams, Timothy" userId="63cc84a1-a584-407e-adc8-247487a56b2a" providerId="ADAL" clId="{E54A86AF-234F-4CFD-B5E9-E77AAC9373E9}" dt="2020-07-24T17:45:21.683" v="92" actId="478"/>
          <ac:spMkLst>
            <pc:docMk/>
            <pc:sldMk cId="1766866277" sldId="264"/>
            <ac:spMk id="4" creationId="{A1074F01-2B4A-43AF-B05A-ADFBD10B0103}"/>
          </ac:spMkLst>
        </pc:spChg>
        <pc:spChg chg="mod">
          <ac:chgData name="Hams, Timothy" userId="63cc84a1-a584-407e-adc8-247487a56b2a" providerId="ADAL" clId="{E54A86AF-234F-4CFD-B5E9-E77AAC9373E9}" dt="2020-07-24T17:45:29.084" v="94" actId="1076"/>
          <ac:spMkLst>
            <pc:docMk/>
            <pc:sldMk cId="1766866277" sldId="264"/>
            <ac:spMk id="5" creationId="{00000000-0000-0000-0000-000000000000}"/>
          </ac:spMkLst>
        </pc:spChg>
        <pc:spChg chg="add del">
          <ac:chgData name="Hams, Timothy" userId="63cc84a1-a584-407e-adc8-247487a56b2a" providerId="ADAL" clId="{E54A86AF-234F-4CFD-B5E9-E77AAC9373E9}" dt="2020-07-24T17:29:59.611" v="72"/>
          <ac:spMkLst>
            <pc:docMk/>
            <pc:sldMk cId="1766866277" sldId="264"/>
            <ac:spMk id="17" creationId="{AFA67CD3-AB4E-4A7A-BEB8-53C445D8C44E}"/>
          </ac:spMkLst>
        </pc:spChg>
        <pc:spChg chg="add del">
          <ac:chgData name="Hams, Timothy" userId="63cc84a1-a584-407e-adc8-247487a56b2a" providerId="ADAL" clId="{E54A86AF-234F-4CFD-B5E9-E77AAC9373E9}" dt="2020-07-24T17:29:59.611" v="72"/>
          <ac:spMkLst>
            <pc:docMk/>
            <pc:sldMk cId="1766866277" sldId="264"/>
            <ac:spMk id="19" creationId="{339C8D78-A644-462F-B674-F440635E5353}"/>
          </ac:spMkLst>
        </pc:spChg>
        <pc:picChg chg="mod">
          <ac:chgData name="Hams, Timothy" userId="63cc84a1-a584-407e-adc8-247487a56b2a" providerId="ADAL" clId="{E54A86AF-234F-4CFD-B5E9-E77AAC9373E9}" dt="2020-07-24T18:51:09.134" v="281" actId="1076"/>
          <ac:picMkLst>
            <pc:docMk/>
            <pc:sldMk cId="1766866277" sldId="264"/>
            <ac:picMk id="6" creationId="{B3EE751D-CEC9-42D7-98F5-861F5CA9383A}"/>
          </ac:picMkLst>
        </pc:picChg>
        <pc:picChg chg="add del">
          <ac:chgData name="Hams, Timothy" userId="63cc84a1-a584-407e-adc8-247487a56b2a" providerId="ADAL" clId="{E54A86AF-234F-4CFD-B5E9-E77AAC9373E9}" dt="2020-07-24T17:29:59.611" v="72"/>
          <ac:picMkLst>
            <pc:docMk/>
            <pc:sldMk cId="1766866277" sldId="264"/>
            <ac:picMk id="18" creationId="{07CF545F-9C2E-4446-97CD-AD92990C2B68}"/>
          </ac:picMkLst>
        </pc:picChg>
      </pc:sldChg>
      <pc:sldChg chg="addSp delSp modSp delDesignElem">
        <pc:chgData name="Hams, Timothy" userId="63cc84a1-a584-407e-adc8-247487a56b2a" providerId="ADAL" clId="{E54A86AF-234F-4CFD-B5E9-E77AAC9373E9}" dt="2020-07-24T18:56:40.343" v="309" actId="207"/>
        <pc:sldMkLst>
          <pc:docMk/>
          <pc:sldMk cId="1217379127" sldId="269"/>
        </pc:sldMkLst>
        <pc:spChg chg="mod">
          <ac:chgData name="Hams, Timothy" userId="63cc84a1-a584-407e-adc8-247487a56b2a" providerId="ADAL" clId="{E54A86AF-234F-4CFD-B5E9-E77AAC9373E9}" dt="2020-07-24T18:56:40.343" v="309" actId="207"/>
          <ac:spMkLst>
            <pc:docMk/>
            <pc:sldMk cId="1217379127" sldId="269"/>
            <ac:spMk id="2" creationId="{FC794EDD-5D13-43CB-B2CD-AA29438E52F9}"/>
          </ac:spMkLst>
        </pc:spChg>
        <pc:spChg chg="add del mod">
          <ac:chgData name="Hams, Timothy" userId="63cc84a1-a584-407e-adc8-247487a56b2a" providerId="ADAL" clId="{E54A86AF-234F-4CFD-B5E9-E77AAC9373E9}" dt="2020-07-24T17:46:56.435" v="107" actId="478"/>
          <ac:spMkLst>
            <pc:docMk/>
            <pc:sldMk cId="1217379127" sldId="269"/>
            <ac:spMk id="3" creationId="{9320A1E3-C3A3-4322-8628-B8A6BEB93EF8}"/>
          </ac:spMkLst>
        </pc:spChg>
        <pc:spChg chg="add del">
          <ac:chgData name="Hams, Timothy" userId="63cc84a1-a584-407e-adc8-247487a56b2a" providerId="ADAL" clId="{E54A86AF-234F-4CFD-B5E9-E77AAC9373E9}" dt="2020-07-24T17:29:59.611" v="72"/>
          <ac:spMkLst>
            <pc:docMk/>
            <pc:sldMk cId="1217379127" sldId="269"/>
            <ac:spMk id="15" creationId="{4D834D36-D981-4EDD-B062-077BAB9C7133}"/>
          </ac:spMkLst>
        </pc:spChg>
        <pc:spChg chg="add del">
          <ac:chgData name="Hams, Timothy" userId="63cc84a1-a584-407e-adc8-247487a56b2a" providerId="ADAL" clId="{E54A86AF-234F-4CFD-B5E9-E77AAC9373E9}" dt="2020-07-24T17:29:59.611" v="72"/>
          <ac:spMkLst>
            <pc:docMk/>
            <pc:sldMk cId="1217379127" sldId="269"/>
            <ac:spMk id="19" creationId="{251BB4E6-C169-431D-9D53-2BBEBFFD1562}"/>
          </ac:spMkLst>
        </pc:spChg>
        <pc:spChg chg="add del">
          <ac:chgData name="Hams, Timothy" userId="63cc84a1-a584-407e-adc8-247487a56b2a" providerId="ADAL" clId="{E54A86AF-234F-4CFD-B5E9-E77AAC9373E9}" dt="2020-07-24T17:29:59.611" v="72"/>
          <ac:spMkLst>
            <pc:docMk/>
            <pc:sldMk cId="1217379127" sldId="269"/>
            <ac:spMk id="21" creationId="{5AFEC34A-0251-411C-A0C7-E1FB917E90B5}"/>
          </ac:spMkLst>
        </pc:spChg>
        <pc:spChg chg="add del">
          <ac:chgData name="Hams, Timothy" userId="63cc84a1-a584-407e-adc8-247487a56b2a" providerId="ADAL" clId="{E54A86AF-234F-4CFD-B5E9-E77AAC9373E9}" dt="2020-07-24T17:29:59.611" v="72"/>
          <ac:spMkLst>
            <pc:docMk/>
            <pc:sldMk cId="1217379127" sldId="269"/>
            <ac:spMk id="23" creationId="{89E9B1A9-F407-4A46-B721-26946A1A2CC8}"/>
          </ac:spMkLst>
        </pc:spChg>
        <pc:spChg chg="add del">
          <ac:chgData name="Hams, Timothy" userId="63cc84a1-a584-407e-adc8-247487a56b2a" providerId="ADAL" clId="{E54A86AF-234F-4CFD-B5E9-E77AAC9373E9}" dt="2020-07-24T17:29:59.611" v="72"/>
          <ac:spMkLst>
            <pc:docMk/>
            <pc:sldMk cId="1217379127" sldId="269"/>
            <ac:spMk id="25" creationId="{B81747D3-9737-4919-8850-65DBC9048B92}"/>
          </ac:spMkLst>
        </pc:spChg>
        <pc:picChg chg="mod">
          <ac:chgData name="Hams, Timothy" userId="63cc84a1-a584-407e-adc8-247487a56b2a" providerId="ADAL" clId="{E54A86AF-234F-4CFD-B5E9-E77AAC9373E9}" dt="2020-07-24T17:47:25.603" v="115" actId="1076"/>
          <ac:picMkLst>
            <pc:docMk/>
            <pc:sldMk cId="1217379127" sldId="269"/>
            <ac:picMk id="4" creationId="{10322FBA-4016-437B-84E9-A3C90B0C5326}"/>
          </ac:picMkLst>
        </pc:picChg>
        <pc:picChg chg="mod">
          <ac:chgData name="Hams, Timothy" userId="63cc84a1-a584-407e-adc8-247487a56b2a" providerId="ADAL" clId="{E54A86AF-234F-4CFD-B5E9-E77AAC9373E9}" dt="2020-07-24T17:48:00.235" v="121" actId="1076"/>
          <ac:picMkLst>
            <pc:docMk/>
            <pc:sldMk cId="1217379127" sldId="269"/>
            <ac:picMk id="10" creationId="{DAEB51B0-2E87-4260-820A-988D63814170}"/>
          </ac:picMkLst>
        </pc:picChg>
        <pc:picChg chg="add del">
          <ac:chgData name="Hams, Timothy" userId="63cc84a1-a584-407e-adc8-247487a56b2a" providerId="ADAL" clId="{E54A86AF-234F-4CFD-B5E9-E77AAC9373E9}" dt="2020-07-24T17:29:59.611" v="72"/>
          <ac:picMkLst>
            <pc:docMk/>
            <pc:sldMk cId="1217379127" sldId="269"/>
            <ac:picMk id="17" creationId="{6CFD523C-CC0D-41EB-B7F7-C615B5715FEB}"/>
          </ac:picMkLst>
        </pc:picChg>
      </pc:sldChg>
      <pc:sldChg chg="addSp delSp modSp delDesignElem">
        <pc:chgData name="Hams, Timothy" userId="63cc84a1-a584-407e-adc8-247487a56b2a" providerId="ADAL" clId="{E54A86AF-234F-4CFD-B5E9-E77AAC9373E9}" dt="2020-07-24T18:57:05.407" v="314" actId="207"/>
        <pc:sldMkLst>
          <pc:docMk/>
          <pc:sldMk cId="3245375889" sldId="273"/>
        </pc:sldMkLst>
        <pc:spChg chg="add del mod">
          <ac:chgData name="Hams, Timothy" userId="63cc84a1-a584-407e-adc8-247487a56b2a" providerId="ADAL" clId="{E54A86AF-234F-4CFD-B5E9-E77AAC9373E9}" dt="2020-07-24T18:00:27.923" v="218" actId="478"/>
          <ac:spMkLst>
            <pc:docMk/>
            <pc:sldMk cId="3245375889" sldId="273"/>
            <ac:spMk id="2" creationId="{4E7DF666-1794-4A7B-AE44-E9CBF390BEE6}"/>
          </ac:spMkLst>
        </pc:spChg>
        <pc:spChg chg="add del mod">
          <ac:chgData name="Hams, Timothy" userId="63cc84a1-a584-407e-adc8-247487a56b2a" providerId="ADAL" clId="{E54A86AF-234F-4CFD-B5E9-E77AAC9373E9}" dt="2020-07-24T18:00:29.123" v="219" actId="478"/>
          <ac:spMkLst>
            <pc:docMk/>
            <pc:sldMk cId="3245375889" sldId="273"/>
            <ac:spMk id="3" creationId="{FE8D1E4F-DA76-4975-9151-470C1044F245}"/>
          </ac:spMkLst>
        </pc:spChg>
        <pc:spChg chg="mod">
          <ac:chgData name="Hams, Timothy" userId="63cc84a1-a584-407e-adc8-247487a56b2a" providerId="ADAL" clId="{E54A86AF-234F-4CFD-B5E9-E77AAC9373E9}" dt="2020-07-24T18:52:58.352" v="292" actId="1076"/>
          <ac:spMkLst>
            <pc:docMk/>
            <pc:sldMk cId="3245375889" sldId="273"/>
            <ac:spMk id="5" creationId="{3DA955E8-EFAA-4371-B888-4C94889D60DB}"/>
          </ac:spMkLst>
        </pc:spChg>
        <pc:spChg chg="mod">
          <ac:chgData name="Hams, Timothy" userId="63cc84a1-a584-407e-adc8-247487a56b2a" providerId="ADAL" clId="{E54A86AF-234F-4CFD-B5E9-E77AAC9373E9}" dt="2020-07-24T18:52:52.159" v="290" actId="1076"/>
          <ac:spMkLst>
            <pc:docMk/>
            <pc:sldMk cId="3245375889" sldId="273"/>
            <ac:spMk id="11" creationId="{7B95B51A-36F4-491E-B88E-A0C9C1D3F889}"/>
          </ac:spMkLst>
        </pc:spChg>
        <pc:spChg chg="mod">
          <ac:chgData name="Hams, Timothy" userId="63cc84a1-a584-407e-adc8-247487a56b2a" providerId="ADAL" clId="{E54A86AF-234F-4CFD-B5E9-E77AAC9373E9}" dt="2020-07-24T18:57:05.407" v="314" actId="207"/>
          <ac:spMkLst>
            <pc:docMk/>
            <pc:sldMk cId="3245375889" sldId="273"/>
            <ac:spMk id="14" creationId="{E9403A8E-F2D3-4C0F-BF46-5AF83D96A3A0}"/>
          </ac:spMkLst>
        </pc:spChg>
        <pc:spChg chg="add del">
          <ac:chgData name="Hams, Timothy" userId="63cc84a1-a584-407e-adc8-247487a56b2a" providerId="ADAL" clId="{E54A86AF-234F-4CFD-B5E9-E77AAC9373E9}" dt="2020-07-24T17:29:59.611" v="72"/>
          <ac:spMkLst>
            <pc:docMk/>
            <pc:sldMk cId="3245375889" sldId="273"/>
            <ac:spMk id="15" creationId="{4D834D36-D981-4EDD-B062-077BAB9C7133}"/>
          </ac:spMkLst>
        </pc:spChg>
        <pc:spChg chg="add del">
          <ac:chgData name="Hams, Timothy" userId="63cc84a1-a584-407e-adc8-247487a56b2a" providerId="ADAL" clId="{E54A86AF-234F-4CFD-B5E9-E77AAC9373E9}" dt="2020-07-24T17:29:59.611" v="72"/>
          <ac:spMkLst>
            <pc:docMk/>
            <pc:sldMk cId="3245375889" sldId="273"/>
            <ac:spMk id="19" creationId="{251BB4E6-C169-431D-9D53-2BBEBFFD1562}"/>
          </ac:spMkLst>
        </pc:spChg>
        <pc:spChg chg="add del">
          <ac:chgData name="Hams, Timothy" userId="63cc84a1-a584-407e-adc8-247487a56b2a" providerId="ADAL" clId="{E54A86AF-234F-4CFD-B5E9-E77AAC9373E9}" dt="2020-07-24T17:29:59.611" v="72"/>
          <ac:spMkLst>
            <pc:docMk/>
            <pc:sldMk cId="3245375889" sldId="273"/>
            <ac:spMk id="21" creationId="{5AFEC34A-0251-411C-A0C7-E1FB917E90B5}"/>
          </ac:spMkLst>
        </pc:spChg>
        <pc:spChg chg="add del">
          <ac:chgData name="Hams, Timothy" userId="63cc84a1-a584-407e-adc8-247487a56b2a" providerId="ADAL" clId="{E54A86AF-234F-4CFD-B5E9-E77AAC9373E9}" dt="2020-07-24T17:29:59.611" v="72"/>
          <ac:spMkLst>
            <pc:docMk/>
            <pc:sldMk cId="3245375889" sldId="273"/>
            <ac:spMk id="23" creationId="{89E9B1A9-F407-4A46-B721-26946A1A2CC8}"/>
          </ac:spMkLst>
        </pc:spChg>
        <pc:spChg chg="add del">
          <ac:chgData name="Hams, Timothy" userId="63cc84a1-a584-407e-adc8-247487a56b2a" providerId="ADAL" clId="{E54A86AF-234F-4CFD-B5E9-E77AAC9373E9}" dt="2020-07-24T17:29:59.611" v="72"/>
          <ac:spMkLst>
            <pc:docMk/>
            <pc:sldMk cId="3245375889" sldId="273"/>
            <ac:spMk id="25" creationId="{B81747D3-9737-4919-8850-65DBC9048B92}"/>
          </ac:spMkLst>
        </pc:spChg>
        <pc:picChg chg="mod">
          <ac:chgData name="Hams, Timothy" userId="63cc84a1-a584-407e-adc8-247487a56b2a" providerId="ADAL" clId="{E54A86AF-234F-4CFD-B5E9-E77AAC9373E9}" dt="2020-07-24T18:53:01.614" v="293" actId="1076"/>
          <ac:picMkLst>
            <pc:docMk/>
            <pc:sldMk cId="3245375889" sldId="273"/>
            <ac:picMk id="9" creationId="{C900E05C-BA38-4D25-AFA4-2B7E85DB7443}"/>
          </ac:picMkLst>
        </pc:picChg>
        <pc:picChg chg="mod">
          <ac:chgData name="Hams, Timothy" userId="63cc84a1-a584-407e-adc8-247487a56b2a" providerId="ADAL" clId="{E54A86AF-234F-4CFD-B5E9-E77AAC9373E9}" dt="2020-07-24T18:53:10.974" v="294" actId="1076"/>
          <ac:picMkLst>
            <pc:docMk/>
            <pc:sldMk cId="3245375889" sldId="273"/>
            <ac:picMk id="13" creationId="{B5D091EC-F3A9-4C4D-BB7E-84E7F9599765}"/>
          </ac:picMkLst>
        </pc:picChg>
        <pc:picChg chg="add del">
          <ac:chgData name="Hams, Timothy" userId="63cc84a1-a584-407e-adc8-247487a56b2a" providerId="ADAL" clId="{E54A86AF-234F-4CFD-B5E9-E77AAC9373E9}" dt="2020-07-24T17:29:59.611" v="72"/>
          <ac:picMkLst>
            <pc:docMk/>
            <pc:sldMk cId="3245375889" sldId="273"/>
            <ac:picMk id="17" creationId="{6CFD523C-CC0D-41EB-B7F7-C615B5715FEB}"/>
          </ac:picMkLst>
        </pc:picChg>
      </pc:sldChg>
      <pc:sldChg chg="addSp delSp modSp delDesignElem">
        <pc:chgData name="Hams, Timothy" userId="63cc84a1-a584-407e-adc8-247487a56b2a" providerId="ADAL" clId="{E54A86AF-234F-4CFD-B5E9-E77AAC9373E9}" dt="2020-07-24T19:08:51.614" v="421" actId="207"/>
        <pc:sldMkLst>
          <pc:docMk/>
          <pc:sldMk cId="1188272401" sldId="275"/>
        </pc:sldMkLst>
        <pc:spChg chg="mod">
          <ac:chgData name="Hams, Timothy" userId="63cc84a1-a584-407e-adc8-247487a56b2a" providerId="ADAL" clId="{E54A86AF-234F-4CFD-B5E9-E77AAC9373E9}" dt="2020-07-24T18:56:46.338" v="310" actId="207"/>
          <ac:spMkLst>
            <pc:docMk/>
            <pc:sldMk cId="1188272401" sldId="275"/>
            <ac:spMk id="2" creationId="{FC794EDD-5D13-43CB-B2CD-AA29438E52F9}"/>
          </ac:spMkLst>
        </pc:spChg>
        <pc:spChg chg="add del mod">
          <ac:chgData name="Hams, Timothy" userId="63cc84a1-a584-407e-adc8-247487a56b2a" providerId="ADAL" clId="{E54A86AF-234F-4CFD-B5E9-E77AAC9373E9}" dt="2020-07-24T17:48:10.388" v="122" actId="478"/>
          <ac:spMkLst>
            <pc:docMk/>
            <pc:sldMk cId="1188272401" sldId="275"/>
            <ac:spMk id="4" creationId="{A304DA53-EEBD-4991-B82F-E5A19A11978A}"/>
          </ac:spMkLst>
        </pc:spChg>
        <pc:spChg chg="mod">
          <ac:chgData name="Hams, Timothy" userId="63cc84a1-a584-407e-adc8-247487a56b2a" providerId="ADAL" clId="{E54A86AF-234F-4CFD-B5E9-E77AAC9373E9}" dt="2020-07-24T19:08:51.614" v="421" actId="207"/>
          <ac:spMkLst>
            <pc:docMk/>
            <pc:sldMk cId="1188272401" sldId="275"/>
            <ac:spMk id="5" creationId="{9F089CF3-3AE7-436E-B383-C764F2E22FCF}"/>
          </ac:spMkLst>
        </pc:spChg>
        <pc:spChg chg="add del">
          <ac:chgData name="Hams, Timothy" userId="63cc84a1-a584-407e-adc8-247487a56b2a" providerId="ADAL" clId="{E54A86AF-234F-4CFD-B5E9-E77AAC9373E9}" dt="2020-07-24T17:29:59.611" v="72"/>
          <ac:spMkLst>
            <pc:docMk/>
            <pc:sldMk cId="1188272401" sldId="275"/>
            <ac:spMk id="15" creationId="{4D834D36-D981-4EDD-B062-077BAB9C7133}"/>
          </ac:spMkLst>
        </pc:spChg>
        <pc:spChg chg="add del">
          <ac:chgData name="Hams, Timothy" userId="63cc84a1-a584-407e-adc8-247487a56b2a" providerId="ADAL" clId="{E54A86AF-234F-4CFD-B5E9-E77AAC9373E9}" dt="2020-07-24T17:29:59.611" v="72"/>
          <ac:spMkLst>
            <pc:docMk/>
            <pc:sldMk cId="1188272401" sldId="275"/>
            <ac:spMk id="19" creationId="{251BB4E6-C169-431D-9D53-2BBEBFFD1562}"/>
          </ac:spMkLst>
        </pc:spChg>
        <pc:spChg chg="add del">
          <ac:chgData name="Hams, Timothy" userId="63cc84a1-a584-407e-adc8-247487a56b2a" providerId="ADAL" clId="{E54A86AF-234F-4CFD-B5E9-E77AAC9373E9}" dt="2020-07-24T17:29:59.611" v="72"/>
          <ac:spMkLst>
            <pc:docMk/>
            <pc:sldMk cId="1188272401" sldId="275"/>
            <ac:spMk id="21" creationId="{5AFEC34A-0251-411C-A0C7-E1FB917E90B5}"/>
          </ac:spMkLst>
        </pc:spChg>
        <pc:spChg chg="add del">
          <ac:chgData name="Hams, Timothy" userId="63cc84a1-a584-407e-adc8-247487a56b2a" providerId="ADAL" clId="{E54A86AF-234F-4CFD-B5E9-E77AAC9373E9}" dt="2020-07-24T17:29:59.611" v="72"/>
          <ac:spMkLst>
            <pc:docMk/>
            <pc:sldMk cId="1188272401" sldId="275"/>
            <ac:spMk id="23" creationId="{89E9B1A9-F407-4A46-B721-26946A1A2CC8}"/>
          </ac:spMkLst>
        </pc:spChg>
        <pc:spChg chg="add del">
          <ac:chgData name="Hams, Timothy" userId="63cc84a1-a584-407e-adc8-247487a56b2a" providerId="ADAL" clId="{E54A86AF-234F-4CFD-B5E9-E77AAC9373E9}" dt="2020-07-24T17:29:59.611" v="72"/>
          <ac:spMkLst>
            <pc:docMk/>
            <pc:sldMk cId="1188272401" sldId="275"/>
            <ac:spMk id="25" creationId="{B81747D3-9737-4919-8850-65DBC9048B92}"/>
          </ac:spMkLst>
        </pc:spChg>
        <pc:picChg chg="del mod">
          <ac:chgData name="Hams, Timothy" userId="63cc84a1-a584-407e-adc8-247487a56b2a" providerId="ADAL" clId="{E54A86AF-234F-4CFD-B5E9-E77AAC9373E9}" dt="2020-07-24T17:58:17.507" v="185" actId="478"/>
          <ac:picMkLst>
            <pc:docMk/>
            <pc:sldMk cId="1188272401" sldId="275"/>
            <ac:picMk id="3" creationId="{7E953F9A-5A96-469B-B80E-5000D1B36BD9}"/>
          </ac:picMkLst>
        </pc:picChg>
        <pc:picChg chg="add mod">
          <ac:chgData name="Hams, Timothy" userId="63cc84a1-a584-407e-adc8-247487a56b2a" providerId="ADAL" clId="{E54A86AF-234F-4CFD-B5E9-E77AAC9373E9}" dt="2020-07-24T17:59:11.642" v="209" actId="1076"/>
          <ac:picMkLst>
            <pc:docMk/>
            <pc:sldMk cId="1188272401" sldId="275"/>
            <ac:picMk id="7" creationId="{C82637D6-6E29-422E-A243-DF0EBCFD34A4}"/>
          </ac:picMkLst>
        </pc:picChg>
        <pc:picChg chg="mod">
          <ac:chgData name="Hams, Timothy" userId="63cc84a1-a584-407e-adc8-247487a56b2a" providerId="ADAL" clId="{E54A86AF-234F-4CFD-B5E9-E77AAC9373E9}" dt="2020-07-24T17:50:30.114" v="138" actId="1076"/>
          <ac:picMkLst>
            <pc:docMk/>
            <pc:sldMk cId="1188272401" sldId="275"/>
            <ac:picMk id="14" creationId="{7182BCFE-C841-41CB-A722-2D446A681069}"/>
          </ac:picMkLst>
        </pc:picChg>
        <pc:picChg chg="add del">
          <ac:chgData name="Hams, Timothy" userId="63cc84a1-a584-407e-adc8-247487a56b2a" providerId="ADAL" clId="{E54A86AF-234F-4CFD-B5E9-E77AAC9373E9}" dt="2020-07-24T17:29:59.611" v="72"/>
          <ac:picMkLst>
            <pc:docMk/>
            <pc:sldMk cId="1188272401" sldId="275"/>
            <ac:picMk id="17" creationId="{6CFD523C-CC0D-41EB-B7F7-C615B5715FEB}"/>
          </ac:picMkLst>
        </pc:picChg>
        <pc:picChg chg="del">
          <ac:chgData name="Hams, Timothy" userId="63cc84a1-a584-407e-adc8-247487a56b2a" providerId="ADAL" clId="{E54A86AF-234F-4CFD-B5E9-E77AAC9373E9}" dt="2020-07-24T17:48:45.109" v="125" actId="478"/>
          <ac:picMkLst>
            <pc:docMk/>
            <pc:sldMk cId="1188272401" sldId="275"/>
            <ac:picMk id="18" creationId="{F7C214D9-9FAF-4BC7-A639-99E9F30B8945}"/>
          </ac:picMkLst>
        </pc:picChg>
      </pc:sldChg>
      <pc:sldChg chg="addSp delSp modSp del delDesignElem">
        <pc:chgData name="Hams, Timothy" userId="63cc84a1-a584-407e-adc8-247487a56b2a" providerId="ADAL" clId="{E54A86AF-234F-4CFD-B5E9-E77AAC9373E9}" dt="2020-07-24T18:49:49.572" v="271" actId="2696"/>
        <pc:sldMkLst>
          <pc:docMk/>
          <pc:sldMk cId="3270971611" sldId="276"/>
        </pc:sldMkLst>
        <pc:spChg chg="add del mod">
          <ac:chgData name="Hams, Timothy" userId="63cc84a1-a584-407e-adc8-247487a56b2a" providerId="ADAL" clId="{E54A86AF-234F-4CFD-B5E9-E77AAC9373E9}" dt="2020-07-24T17:51:48.307" v="144" actId="478"/>
          <ac:spMkLst>
            <pc:docMk/>
            <pc:sldMk cId="3270971611" sldId="276"/>
            <ac:spMk id="2" creationId="{894F7BC6-B705-405F-B23D-93A4C3E9ABFA}"/>
          </ac:spMkLst>
        </pc:spChg>
        <pc:spChg chg="mod">
          <ac:chgData name="Hams, Timothy" userId="63cc84a1-a584-407e-adc8-247487a56b2a" providerId="ADAL" clId="{E54A86AF-234F-4CFD-B5E9-E77AAC9373E9}" dt="2020-07-24T18:04:11.225" v="245" actId="1076"/>
          <ac:spMkLst>
            <pc:docMk/>
            <pc:sldMk cId="3270971611" sldId="276"/>
            <ac:spMk id="3" creationId="{475B5A45-01DB-4757-8208-618B1A34A076}"/>
          </ac:spMkLst>
        </pc:spChg>
        <pc:spChg chg="add del mod">
          <ac:chgData name="Hams, Timothy" userId="63cc84a1-a584-407e-adc8-247487a56b2a" providerId="ADAL" clId="{E54A86AF-234F-4CFD-B5E9-E77AAC9373E9}" dt="2020-07-24T17:51:44.692" v="143" actId="478"/>
          <ac:spMkLst>
            <pc:docMk/>
            <pc:sldMk cId="3270971611" sldId="276"/>
            <ac:spMk id="6" creationId="{B0FA0CC5-DBB9-4806-9279-749E3ADD092A}"/>
          </ac:spMkLst>
        </pc:spChg>
        <pc:spChg chg="add del">
          <ac:chgData name="Hams, Timothy" userId="63cc84a1-a584-407e-adc8-247487a56b2a" providerId="ADAL" clId="{E54A86AF-234F-4CFD-B5E9-E77AAC9373E9}" dt="2020-07-24T17:29:59.611" v="72"/>
          <ac:spMkLst>
            <pc:docMk/>
            <pc:sldMk cId="3270971611" sldId="276"/>
            <ac:spMk id="24" creationId="{AFA67CD3-AB4E-4A7A-BEB8-53C445D8C44E}"/>
          </ac:spMkLst>
        </pc:spChg>
        <pc:spChg chg="add del">
          <ac:chgData name="Hams, Timothy" userId="63cc84a1-a584-407e-adc8-247487a56b2a" providerId="ADAL" clId="{E54A86AF-234F-4CFD-B5E9-E77AAC9373E9}" dt="2020-07-24T17:29:59.611" v="72"/>
          <ac:spMkLst>
            <pc:docMk/>
            <pc:sldMk cId="3270971611" sldId="276"/>
            <ac:spMk id="28" creationId="{339C8D78-A644-462F-B674-F440635E5353}"/>
          </ac:spMkLst>
        </pc:spChg>
        <pc:picChg chg="add del">
          <ac:chgData name="Hams, Timothy" userId="63cc84a1-a584-407e-adc8-247487a56b2a" providerId="ADAL" clId="{E54A86AF-234F-4CFD-B5E9-E77AAC9373E9}" dt="2020-07-24T17:29:59.611" v="72"/>
          <ac:picMkLst>
            <pc:docMk/>
            <pc:sldMk cId="3270971611" sldId="276"/>
            <ac:picMk id="26" creationId="{07CF545F-9C2E-4446-97CD-AD92990C2B68}"/>
          </ac:picMkLst>
        </pc:picChg>
      </pc:sldChg>
      <pc:sldChg chg="addSp delSp modSp ord delDesignElem">
        <pc:chgData name="Hams, Timothy" userId="63cc84a1-a584-407e-adc8-247487a56b2a" providerId="ADAL" clId="{E54A86AF-234F-4CFD-B5E9-E77AAC9373E9}" dt="2020-07-24T18:56:55.020" v="311" actId="207"/>
        <pc:sldMkLst>
          <pc:docMk/>
          <pc:sldMk cId="1077538690" sldId="277"/>
        </pc:sldMkLst>
        <pc:spChg chg="add del mod">
          <ac:chgData name="Hams, Timothy" userId="63cc84a1-a584-407e-adc8-247487a56b2a" providerId="ADAL" clId="{E54A86AF-234F-4CFD-B5E9-E77AAC9373E9}" dt="2020-07-24T18:48:09.200" v="264" actId="478"/>
          <ac:spMkLst>
            <pc:docMk/>
            <pc:sldMk cId="1077538690" sldId="277"/>
            <ac:spMk id="2" creationId="{C94AA00E-3780-4BBD-A03D-70DFE0A29C80}"/>
          </ac:spMkLst>
        </pc:spChg>
        <pc:spChg chg="mod">
          <ac:chgData name="Hams, Timothy" userId="63cc84a1-a584-407e-adc8-247487a56b2a" providerId="ADAL" clId="{E54A86AF-234F-4CFD-B5E9-E77AAC9373E9}" dt="2020-07-24T18:56:55.020" v="311" actId="207"/>
          <ac:spMkLst>
            <pc:docMk/>
            <pc:sldMk cId="1077538690" sldId="277"/>
            <ac:spMk id="3" creationId="{475B5A45-01DB-4757-8208-618B1A34A076}"/>
          </ac:spMkLst>
        </pc:spChg>
        <pc:spChg chg="add del mod">
          <ac:chgData name="Hams, Timothy" userId="63cc84a1-a584-407e-adc8-247487a56b2a" providerId="ADAL" clId="{E54A86AF-234F-4CFD-B5E9-E77AAC9373E9}" dt="2020-07-24T18:48:11.632" v="265" actId="478"/>
          <ac:spMkLst>
            <pc:docMk/>
            <pc:sldMk cId="1077538690" sldId="277"/>
            <ac:spMk id="4" creationId="{FB32E993-35A4-4ACD-8C05-A9072EECCBE6}"/>
          </ac:spMkLst>
        </pc:spChg>
        <pc:spChg chg="add del">
          <ac:chgData name="Hams, Timothy" userId="63cc84a1-a584-407e-adc8-247487a56b2a" providerId="ADAL" clId="{E54A86AF-234F-4CFD-B5E9-E77AAC9373E9}" dt="2020-07-24T17:29:59.611" v="72"/>
          <ac:spMkLst>
            <pc:docMk/>
            <pc:sldMk cId="1077538690" sldId="277"/>
            <ac:spMk id="24" creationId="{AFA67CD3-AB4E-4A7A-BEB8-53C445D8C44E}"/>
          </ac:spMkLst>
        </pc:spChg>
        <pc:spChg chg="add del">
          <ac:chgData name="Hams, Timothy" userId="63cc84a1-a584-407e-adc8-247487a56b2a" providerId="ADAL" clId="{E54A86AF-234F-4CFD-B5E9-E77AAC9373E9}" dt="2020-07-24T17:29:59.611" v="72"/>
          <ac:spMkLst>
            <pc:docMk/>
            <pc:sldMk cId="1077538690" sldId="277"/>
            <ac:spMk id="28" creationId="{339C8D78-A644-462F-B674-F440635E5353}"/>
          </ac:spMkLst>
        </pc:spChg>
        <pc:picChg chg="mod">
          <ac:chgData name="Hams, Timothy" userId="63cc84a1-a584-407e-adc8-247487a56b2a" providerId="ADAL" clId="{E54A86AF-234F-4CFD-B5E9-E77AAC9373E9}" dt="2020-07-24T18:52:28.879" v="287" actId="1076"/>
          <ac:picMkLst>
            <pc:docMk/>
            <pc:sldMk cId="1077538690" sldId="277"/>
            <ac:picMk id="8" creationId="{25A9B14F-9FD0-457B-BFA2-92DE59D6DA0C}"/>
          </ac:picMkLst>
        </pc:picChg>
        <pc:picChg chg="add del mod">
          <ac:chgData name="Hams, Timothy" userId="63cc84a1-a584-407e-adc8-247487a56b2a" providerId="ADAL" clId="{E54A86AF-234F-4CFD-B5E9-E77AAC9373E9}" dt="2020-07-24T18:52:03.743" v="282" actId="478"/>
          <ac:picMkLst>
            <pc:docMk/>
            <pc:sldMk cId="1077538690" sldId="277"/>
            <ac:picMk id="10" creationId="{47C3CA4E-8ACA-4087-B271-2EF010573849}"/>
          </ac:picMkLst>
        </pc:picChg>
        <pc:picChg chg="add del">
          <ac:chgData name="Hams, Timothy" userId="63cc84a1-a584-407e-adc8-247487a56b2a" providerId="ADAL" clId="{E54A86AF-234F-4CFD-B5E9-E77AAC9373E9}" dt="2020-07-24T17:29:59.611" v="72"/>
          <ac:picMkLst>
            <pc:docMk/>
            <pc:sldMk cId="1077538690" sldId="277"/>
            <ac:picMk id="26" creationId="{07CF545F-9C2E-4446-97CD-AD92990C2B68}"/>
          </ac:picMkLst>
        </pc:picChg>
      </pc:sldChg>
      <pc:sldChg chg="addSp delSp modSp delDesignElem">
        <pc:chgData name="Hams, Timothy" userId="63cc84a1-a584-407e-adc8-247487a56b2a" providerId="ADAL" clId="{E54A86AF-234F-4CFD-B5E9-E77AAC9373E9}" dt="2020-07-24T19:09:14.751" v="423" actId="14100"/>
        <pc:sldMkLst>
          <pc:docMk/>
          <pc:sldMk cId="1984450710" sldId="279"/>
        </pc:sldMkLst>
        <pc:spChg chg="mod">
          <ac:chgData name="Hams, Timothy" userId="63cc84a1-a584-407e-adc8-247487a56b2a" providerId="ADAL" clId="{E54A86AF-234F-4CFD-B5E9-E77AAC9373E9}" dt="2020-07-24T18:57:14.598" v="315" actId="207"/>
          <ac:spMkLst>
            <pc:docMk/>
            <pc:sldMk cId="1984450710" sldId="279"/>
            <ac:spMk id="2" creationId="{FC794EDD-5D13-43CB-B2CD-AA29438E52F9}"/>
          </ac:spMkLst>
        </pc:spChg>
        <pc:spChg chg="mod">
          <ac:chgData name="Hams, Timothy" userId="63cc84a1-a584-407e-adc8-247487a56b2a" providerId="ADAL" clId="{E54A86AF-234F-4CFD-B5E9-E77AAC9373E9}" dt="2020-07-24T19:09:14.751" v="423" actId="14100"/>
          <ac:spMkLst>
            <pc:docMk/>
            <pc:sldMk cId="1984450710" sldId="279"/>
            <ac:spMk id="3" creationId="{80A3707F-C021-42DB-9B0B-911E106C6680}"/>
          </ac:spMkLst>
        </pc:spChg>
        <pc:spChg chg="mod">
          <ac:chgData name="Hams, Timothy" userId="63cc84a1-a584-407e-adc8-247487a56b2a" providerId="ADAL" clId="{E54A86AF-234F-4CFD-B5E9-E77AAC9373E9}" dt="2020-07-24T18:54:32.767" v="306" actId="14100"/>
          <ac:spMkLst>
            <pc:docMk/>
            <pc:sldMk cId="1984450710" sldId="279"/>
            <ac:spMk id="4" creationId="{E3EB9FA6-6A18-4078-9753-A2EF74D5C191}"/>
          </ac:spMkLst>
        </pc:spChg>
        <pc:spChg chg="add del mod">
          <ac:chgData name="Hams, Timothy" userId="63cc84a1-a584-407e-adc8-247487a56b2a" providerId="ADAL" clId="{E54A86AF-234F-4CFD-B5E9-E77AAC9373E9}" dt="2020-07-24T18:53:21.615" v="295" actId="478"/>
          <ac:spMkLst>
            <pc:docMk/>
            <pc:sldMk cId="1984450710" sldId="279"/>
            <ac:spMk id="5" creationId="{6C68BE42-E83C-42A9-9FE0-DC8504C90156}"/>
          </ac:spMkLst>
        </pc:spChg>
        <pc:spChg chg="add del">
          <ac:chgData name="Hams, Timothy" userId="63cc84a1-a584-407e-adc8-247487a56b2a" providerId="ADAL" clId="{E54A86AF-234F-4CFD-B5E9-E77AAC9373E9}" dt="2020-07-24T17:29:59.611" v="72"/>
          <ac:spMkLst>
            <pc:docMk/>
            <pc:sldMk cId="1984450710" sldId="279"/>
            <ac:spMk id="15" creationId="{4D834D36-D981-4EDD-B062-077BAB9C7133}"/>
          </ac:spMkLst>
        </pc:spChg>
        <pc:spChg chg="add del">
          <ac:chgData name="Hams, Timothy" userId="63cc84a1-a584-407e-adc8-247487a56b2a" providerId="ADAL" clId="{E54A86AF-234F-4CFD-B5E9-E77AAC9373E9}" dt="2020-07-24T17:29:59.611" v="72"/>
          <ac:spMkLst>
            <pc:docMk/>
            <pc:sldMk cId="1984450710" sldId="279"/>
            <ac:spMk id="19" creationId="{251BB4E6-C169-431D-9D53-2BBEBFFD1562}"/>
          </ac:spMkLst>
        </pc:spChg>
        <pc:spChg chg="add del">
          <ac:chgData name="Hams, Timothy" userId="63cc84a1-a584-407e-adc8-247487a56b2a" providerId="ADAL" clId="{E54A86AF-234F-4CFD-B5E9-E77AAC9373E9}" dt="2020-07-24T17:29:59.611" v="72"/>
          <ac:spMkLst>
            <pc:docMk/>
            <pc:sldMk cId="1984450710" sldId="279"/>
            <ac:spMk id="21" creationId="{5AFEC34A-0251-411C-A0C7-E1FB917E90B5}"/>
          </ac:spMkLst>
        </pc:spChg>
        <pc:spChg chg="add del">
          <ac:chgData name="Hams, Timothy" userId="63cc84a1-a584-407e-adc8-247487a56b2a" providerId="ADAL" clId="{E54A86AF-234F-4CFD-B5E9-E77AAC9373E9}" dt="2020-07-24T17:29:59.611" v="72"/>
          <ac:spMkLst>
            <pc:docMk/>
            <pc:sldMk cId="1984450710" sldId="279"/>
            <ac:spMk id="23" creationId="{89E9B1A9-F407-4A46-B721-26946A1A2CC8}"/>
          </ac:spMkLst>
        </pc:spChg>
        <pc:spChg chg="add del">
          <ac:chgData name="Hams, Timothy" userId="63cc84a1-a584-407e-adc8-247487a56b2a" providerId="ADAL" clId="{E54A86AF-234F-4CFD-B5E9-E77AAC9373E9}" dt="2020-07-24T17:29:59.611" v="72"/>
          <ac:spMkLst>
            <pc:docMk/>
            <pc:sldMk cId="1984450710" sldId="279"/>
            <ac:spMk id="25" creationId="{B81747D3-9737-4919-8850-65DBC9048B92}"/>
          </ac:spMkLst>
        </pc:spChg>
        <pc:picChg chg="mod">
          <ac:chgData name="Hams, Timothy" userId="63cc84a1-a584-407e-adc8-247487a56b2a" providerId="ADAL" clId="{E54A86AF-234F-4CFD-B5E9-E77AAC9373E9}" dt="2020-07-24T18:54:16.438" v="304" actId="1076"/>
          <ac:picMkLst>
            <pc:docMk/>
            <pc:sldMk cId="1984450710" sldId="279"/>
            <ac:picMk id="7" creationId="{2C10F899-05CC-4E79-932E-094A5DD152E4}"/>
          </ac:picMkLst>
        </pc:picChg>
        <pc:picChg chg="mod">
          <ac:chgData name="Hams, Timothy" userId="63cc84a1-a584-407e-adc8-247487a56b2a" providerId="ADAL" clId="{E54A86AF-234F-4CFD-B5E9-E77AAC9373E9}" dt="2020-07-24T18:53:57.209" v="300" actId="1076"/>
          <ac:picMkLst>
            <pc:docMk/>
            <pc:sldMk cId="1984450710" sldId="279"/>
            <ac:picMk id="10" creationId="{7AAFEBB4-FE3E-4595-843C-9EF2D7989DA3}"/>
          </ac:picMkLst>
        </pc:picChg>
        <pc:picChg chg="add del">
          <ac:chgData name="Hams, Timothy" userId="63cc84a1-a584-407e-adc8-247487a56b2a" providerId="ADAL" clId="{E54A86AF-234F-4CFD-B5E9-E77AAC9373E9}" dt="2020-07-24T17:29:59.611" v="72"/>
          <ac:picMkLst>
            <pc:docMk/>
            <pc:sldMk cId="1984450710" sldId="279"/>
            <ac:picMk id="17" creationId="{6CFD523C-CC0D-41EB-B7F7-C615B5715FEB}"/>
          </ac:picMkLst>
        </pc:picChg>
      </pc:sldChg>
      <pc:sldChg chg="addSp delSp modSp delDesignElem">
        <pc:chgData name="Hams, Timothy" userId="63cc84a1-a584-407e-adc8-247487a56b2a" providerId="ADAL" clId="{E54A86AF-234F-4CFD-B5E9-E77AAC9373E9}" dt="2020-07-24T18:58:45.246" v="325" actId="1076"/>
        <pc:sldMkLst>
          <pc:docMk/>
          <pc:sldMk cId="220567357" sldId="280"/>
        </pc:sldMkLst>
        <pc:spChg chg="mod">
          <ac:chgData name="Hams, Timothy" userId="63cc84a1-a584-407e-adc8-247487a56b2a" providerId="ADAL" clId="{E54A86AF-234F-4CFD-B5E9-E77AAC9373E9}" dt="2020-07-24T18:58:32.358" v="323" actId="1076"/>
          <ac:spMkLst>
            <pc:docMk/>
            <pc:sldMk cId="220567357" sldId="280"/>
            <ac:spMk id="2" creationId="{AD84E1BE-C8D5-46A0-B837-C85841FB0EED}"/>
          </ac:spMkLst>
        </pc:spChg>
        <pc:spChg chg="add del mod">
          <ac:chgData name="Hams, Timothy" userId="63cc84a1-a584-407e-adc8-247487a56b2a" providerId="ADAL" clId="{E54A86AF-234F-4CFD-B5E9-E77AAC9373E9}" dt="2020-07-24T18:57:47.280" v="316" actId="478"/>
          <ac:spMkLst>
            <pc:docMk/>
            <pc:sldMk cId="220567357" sldId="280"/>
            <ac:spMk id="4" creationId="{1FADE8E9-3C99-4AA9-8631-89C7B02E693C}"/>
          </ac:spMkLst>
        </pc:spChg>
        <pc:spChg chg="mod">
          <ac:chgData name="Hams, Timothy" userId="63cc84a1-a584-407e-adc8-247487a56b2a" providerId="ADAL" clId="{E54A86AF-234F-4CFD-B5E9-E77AAC9373E9}" dt="2020-07-24T18:58:45.246" v="325" actId="1076"/>
          <ac:spMkLst>
            <pc:docMk/>
            <pc:sldMk cId="220567357" sldId="280"/>
            <ac:spMk id="6" creationId="{7B27AD65-25EC-4CB6-8343-7F036400F74F}"/>
          </ac:spMkLst>
        </pc:spChg>
        <pc:spChg chg="add del mod">
          <ac:chgData name="Hams, Timothy" userId="63cc84a1-a584-407e-adc8-247487a56b2a" providerId="ADAL" clId="{E54A86AF-234F-4CFD-B5E9-E77AAC9373E9}" dt="2020-07-24T18:57:48.655" v="317" actId="478"/>
          <ac:spMkLst>
            <pc:docMk/>
            <pc:sldMk cId="220567357" sldId="280"/>
            <ac:spMk id="7" creationId="{58B54C52-8EB0-46FD-B24B-303C7220FC2C}"/>
          </ac:spMkLst>
        </pc:spChg>
        <pc:spChg chg="add del">
          <ac:chgData name="Hams, Timothy" userId="63cc84a1-a584-407e-adc8-247487a56b2a" providerId="ADAL" clId="{E54A86AF-234F-4CFD-B5E9-E77AAC9373E9}" dt="2020-07-24T17:29:59.611" v="72"/>
          <ac:spMkLst>
            <pc:docMk/>
            <pc:sldMk cId="220567357" sldId="280"/>
            <ac:spMk id="24" creationId="{AFA67CD3-AB4E-4A7A-BEB8-53C445D8C44E}"/>
          </ac:spMkLst>
        </pc:spChg>
        <pc:spChg chg="add del">
          <ac:chgData name="Hams, Timothy" userId="63cc84a1-a584-407e-adc8-247487a56b2a" providerId="ADAL" clId="{E54A86AF-234F-4CFD-B5E9-E77AAC9373E9}" dt="2020-07-24T17:29:59.611" v="72"/>
          <ac:spMkLst>
            <pc:docMk/>
            <pc:sldMk cId="220567357" sldId="280"/>
            <ac:spMk id="28" creationId="{339C8D78-A644-462F-B674-F440635E5353}"/>
          </ac:spMkLst>
        </pc:spChg>
        <pc:picChg chg="add del">
          <ac:chgData name="Hams, Timothy" userId="63cc84a1-a584-407e-adc8-247487a56b2a" providerId="ADAL" clId="{E54A86AF-234F-4CFD-B5E9-E77AAC9373E9}" dt="2020-07-24T17:29:59.611" v="72"/>
          <ac:picMkLst>
            <pc:docMk/>
            <pc:sldMk cId="220567357" sldId="280"/>
            <ac:picMk id="26" creationId="{07CF545F-9C2E-4446-97CD-AD92990C2B68}"/>
          </ac:picMkLst>
        </pc:picChg>
      </pc:sldChg>
      <pc:sldMasterChg chg="addSp">
        <pc:chgData name="Hams, Timothy" userId="63cc84a1-a584-407e-adc8-247487a56b2a" providerId="ADAL" clId="{E54A86AF-234F-4CFD-B5E9-E77AAC9373E9}" dt="2020-07-24T17:29:26.219" v="58"/>
        <pc:sldMasterMkLst>
          <pc:docMk/>
          <pc:sldMasterMk cId="285028235" sldId="2147483657"/>
        </pc:sldMasterMkLst>
        <pc:picChg chg="add">
          <ac:chgData name="Hams, Timothy" userId="63cc84a1-a584-407e-adc8-247487a56b2a" providerId="ADAL" clId="{E54A86AF-234F-4CFD-B5E9-E77AAC9373E9}" dt="2020-07-24T17:29:26.219" v="58"/>
          <ac:picMkLst>
            <pc:docMk/>
            <pc:sldMasterMk cId="285028235" sldId="2147483657"/>
            <ac:picMk id="7" creationId="{7307A2D2-A480-4B55-B906-F3B5E9AAA5CF}"/>
          </ac:picMkLst>
        </pc:picChg>
      </pc:sldMasterChg>
      <pc:sldMasterChg chg="addSp">
        <pc:chgData name="Hams, Timothy" userId="63cc84a1-a584-407e-adc8-247487a56b2a" providerId="ADAL" clId="{E54A86AF-234F-4CFD-B5E9-E77AAC9373E9}" dt="2020-07-24T17:22:54.757" v="21"/>
        <pc:sldMasterMkLst>
          <pc:docMk/>
          <pc:sldMasterMk cId="1231807902" sldId="2147483657"/>
        </pc:sldMasterMkLst>
        <pc:picChg chg="add">
          <ac:chgData name="Hams, Timothy" userId="63cc84a1-a584-407e-adc8-247487a56b2a" providerId="ADAL" clId="{E54A86AF-234F-4CFD-B5E9-E77AAC9373E9}" dt="2020-07-24T17:22:54.757" v="21"/>
          <ac:picMkLst>
            <pc:docMk/>
            <pc:sldMasterMk cId="1231807902" sldId="2147483657"/>
            <ac:picMk id="7" creationId="{E146AD0C-254B-46FC-A9CB-4A0AAC51D272}"/>
          </ac:picMkLst>
        </pc:picChg>
      </pc:sldMasterChg>
      <pc:sldMasterChg chg="addSp">
        <pc:chgData name="Hams, Timothy" userId="63cc84a1-a584-407e-adc8-247487a56b2a" providerId="ADAL" clId="{E54A86AF-234F-4CFD-B5E9-E77AAC9373E9}" dt="2020-07-24T17:22:20.202" v="17"/>
        <pc:sldMasterMkLst>
          <pc:docMk/>
          <pc:sldMasterMk cId="1368010342" sldId="2147483657"/>
        </pc:sldMasterMkLst>
        <pc:picChg chg="add">
          <ac:chgData name="Hams, Timothy" userId="63cc84a1-a584-407e-adc8-247487a56b2a" providerId="ADAL" clId="{E54A86AF-234F-4CFD-B5E9-E77AAC9373E9}" dt="2020-07-24T17:22:20.202" v="17"/>
          <ac:picMkLst>
            <pc:docMk/>
            <pc:sldMasterMk cId="1368010342" sldId="2147483657"/>
            <ac:picMk id="7" creationId="{B89C5CC0-62A2-4031-8A16-A8A903F9A91D}"/>
          </ac:picMkLst>
        </pc:picChg>
      </pc:sldMasterChg>
      <pc:sldMasterChg chg="addSp">
        <pc:chgData name="Hams, Timothy" userId="63cc84a1-a584-407e-adc8-247487a56b2a" providerId="ADAL" clId="{E54A86AF-234F-4CFD-B5E9-E77AAC9373E9}" dt="2020-07-24T17:22:00.711" v="13"/>
        <pc:sldMasterMkLst>
          <pc:docMk/>
          <pc:sldMasterMk cId="1807117832" sldId="2147483657"/>
        </pc:sldMasterMkLst>
        <pc:picChg chg="add">
          <ac:chgData name="Hams, Timothy" userId="63cc84a1-a584-407e-adc8-247487a56b2a" providerId="ADAL" clId="{E54A86AF-234F-4CFD-B5E9-E77AAC9373E9}" dt="2020-07-24T17:22:00.711" v="13"/>
          <ac:picMkLst>
            <pc:docMk/>
            <pc:sldMasterMk cId="1807117832" sldId="2147483657"/>
            <ac:picMk id="7" creationId="{0C30760C-A02B-4340-BC70-43EDB6E8F8C0}"/>
          </ac:picMkLst>
        </pc:picChg>
      </pc:sldMasterChg>
      <pc:sldMasterChg chg="addSp">
        <pc:chgData name="Hams, Timothy" userId="63cc84a1-a584-407e-adc8-247487a56b2a" providerId="ADAL" clId="{E54A86AF-234F-4CFD-B5E9-E77AAC9373E9}" dt="2020-07-24T17:29:59.611" v="72"/>
        <pc:sldMasterMkLst>
          <pc:docMk/>
          <pc:sldMasterMk cId="2025992951" sldId="2147483657"/>
        </pc:sldMasterMkLst>
        <pc:picChg chg="add">
          <ac:chgData name="Hams, Timothy" userId="63cc84a1-a584-407e-adc8-247487a56b2a" providerId="ADAL" clId="{E54A86AF-234F-4CFD-B5E9-E77AAC9373E9}" dt="2020-07-24T17:29:59.611" v="72"/>
          <ac:picMkLst>
            <pc:docMk/>
            <pc:sldMasterMk cId="2025992951" sldId="2147483657"/>
            <ac:picMk id="7" creationId="{D0F32F18-EB0F-4A24-9958-5A4E04D8103C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F20F5F-04B2-4A70-94DD-EC8C95CA0F8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307688A-D0DD-49B5-A6B6-33AC3954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17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7688A-D0DD-49B5-A6B6-33AC3954C4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58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F3A0-7490-1448-BD4D-0ECF3CDF0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84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F3A0-7490-1448-BD4D-0ECF3CDF0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55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F3A0-7490-1448-BD4D-0ECF3CDF0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96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B215585-CDF8-6945-902E-45C2F7BFF50A}"/>
              </a:ext>
            </a:extLst>
          </p:cNvPr>
          <p:cNvSpPr/>
          <p:nvPr/>
        </p:nvSpPr>
        <p:spPr>
          <a:xfrm rot="10800000">
            <a:off x="-10217" y="0"/>
            <a:ext cx="12202211" cy="5339286"/>
          </a:xfrm>
          <a:prstGeom prst="rect">
            <a:avLst/>
          </a:prstGeom>
          <a:solidFill>
            <a:srgbClr val="2632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F9DF50-EA59-6F4A-B788-9BCF31751A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3010" y="1003405"/>
            <a:ext cx="4032712" cy="1617415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defRPr sz="2800" b="1" i="0" spc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Presentation Title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46479-E824-7A45-9117-46CB96CBB8D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86159" y="2801655"/>
            <a:ext cx="5837483" cy="127162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</a:t>
            </a:r>
            <a:r>
              <a:rPr lang="en-US" dirty="0" err="1"/>
              <a:t>subheader</a:t>
            </a:r>
            <a:r>
              <a:rPr lang="en-US" dirty="0"/>
              <a:t> text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902DC3-8BC7-1348-9218-BDEFEBAC8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3010" y="5624336"/>
            <a:ext cx="2656148" cy="118530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19CBF22-201C-6C42-9C30-C18F6557C29E}"/>
              </a:ext>
            </a:extLst>
          </p:cNvPr>
          <p:cNvSpPr/>
          <p:nvPr/>
        </p:nvSpPr>
        <p:spPr>
          <a:xfrm>
            <a:off x="-22317" y="5339286"/>
            <a:ext cx="12226416" cy="1554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51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0">
          <p15:clr>
            <a:srgbClr val="FBAE40"/>
          </p15:clr>
        </p15:guide>
        <p15:guide id="2" pos="79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9DF50-EA59-6F4A-B788-9BCF31751A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3010" y="1003405"/>
            <a:ext cx="4032712" cy="1617415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defRPr sz="2800" b="1" i="0" spc="0">
                <a:solidFill>
                  <a:srgbClr val="26328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Presentation Title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46479-E824-7A45-9117-46CB96CBB8D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86159" y="2801655"/>
            <a:ext cx="5837483" cy="127162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</a:t>
            </a:r>
            <a:r>
              <a:rPr lang="en-US" dirty="0" err="1"/>
              <a:t>subheader</a:t>
            </a:r>
            <a:r>
              <a:rPr lang="en-US" dirty="0"/>
              <a:t> text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902DC3-8BC7-1348-9218-BDEFEBAC8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3010" y="5624336"/>
            <a:ext cx="2656148" cy="118530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19CBF22-201C-6C42-9C30-C18F6557C29E}"/>
              </a:ext>
            </a:extLst>
          </p:cNvPr>
          <p:cNvSpPr/>
          <p:nvPr/>
        </p:nvSpPr>
        <p:spPr>
          <a:xfrm>
            <a:off x="-22317" y="5339286"/>
            <a:ext cx="12226416" cy="1554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963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0">
          <p15:clr>
            <a:srgbClr val="FBAE40"/>
          </p15:clr>
        </p15:guide>
        <p15:guide id="2" pos="79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B215585-CDF8-6945-902E-45C2F7BFF50A}"/>
              </a:ext>
            </a:extLst>
          </p:cNvPr>
          <p:cNvSpPr/>
          <p:nvPr/>
        </p:nvSpPr>
        <p:spPr>
          <a:xfrm rot="10800000">
            <a:off x="-10217" y="0"/>
            <a:ext cx="12202211" cy="5339286"/>
          </a:xfrm>
          <a:prstGeom prst="rect">
            <a:avLst/>
          </a:prstGeom>
          <a:solidFill>
            <a:srgbClr val="2632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902DC3-8BC7-1348-9218-BDEFEBAC8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593" y="5624336"/>
            <a:ext cx="2656148" cy="118530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19CBF22-201C-6C42-9C30-C18F6557C29E}"/>
              </a:ext>
            </a:extLst>
          </p:cNvPr>
          <p:cNvSpPr/>
          <p:nvPr/>
        </p:nvSpPr>
        <p:spPr>
          <a:xfrm>
            <a:off x="-22317" y="5339286"/>
            <a:ext cx="12226416" cy="1554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34A4BAA-36BE-F242-B88B-E735A6189ACF}"/>
              </a:ext>
            </a:extLst>
          </p:cNvPr>
          <p:cNvSpPr txBox="1">
            <a:spLocks/>
          </p:cNvSpPr>
          <p:nvPr/>
        </p:nvSpPr>
        <p:spPr>
          <a:xfrm>
            <a:off x="838200" y="176924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534888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2902DC3-8BC7-1348-9218-BDEFEBAC8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593" y="5624336"/>
            <a:ext cx="2656148" cy="118530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19CBF22-201C-6C42-9C30-C18F6557C29E}"/>
              </a:ext>
            </a:extLst>
          </p:cNvPr>
          <p:cNvSpPr/>
          <p:nvPr/>
        </p:nvSpPr>
        <p:spPr>
          <a:xfrm>
            <a:off x="-22317" y="5339286"/>
            <a:ext cx="12226416" cy="1554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34A4BAA-36BE-F242-B88B-E735A6189ACF}"/>
              </a:ext>
            </a:extLst>
          </p:cNvPr>
          <p:cNvSpPr txBox="1">
            <a:spLocks/>
          </p:cNvSpPr>
          <p:nvPr/>
        </p:nvSpPr>
        <p:spPr>
          <a:xfrm>
            <a:off x="838200" y="176924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>
                <a:solidFill>
                  <a:srgbClr val="263287"/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8132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F3A0-7490-1448-BD4D-0ECF3CDF0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7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619A82F6-52F0-5448-8FBD-D803B8AFF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75" y="6263750"/>
            <a:ext cx="498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263287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fld id="{B811F3A0-7490-1448-BD4D-0ECF3CDF0C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351381-F5B4-A745-B071-B83687DA4DB4}"/>
              </a:ext>
            </a:extLst>
          </p:cNvPr>
          <p:cNvSpPr/>
          <p:nvPr/>
        </p:nvSpPr>
        <p:spPr>
          <a:xfrm>
            <a:off x="-22224" y="-35287"/>
            <a:ext cx="12226416" cy="1554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2CF6EFF-1816-CD40-9ADC-53321CD9AE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5666" y="426230"/>
            <a:ext cx="8891461" cy="789736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2800" b="1" i="0" spc="30" baseline="0">
                <a:solidFill>
                  <a:srgbClr val="26328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Page Title Style</a:t>
            </a:r>
          </a:p>
        </p:txBody>
      </p:sp>
      <p:sp>
        <p:nvSpPr>
          <p:cNvPr id="9" name="Text Placeholder 69">
            <a:extLst>
              <a:ext uri="{FF2B5EF4-FFF2-40B4-BE49-F238E27FC236}">
                <a16:creationId xmlns:a16="http://schemas.microsoft.com/office/drawing/2014/main" id="{FD9BCF11-AAE0-DB48-9992-1F7210BCA3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36600" y="1496133"/>
            <a:ext cx="10193853" cy="390756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buClr>
                <a:srgbClr val="263287"/>
              </a:buClr>
              <a:defRPr sz="2000">
                <a:solidFill>
                  <a:srgbClr val="4E45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solidFill>
                  <a:srgbClr val="4E4540"/>
                </a:solidFill>
              </a:defRPr>
            </a:lvl2pPr>
            <a:lvl3pPr>
              <a:defRPr>
                <a:solidFill>
                  <a:srgbClr val="4E4540"/>
                </a:solidFill>
              </a:defRPr>
            </a:lvl3pPr>
            <a:lvl4pPr>
              <a:defRPr>
                <a:solidFill>
                  <a:srgbClr val="4E4540"/>
                </a:solidFill>
              </a:defRPr>
            </a:lvl4pPr>
            <a:lvl5pPr>
              <a:defRPr>
                <a:solidFill>
                  <a:srgbClr val="4E45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604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6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Break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D608F5F-51EF-7C47-828E-22A3C38959B9}"/>
              </a:ext>
            </a:extLst>
          </p:cNvPr>
          <p:cNvSpPr/>
          <p:nvPr/>
        </p:nvSpPr>
        <p:spPr>
          <a:xfrm>
            <a:off x="0" y="0"/>
            <a:ext cx="12192000" cy="5959929"/>
          </a:xfrm>
          <a:prstGeom prst="rect">
            <a:avLst/>
          </a:prstGeom>
          <a:solidFill>
            <a:srgbClr val="2632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263287"/>
              </a:highligh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9858"/>
            <a:ext cx="10515600" cy="1325563"/>
          </a:xfrm>
        </p:spPr>
        <p:txBody>
          <a:bodyPr/>
          <a:lstStyle>
            <a:lvl1pPr algn="ctr">
              <a:defRPr>
                <a:solidFill>
                  <a:srgbClr val="F1B02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1F3A0-7490-1448-BD4D-0ECF3CDF0C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43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Break -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D608F5F-51EF-7C47-828E-22A3C38959B9}"/>
              </a:ext>
            </a:extLst>
          </p:cNvPr>
          <p:cNvSpPr/>
          <p:nvPr/>
        </p:nvSpPr>
        <p:spPr>
          <a:xfrm>
            <a:off x="0" y="0"/>
            <a:ext cx="12192000" cy="5959929"/>
          </a:xfrm>
          <a:prstGeom prst="rect">
            <a:avLst/>
          </a:prstGeom>
          <a:solidFill>
            <a:srgbClr val="F1B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9858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1F3A0-7490-1448-BD4D-0ECF3CDF0C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33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619A82F6-52F0-5448-8FBD-D803B8AFF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75" y="6263750"/>
            <a:ext cx="498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rgbClr val="263287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fld id="{B811F3A0-7490-1448-BD4D-0ECF3CDF0C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58A630-A5C5-B14C-8889-6A397C59CC40}"/>
              </a:ext>
            </a:extLst>
          </p:cNvPr>
          <p:cNvSpPr/>
          <p:nvPr/>
        </p:nvSpPr>
        <p:spPr>
          <a:xfrm>
            <a:off x="-22224" y="-35287"/>
            <a:ext cx="12226416" cy="1554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30EB42B-2C61-6A47-9839-FD91DCA212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5666" y="426230"/>
            <a:ext cx="8891461" cy="789736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2800" b="1" i="0" spc="30" baseline="0">
                <a:solidFill>
                  <a:srgbClr val="26328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Page Title Style</a:t>
            </a:r>
          </a:p>
        </p:txBody>
      </p:sp>
      <p:sp>
        <p:nvSpPr>
          <p:cNvPr id="25" name="Text Placeholder 6">
            <a:extLst>
              <a:ext uri="{FF2B5EF4-FFF2-40B4-BE49-F238E27FC236}">
                <a16:creationId xmlns:a16="http://schemas.microsoft.com/office/drawing/2014/main" id="{57318049-EB44-0447-B9A8-2B5E990B301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73010" y="1559465"/>
            <a:ext cx="3079489" cy="890114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buNone/>
              <a:defRPr sz="2000" b="1">
                <a:solidFill>
                  <a:srgbClr val="4E45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98E20FE5-4CAD-5A41-BFA0-1246E7838AE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63071" y="1558054"/>
            <a:ext cx="3106022" cy="918928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buNone/>
              <a:defRPr lang="en-US" sz="2000" b="1" kern="1200" dirty="0">
                <a:solidFill>
                  <a:srgbClr val="4E45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5CB9"/>
              </a:buClr>
              <a:buSzPct val="120000"/>
              <a:buFont typeface="Arial" panose="020B0604020202020204" pitchFamily="34" charset="0"/>
              <a:buNone/>
            </a:pPr>
            <a:r>
              <a:rPr lang="en-US" dirty="0"/>
              <a:t>Header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A80157CC-C557-4C49-919B-4DF25FC9255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3010" y="2476983"/>
            <a:ext cx="3079489" cy="294986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200"/>
            </a:lvl3pPr>
            <a:lvl4pPr>
              <a:lnSpc>
                <a:spcPct val="100000"/>
              </a:lnSpc>
              <a:defRPr sz="1100"/>
            </a:lvl4pPr>
            <a:lvl5pPr>
              <a:lnSpc>
                <a:spcPct val="100000"/>
              </a:lnSpc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F1AEB4F5-B1EE-B347-96A6-79B055737D3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75738" y="2476983"/>
            <a:ext cx="3079489" cy="294986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200"/>
            </a:lvl3pPr>
            <a:lvl4pPr>
              <a:lnSpc>
                <a:spcPct val="100000"/>
              </a:lnSpc>
              <a:defRPr sz="1100"/>
            </a:lvl4pPr>
            <a:lvl5pPr>
              <a:lnSpc>
                <a:spcPct val="100000"/>
              </a:lnSpc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E9D3350A-7908-A34B-832D-3E68D708941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336700" y="2476983"/>
            <a:ext cx="3079489" cy="294986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200"/>
            </a:lvl3pPr>
            <a:lvl4pPr>
              <a:lnSpc>
                <a:spcPct val="100000"/>
              </a:lnSpc>
              <a:defRPr sz="1100"/>
            </a:lvl4pPr>
            <a:lvl5pPr>
              <a:lnSpc>
                <a:spcPct val="100000"/>
              </a:lnSpc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Text Placeholder 6">
            <a:extLst>
              <a:ext uri="{FF2B5EF4-FFF2-40B4-BE49-F238E27FC236}">
                <a16:creationId xmlns:a16="http://schemas.microsoft.com/office/drawing/2014/main" id="{DE189133-2CAE-BE43-81DC-56CE76BC456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40916" y="1580980"/>
            <a:ext cx="3079489" cy="890114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buNone/>
              <a:defRPr sz="2000" b="1">
                <a:solidFill>
                  <a:srgbClr val="4E45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8011887" y="1584960"/>
            <a:ext cx="0" cy="3823063"/>
          </a:xfrm>
          <a:prstGeom prst="line">
            <a:avLst/>
          </a:prstGeom>
          <a:ln w="25400" cap="rnd">
            <a:solidFill>
              <a:srgbClr val="2632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93180" y="1580606"/>
            <a:ext cx="0" cy="3823063"/>
          </a:xfrm>
          <a:prstGeom prst="line">
            <a:avLst/>
          </a:prstGeom>
          <a:ln w="25400" cap="rnd">
            <a:solidFill>
              <a:srgbClr val="2632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4701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619A82F6-52F0-5448-8FBD-D803B8AFF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75" y="6263750"/>
            <a:ext cx="498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263287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fld id="{B811F3A0-7490-1448-BD4D-0ECF3CDF0C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58A630-A5C5-B14C-8889-6A397C59CC40}"/>
              </a:ext>
            </a:extLst>
          </p:cNvPr>
          <p:cNvSpPr/>
          <p:nvPr/>
        </p:nvSpPr>
        <p:spPr>
          <a:xfrm>
            <a:off x="-22224" y="-35287"/>
            <a:ext cx="12226416" cy="1554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30EB42B-2C61-6A47-9839-FD91DCA212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5666" y="426230"/>
            <a:ext cx="8891461" cy="789736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2800" b="1" i="0" spc="30" baseline="0">
                <a:solidFill>
                  <a:srgbClr val="26328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Page Title Style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60BB54-FB1A-744A-89B1-ACAA06ABC1C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48425" y="1522034"/>
            <a:ext cx="3074990" cy="390831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200"/>
            </a:lvl3pPr>
            <a:lvl4pPr>
              <a:lnSpc>
                <a:spcPct val="100000"/>
              </a:lnSpc>
              <a:defRPr sz="1100"/>
            </a:lvl4pPr>
            <a:lvl5pPr>
              <a:lnSpc>
                <a:spcPct val="100000"/>
              </a:lnSpc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299F3BD8-F31E-1243-A72A-D31F0AAC6DE7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021308" y="1522413"/>
            <a:ext cx="6436667" cy="390842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454437" y="1580606"/>
            <a:ext cx="0" cy="3823063"/>
          </a:xfrm>
          <a:prstGeom prst="line">
            <a:avLst/>
          </a:prstGeom>
          <a:ln w="25400" cap="rnd">
            <a:solidFill>
              <a:srgbClr val="2632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1982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619A82F6-52F0-5448-8FBD-D803B8AFF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75" y="6263750"/>
            <a:ext cx="498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263287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fld id="{B811F3A0-7490-1448-BD4D-0ECF3CDF0C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58A630-A5C5-B14C-8889-6A397C59CC40}"/>
              </a:ext>
            </a:extLst>
          </p:cNvPr>
          <p:cNvSpPr/>
          <p:nvPr/>
        </p:nvSpPr>
        <p:spPr>
          <a:xfrm>
            <a:off x="-22224" y="-35287"/>
            <a:ext cx="12226416" cy="1554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30EB42B-2C61-6A47-9839-FD91DCA212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5666" y="426230"/>
            <a:ext cx="8891461" cy="789736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2800" b="1" i="0" spc="30" baseline="0">
                <a:solidFill>
                  <a:srgbClr val="26328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Page Title Style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60BB54-FB1A-744A-89B1-ACAA06ABC1C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48425" y="1522034"/>
            <a:ext cx="3074990" cy="390831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200"/>
            </a:lvl3pPr>
            <a:lvl4pPr>
              <a:lnSpc>
                <a:spcPct val="100000"/>
              </a:lnSpc>
              <a:defRPr sz="1100"/>
            </a:lvl4pPr>
            <a:lvl5pPr>
              <a:lnSpc>
                <a:spcPct val="100000"/>
              </a:lnSpc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6F3C6651-CD6F-3241-89BB-E6A7627AF289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5021308" y="1522034"/>
            <a:ext cx="6437267" cy="3908804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454437" y="1580606"/>
            <a:ext cx="0" cy="3823063"/>
          </a:xfrm>
          <a:prstGeom prst="line">
            <a:avLst/>
          </a:prstGeom>
          <a:ln w="25400" cap="rnd">
            <a:solidFill>
              <a:srgbClr val="2632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36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619A82F6-52F0-5448-8FBD-D803B8AFF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75" y="6263750"/>
            <a:ext cx="498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263287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fld id="{B811F3A0-7490-1448-BD4D-0ECF3CDF0C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58A630-A5C5-B14C-8889-6A397C59CC40}"/>
              </a:ext>
            </a:extLst>
          </p:cNvPr>
          <p:cNvSpPr/>
          <p:nvPr/>
        </p:nvSpPr>
        <p:spPr>
          <a:xfrm>
            <a:off x="-22224" y="-35287"/>
            <a:ext cx="12226416" cy="1554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30EB42B-2C61-6A47-9839-FD91DCA212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5666" y="426230"/>
            <a:ext cx="8891461" cy="789736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2800" b="1" i="0" spc="30" baseline="0">
                <a:solidFill>
                  <a:srgbClr val="26328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Page Title Style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60BB54-FB1A-744A-89B1-ACAA06ABC1C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48425" y="1522034"/>
            <a:ext cx="3074990" cy="390831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200"/>
            </a:lvl3pPr>
            <a:lvl4pPr>
              <a:lnSpc>
                <a:spcPct val="100000"/>
              </a:lnSpc>
              <a:defRPr sz="1100"/>
            </a:lvl4pPr>
            <a:lvl5pPr>
              <a:lnSpc>
                <a:spcPct val="100000"/>
              </a:lnSpc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454437" y="1580606"/>
            <a:ext cx="0" cy="3823063"/>
          </a:xfrm>
          <a:prstGeom prst="line">
            <a:avLst/>
          </a:prstGeom>
          <a:ln w="25400" cap="rnd">
            <a:solidFill>
              <a:srgbClr val="2632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A9ADEB-7E88-1245-98C0-DC5694096D0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986338" y="1522413"/>
            <a:ext cx="6437376" cy="3904487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9113014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7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56923" y="63858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811F3A0-7490-1448-BD4D-0ECF3CDF0C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88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4A75F15-9D49-254C-80F8-4394510F59FC}"/>
              </a:ext>
            </a:extLst>
          </p:cNvPr>
          <p:cNvSpPr/>
          <p:nvPr/>
        </p:nvSpPr>
        <p:spPr>
          <a:xfrm>
            <a:off x="-20422" y="-11575"/>
            <a:ext cx="12212422" cy="59667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dist="63500" dir="5400000" algn="t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E76F3D-E55D-4840-8E72-A785C515B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A01A2F-03F2-B149-9BB8-EE69B3DDC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69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DB53E-8B7C-F047-B036-638923AFAD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75" y="6263750"/>
            <a:ext cx="498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rgbClr val="263287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fld id="{F2A48FF8-00AE-0243-A6B1-4235FC2DCCB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E86B72-7903-E648-8268-3472977B021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89308" y="6134960"/>
            <a:ext cx="1549665" cy="5534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0F32F18-EB0F-4A24-9958-5A4E04D8103C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992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rgbClr val="263287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63287"/>
        </a:buClr>
        <a:buSzPct val="120000"/>
        <a:buFont typeface="Arial" panose="020B0604020202020204" pitchFamily="34" charset="0"/>
        <a:buChar char="•"/>
        <a:defRPr sz="2800" kern="1200">
          <a:solidFill>
            <a:srgbClr val="4E454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63287"/>
        </a:buClr>
        <a:buSzPct val="120000"/>
        <a:buFont typeface="Arial" panose="020B0604020202020204" pitchFamily="34" charset="0"/>
        <a:buChar char="•"/>
        <a:defRPr sz="2400" kern="1200">
          <a:solidFill>
            <a:srgbClr val="4E454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63287"/>
        </a:buClr>
        <a:buSzPct val="100000"/>
        <a:buFont typeface="Courier New" panose="02070309020205020404" pitchFamily="49" charset="0"/>
        <a:buChar char="o"/>
        <a:defRPr sz="2000" kern="1200">
          <a:solidFill>
            <a:srgbClr val="4E454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63287"/>
        </a:buClr>
        <a:buSzPct val="100000"/>
        <a:buFont typeface="Courier New" panose="02070309020205020404" pitchFamily="49" charset="0"/>
        <a:buChar char="o"/>
        <a:defRPr sz="1800" kern="1200">
          <a:solidFill>
            <a:srgbClr val="4E454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63287"/>
        </a:buClr>
        <a:buSzPct val="100000"/>
        <a:buFont typeface="Courier New" panose="02070309020205020404" pitchFamily="49" charset="0"/>
        <a:buChar char="o"/>
        <a:defRPr sz="1800" kern="1200">
          <a:solidFill>
            <a:srgbClr val="4E454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E76F3D-E55D-4840-8E72-A785C515B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A01A2F-03F2-B149-9BB8-EE69B3DDC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69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DB53E-8B7C-F047-B036-638923AFAD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75" y="6263750"/>
            <a:ext cx="498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rgbClr val="263287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fld id="{F2A48FF8-00AE-0243-A6B1-4235FC2DCC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67CAAA-5699-844B-993C-2F1FADDAC53A}"/>
              </a:ext>
            </a:extLst>
          </p:cNvPr>
          <p:cNvSpPr/>
          <p:nvPr/>
        </p:nvSpPr>
        <p:spPr>
          <a:xfrm>
            <a:off x="-20422" y="0"/>
            <a:ext cx="12212422" cy="54806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dist="63500" dir="5400000" algn="t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rgbClr val="263287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63287"/>
        </a:buClr>
        <a:buSzPct val="120000"/>
        <a:buFont typeface="Arial" panose="020B0604020202020204" pitchFamily="34" charset="0"/>
        <a:buChar char="•"/>
        <a:defRPr sz="2800" kern="1200">
          <a:solidFill>
            <a:srgbClr val="4E454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63287"/>
        </a:buClr>
        <a:buSzPct val="120000"/>
        <a:buFont typeface="Arial" panose="020B0604020202020204" pitchFamily="34" charset="0"/>
        <a:buChar char="•"/>
        <a:defRPr sz="2400" kern="1200">
          <a:solidFill>
            <a:srgbClr val="4E454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63287"/>
        </a:buClr>
        <a:buSzPct val="100000"/>
        <a:buFont typeface="Courier New" panose="02070309020205020404" pitchFamily="49" charset="0"/>
        <a:buChar char="o"/>
        <a:defRPr sz="2000" kern="1200">
          <a:solidFill>
            <a:srgbClr val="4E454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63287"/>
        </a:buClr>
        <a:buSzPct val="100000"/>
        <a:buFont typeface="Courier New" panose="02070309020205020404" pitchFamily="49" charset="0"/>
        <a:buChar char="o"/>
        <a:defRPr sz="1800" kern="1200">
          <a:solidFill>
            <a:srgbClr val="4E454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63287"/>
        </a:buClr>
        <a:buSzPct val="100000"/>
        <a:buFont typeface="Courier New" panose="02070309020205020404" pitchFamily="49" charset="0"/>
        <a:buChar char="o"/>
        <a:defRPr sz="1800" kern="1200">
          <a:solidFill>
            <a:srgbClr val="4E454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rdevito@kingcounty.gov" TargetMode="External"/><Relationship Id="rId2" Type="http://schemas.openxmlformats.org/officeDocument/2006/relationships/hyperlink" Target="mailto:jsuleiman@kingcounty.gov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6.jpg"/><Relationship Id="rId4" Type="http://schemas.openxmlformats.org/officeDocument/2006/relationships/hyperlink" Target="http://www.wsdot.wa.gov/sites/default/files/2007/05/03/annreportform1.do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s://app.leg.wa.gov/rcw/default.aspx?cite=70.94.534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010" y="1003405"/>
            <a:ext cx="7830070" cy="1617415"/>
          </a:xfrm>
        </p:spPr>
        <p:txBody>
          <a:bodyPr>
            <a:normAutofit fontScale="90000"/>
          </a:bodyPr>
          <a:lstStyle/>
          <a:p>
            <a:r>
              <a:rPr lang="en-US" sz="4900" b="1" dirty="0">
                <a:solidFill>
                  <a:srgbClr val="FDB71A"/>
                </a:solidFill>
              </a:rPr>
              <a:t>Welcome to CTR Employer Program Repor</a:t>
            </a:r>
            <a:r>
              <a:rPr lang="en-US" sz="4900" b="1" dirty="0">
                <a:solidFill>
                  <a:srgbClr val="FDB71A"/>
                </a:solidFill>
                <a:latin typeface="+mn-lt"/>
              </a:rPr>
              <a:t>t</a:t>
            </a:r>
            <a:r>
              <a:rPr lang="en-US" dirty="0"/>
              <a:t>			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King County Metro Transit </a:t>
            </a:r>
          </a:p>
        </p:txBody>
      </p:sp>
    </p:spTree>
    <p:extLst>
      <p:ext uri="{BB962C8B-B14F-4D97-AF65-F5344CB8AC3E}">
        <p14:creationId xmlns:p14="http://schemas.microsoft.com/office/powerpoint/2010/main" val="488123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895" y="264496"/>
            <a:ext cx="6106009" cy="1617415"/>
          </a:xfrm>
          <a:noFill/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DB71A"/>
                </a:solidFill>
              </a:rPr>
              <a:t>We appreciate you!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828" y="1652497"/>
            <a:ext cx="11360728" cy="39077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Thank you for attending this training, if you have any questions, concerns, or feedback please let us know!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Jeanne Suleiman (Auburn, Burien, Des Moines, Federal Way, SeaTac, Shoreline and Unincorporated King County) –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DB71A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jsuleiman@kingcounty.gov</a:t>
            </a:r>
            <a:r>
              <a:rPr lang="en-US" dirty="0"/>
              <a:t>; (206) 263-3381</a:t>
            </a:r>
          </a:p>
          <a:p>
            <a:pPr marL="0" indent="0">
              <a:buNone/>
            </a:pPr>
            <a:r>
              <a:rPr lang="en-US" dirty="0"/>
              <a:t>Rocco DeVito (Bellevue, Issaquah, Kirkland, and Woodinville) –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DB71A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rdevito@kingcounty.gov</a:t>
            </a:r>
            <a:r>
              <a:rPr lang="en-US" dirty="0"/>
              <a:t>; (206) 263-3391</a:t>
            </a:r>
          </a:p>
        </p:txBody>
      </p:sp>
    </p:spTree>
    <p:extLst>
      <p:ext uri="{BB962C8B-B14F-4D97-AF65-F5344CB8AC3E}">
        <p14:creationId xmlns:p14="http://schemas.microsoft.com/office/powerpoint/2010/main" val="4287099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86159" y="497150"/>
            <a:ext cx="4032712" cy="96957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b="1" dirty="0"/>
              <a:t>Agenda</a:t>
            </a:r>
            <a:r>
              <a:rPr lang="en-US" b="1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86158" y="1890944"/>
            <a:ext cx="9831029" cy="2778709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/>
              <a:t>Employer Program Report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/>
              <a:t>Elements of an Employer Program Report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/>
              <a:t>Newly effected sites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674433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009" y="394799"/>
            <a:ext cx="5388711" cy="1617415"/>
          </a:xfrm>
        </p:spPr>
        <p:txBody>
          <a:bodyPr>
            <a:normAutofit/>
          </a:bodyPr>
          <a:lstStyle/>
          <a:p>
            <a:r>
              <a:rPr lang="en-US" sz="4000" b="1" dirty="0"/>
              <a:t>Program Report </a:t>
            </a:r>
            <a:br>
              <a:rPr lang="en-US" b="1" dirty="0">
                <a:solidFill>
                  <a:srgbClr val="000000"/>
                </a:solidFill>
                <a:latin typeface="+mn-lt"/>
              </a:rPr>
            </a:br>
            <a:endParaRPr lang="en-US" b="1" i="1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6" name="Graphic 5" descr="Checklist">
            <a:extLst>
              <a:ext uri="{FF2B5EF4-FFF2-40B4-BE49-F238E27FC236}">
                <a16:creationId xmlns:a16="http://schemas.microsoft.com/office/drawing/2014/main" id="{B3EE751D-CEC9-42D7-98F5-861F5CA93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3010" y="2006838"/>
            <a:ext cx="3168845" cy="316884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5B5A45-01DB-4757-8208-618B1A34A076}"/>
              </a:ext>
            </a:extLst>
          </p:cNvPr>
          <p:cNvSpPr txBox="1"/>
          <p:nvPr/>
        </p:nvSpPr>
        <p:spPr>
          <a:xfrm>
            <a:off x="5246704" y="1729206"/>
            <a:ext cx="6004868" cy="3446477"/>
          </a:xfrm>
          <a:prstGeom prst="rect">
            <a:avLst/>
          </a:prstGeom>
        </p:spPr>
        <p:txBody>
          <a:bodyPr rtlCol="0" anchor="ctr">
            <a:norm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2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program report is a standardized questionnaire form used to fill in answers about your site. </a:t>
            </a:r>
            <a:endParaRPr lang="en-US" sz="2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1455" y="592643"/>
            <a:ext cx="10795819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endParaRPr lang="en-US" sz="2000" b="1" u="sng"/>
          </a:p>
          <a:p>
            <a:pPr>
              <a:spcAft>
                <a:spcPts val="600"/>
              </a:spcAft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766866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94EDD-5D13-43CB-B2CD-AA29438E5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20" y="1882066"/>
            <a:ext cx="4696286" cy="3098307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/>
              <a:t>What are the elements of an Employer Program Report?</a:t>
            </a:r>
            <a:endParaRPr lang="en-US" sz="3600" dirty="0"/>
          </a:p>
        </p:txBody>
      </p:sp>
      <p:pic>
        <p:nvPicPr>
          <p:cNvPr id="10" name="Graphic 9" descr="Streetcar">
            <a:extLst>
              <a:ext uri="{FF2B5EF4-FFF2-40B4-BE49-F238E27FC236}">
                <a16:creationId xmlns:a16="http://schemas.microsoft.com/office/drawing/2014/main" id="{DAEB51B0-2E87-4260-820A-988D638141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95656" y="129938"/>
            <a:ext cx="1525402" cy="1525402"/>
          </a:xfrm>
          <a:prstGeom prst="rect">
            <a:avLst/>
          </a:prstGeom>
        </p:spPr>
      </p:pic>
      <p:pic>
        <p:nvPicPr>
          <p:cNvPr id="8" name="Graphic 7" descr="Bus">
            <a:extLst>
              <a:ext uri="{FF2B5EF4-FFF2-40B4-BE49-F238E27FC236}">
                <a16:creationId xmlns:a16="http://schemas.microsoft.com/office/drawing/2014/main" id="{1D00057D-41AB-4196-8AEF-E5CC506F6E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48986" y="1089409"/>
            <a:ext cx="2006238" cy="2006238"/>
          </a:xfrm>
          <a:prstGeom prst="rect">
            <a:avLst/>
          </a:prstGeom>
        </p:spPr>
      </p:pic>
      <p:pic>
        <p:nvPicPr>
          <p:cNvPr id="6" name="Graphic 5" descr="Train">
            <a:extLst>
              <a:ext uri="{FF2B5EF4-FFF2-40B4-BE49-F238E27FC236}">
                <a16:creationId xmlns:a16="http://schemas.microsoft.com/office/drawing/2014/main" id="{CC26BDDE-84AC-43ED-8147-D541DA809D5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735299" y="370337"/>
            <a:ext cx="2227506" cy="2227506"/>
          </a:xfrm>
          <a:prstGeom prst="rect">
            <a:avLst/>
          </a:prstGeom>
        </p:spPr>
      </p:pic>
      <p:pic>
        <p:nvPicPr>
          <p:cNvPr id="4" name="Graphic 3" descr="Cycling">
            <a:extLst>
              <a:ext uri="{FF2B5EF4-FFF2-40B4-BE49-F238E27FC236}">
                <a16:creationId xmlns:a16="http://schemas.microsoft.com/office/drawing/2014/main" id="{10322FBA-4016-437B-84E9-A3C90B0C532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614328" y="2839524"/>
            <a:ext cx="2639607" cy="263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379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94EDD-5D13-43CB-B2CD-AA29438E5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109" y="442595"/>
            <a:ext cx="6428331" cy="4075844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3600" dirty="0"/>
              <a:t>Employers report on programs </a:t>
            </a:r>
            <a:r>
              <a:rPr lang="en-US" sz="3600" b="1" i="1" dirty="0"/>
              <a:t>currently</a:t>
            </a:r>
            <a:r>
              <a:rPr lang="en-US" sz="3600" dirty="0"/>
              <a:t> in place to encourage </a:t>
            </a:r>
            <a:r>
              <a:rPr lang="en-US" sz="3600" b="1" i="1" dirty="0"/>
              <a:t>alternatives</a:t>
            </a:r>
            <a:r>
              <a:rPr lang="en-US" sz="3600" dirty="0"/>
              <a:t> to drive-alone commuting to their worksites.</a:t>
            </a:r>
            <a:endParaRPr lang="en-US" sz="3600" dirty="0">
              <a:latin typeface="+mn-lt"/>
            </a:endParaRPr>
          </a:p>
        </p:txBody>
      </p:sp>
      <p:pic>
        <p:nvPicPr>
          <p:cNvPr id="14" name="Graphic 13" descr="City">
            <a:extLst>
              <a:ext uri="{FF2B5EF4-FFF2-40B4-BE49-F238E27FC236}">
                <a16:creationId xmlns:a16="http://schemas.microsoft.com/office/drawing/2014/main" id="{7182BCFE-C841-41CB-A722-2D446A6810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87410" y="442595"/>
            <a:ext cx="1713345" cy="171334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F089CF3-3AE7-436E-B383-C764F2E22FCF}"/>
              </a:ext>
            </a:extLst>
          </p:cNvPr>
          <p:cNvSpPr txBox="1"/>
          <p:nvPr/>
        </p:nvSpPr>
        <p:spPr>
          <a:xfrm>
            <a:off x="8587410" y="2053806"/>
            <a:ext cx="26987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Example of the </a:t>
            </a:r>
            <a:br>
              <a:rPr lang="en-US" dirty="0">
                <a:solidFill>
                  <a:schemeClr val="tx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Employer Program </a:t>
            </a:r>
            <a:br>
              <a:rPr lang="en-US" dirty="0">
                <a:solidFill>
                  <a:schemeClr val="tx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Report </a:t>
            </a:r>
            <a:br>
              <a:rPr lang="en-US" dirty="0">
                <a:solidFill>
                  <a:schemeClr val="tx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Questionnaire </a:t>
            </a:r>
            <a:endParaRPr lang="en-US" dirty="0">
              <a:solidFill>
                <a:schemeClr val="tx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/>
          </a:p>
        </p:txBody>
      </p:sp>
      <p:pic>
        <p:nvPicPr>
          <p:cNvPr id="7" name="Picture 6" descr="A person riding a bicycle on a city street&#10;&#10;Description automatically generated">
            <a:extLst>
              <a:ext uri="{FF2B5EF4-FFF2-40B4-BE49-F238E27FC236}">
                <a16:creationId xmlns:a16="http://schemas.microsoft.com/office/drawing/2014/main" id="{C82637D6-6E29-422E-A243-DF0EBCFD34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13947" y="3352800"/>
            <a:ext cx="2809404" cy="1871107"/>
          </a:xfrm>
          <a:prstGeom prst="rect">
            <a:avLst/>
          </a:prstGeom>
          <a:effectLst>
            <a:softEdge rad="88900"/>
          </a:effectLst>
        </p:spPr>
      </p:pic>
    </p:spTree>
    <p:extLst>
      <p:ext uri="{BB962C8B-B14F-4D97-AF65-F5344CB8AC3E}">
        <p14:creationId xmlns:p14="http://schemas.microsoft.com/office/powerpoint/2010/main" val="1188272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5B5A45-01DB-4757-8208-618B1A34A076}"/>
              </a:ext>
            </a:extLst>
          </p:cNvPr>
          <p:cNvSpPr txBox="1"/>
          <p:nvPr/>
        </p:nvSpPr>
        <p:spPr>
          <a:xfrm>
            <a:off x="661456" y="526473"/>
            <a:ext cx="8353236" cy="4823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>
                <a:solidFill>
                  <a:srgbClr val="26328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Employer Program Reports are </a:t>
            </a:r>
            <a:r>
              <a:rPr lang="en-US" sz="3200" b="1" i="1" dirty="0">
                <a:solidFill>
                  <a:srgbClr val="26328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reviewed</a:t>
            </a:r>
            <a:r>
              <a:rPr lang="en-US" sz="3200" dirty="0">
                <a:solidFill>
                  <a:srgbClr val="26328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and </a:t>
            </a:r>
            <a:r>
              <a:rPr lang="en-US" sz="3200" b="1" i="1" dirty="0">
                <a:solidFill>
                  <a:srgbClr val="26328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approved</a:t>
            </a:r>
            <a:r>
              <a:rPr lang="en-US" sz="3200" dirty="0">
                <a:solidFill>
                  <a:srgbClr val="26328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by your jurisdiction to ensure the likelihood it will </a:t>
            </a:r>
            <a:r>
              <a:rPr lang="en-US" sz="3200" b="1" i="1" dirty="0">
                <a:solidFill>
                  <a:srgbClr val="26328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result in trip reduction.</a:t>
            </a:r>
            <a:endParaRPr lang="en-US" sz="3200" dirty="0">
              <a:solidFill>
                <a:srgbClr val="263287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1455" y="592643"/>
            <a:ext cx="10795819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endParaRPr lang="en-US" sz="2000" b="1" u="sng"/>
          </a:p>
          <a:p>
            <a:pPr>
              <a:spcAft>
                <a:spcPts val="600"/>
              </a:spcAft>
            </a:pPr>
            <a:endParaRPr lang="en-US" sz="2000"/>
          </a:p>
        </p:txBody>
      </p:sp>
      <p:pic>
        <p:nvPicPr>
          <p:cNvPr id="8" name="Graphic 7" descr="Thumbs up sign">
            <a:extLst>
              <a:ext uri="{FF2B5EF4-FFF2-40B4-BE49-F238E27FC236}">
                <a16:creationId xmlns:a16="http://schemas.microsoft.com/office/drawing/2014/main" id="{25A9B14F-9FD0-457B-BFA2-92DE59D6DA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62684" y="1930204"/>
            <a:ext cx="2015836" cy="201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538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DA955E8-EFAA-4371-B888-4C94889D60DB}"/>
              </a:ext>
            </a:extLst>
          </p:cNvPr>
          <p:cNvSpPr txBox="1"/>
          <p:nvPr/>
        </p:nvSpPr>
        <p:spPr>
          <a:xfrm>
            <a:off x="8410197" y="3895645"/>
            <a:ext cx="2249099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i="1" dirty="0"/>
              <a:t>Good Faith Effort – (</a:t>
            </a:r>
            <a:r>
              <a:rPr lang="en-US" b="1" i="1" dirty="0">
                <a:hlinkClick r:id="rId2"/>
              </a:rPr>
              <a:t>RCW 70.94.534</a:t>
            </a:r>
            <a:r>
              <a:rPr lang="en-US" b="1" i="1" dirty="0"/>
              <a:t>) </a:t>
            </a:r>
          </a:p>
        </p:txBody>
      </p:sp>
      <p:pic>
        <p:nvPicPr>
          <p:cNvPr id="9" name="Graphic 8" descr="Trophy">
            <a:extLst>
              <a:ext uri="{FF2B5EF4-FFF2-40B4-BE49-F238E27FC236}">
                <a16:creationId xmlns:a16="http://schemas.microsoft.com/office/drawing/2014/main" id="{C900E05C-BA38-4D25-AFA4-2B7E85DB74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94494" y="3776369"/>
            <a:ext cx="1118919" cy="111891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B95B51A-36F4-491E-B88E-A0C9C1D3F889}"/>
              </a:ext>
            </a:extLst>
          </p:cNvPr>
          <p:cNvSpPr txBox="1"/>
          <p:nvPr/>
        </p:nvSpPr>
        <p:spPr>
          <a:xfrm>
            <a:off x="4140359" y="434751"/>
            <a:ext cx="7546109" cy="3341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employer is </a:t>
            </a:r>
            <a:r>
              <a:rPr lang="en-US" sz="2400" b="1" i="1" dirty="0">
                <a:solidFill>
                  <a:schemeClr val="tx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working collaboratively 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with the jurisdiction to continue its existing program or is </a:t>
            </a:r>
            <a:r>
              <a:rPr lang="en-US" sz="2400" b="1" i="1" dirty="0">
                <a:solidFill>
                  <a:schemeClr val="tx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developing and implementing 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program modifications likely to result in </a:t>
            </a:r>
            <a:r>
              <a:rPr lang="en-US" sz="2400" b="1" i="1" dirty="0">
                <a:solidFill>
                  <a:schemeClr val="tx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improvements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to the program over an </a:t>
            </a:r>
            <a:r>
              <a:rPr lang="en-US" sz="2400" b="1" i="1" dirty="0">
                <a:solidFill>
                  <a:schemeClr val="tx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agreed 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upon length of time.</a:t>
            </a:r>
          </a:p>
        </p:txBody>
      </p:sp>
      <p:pic>
        <p:nvPicPr>
          <p:cNvPr id="13" name="Graphic 12" descr="Upward trend">
            <a:extLst>
              <a:ext uri="{FF2B5EF4-FFF2-40B4-BE49-F238E27FC236}">
                <a16:creationId xmlns:a16="http://schemas.microsoft.com/office/drawing/2014/main" id="{B5D091EC-F3A9-4C4D-BB7E-84E7F95997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1269" y="2395250"/>
            <a:ext cx="2380764" cy="238076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9403A8E-F2D3-4C0F-BF46-5AF83D96A3A0}"/>
              </a:ext>
            </a:extLst>
          </p:cNvPr>
          <p:cNvSpPr txBox="1"/>
          <p:nvPr/>
        </p:nvSpPr>
        <p:spPr>
          <a:xfrm>
            <a:off x="624763" y="434751"/>
            <a:ext cx="35155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26328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Did I make the grade?</a:t>
            </a:r>
            <a:endParaRPr lang="en-US" sz="4000" dirty="0">
              <a:solidFill>
                <a:srgbClr val="263287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375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94EDD-5D13-43CB-B2CD-AA29438E5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657" y="908240"/>
            <a:ext cx="4032712" cy="161741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/>
              <a:t>When is the Program Report due?</a:t>
            </a:r>
            <a:endParaRPr lang="en-US" sz="4000" b="1" i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0A3707F-C021-42DB-9B0B-911E106C6680}"/>
              </a:ext>
            </a:extLst>
          </p:cNvPr>
          <p:cNvSpPr/>
          <p:nvPr/>
        </p:nvSpPr>
        <p:spPr>
          <a:xfrm>
            <a:off x="7952509" y="751555"/>
            <a:ext cx="3426357" cy="294478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program report takes place on the 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even year in the spring. Your CTR representative will give you 45 days advance notice of your due date. </a:t>
            </a:r>
            <a:endParaRPr lang="en-US" b="1" dirty="0">
              <a:solidFill>
                <a:schemeClr val="tx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EB9FA6-6A18-4078-9753-A2EF74D5C191}"/>
              </a:ext>
            </a:extLst>
          </p:cNvPr>
          <p:cNvSpPr/>
          <p:nvPr/>
        </p:nvSpPr>
        <p:spPr>
          <a:xfrm>
            <a:off x="1294456" y="3934269"/>
            <a:ext cx="37129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CTR affected sites have a past program report on file for reference unless they are a newly affected site.</a:t>
            </a:r>
            <a:endParaRPr lang="en-US" dirty="0"/>
          </a:p>
        </p:txBody>
      </p:sp>
      <p:pic>
        <p:nvPicPr>
          <p:cNvPr id="7" name="Graphic 6" descr="Clock">
            <a:extLst>
              <a:ext uri="{FF2B5EF4-FFF2-40B4-BE49-F238E27FC236}">
                <a16:creationId xmlns:a16="http://schemas.microsoft.com/office/drawing/2014/main" id="{2C10F899-05CC-4E79-932E-094A5DD152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70524" y="1191491"/>
            <a:ext cx="1369057" cy="1369057"/>
          </a:xfrm>
          <a:prstGeom prst="rect">
            <a:avLst/>
          </a:prstGeom>
        </p:spPr>
      </p:pic>
      <p:pic>
        <p:nvPicPr>
          <p:cNvPr id="10" name="Graphic 9" descr="Daily calendar">
            <a:extLst>
              <a:ext uri="{FF2B5EF4-FFF2-40B4-BE49-F238E27FC236}">
                <a16:creationId xmlns:a16="http://schemas.microsoft.com/office/drawing/2014/main" id="{7AAFEBB4-FE3E-4595-843C-9EF2D7989D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45687" y="3882741"/>
            <a:ext cx="1251857" cy="1251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450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5B5A45-01DB-4757-8208-618B1A34A076}"/>
              </a:ext>
            </a:extLst>
          </p:cNvPr>
          <p:cNvSpPr txBox="1"/>
          <p:nvPr/>
        </p:nvSpPr>
        <p:spPr>
          <a:xfrm>
            <a:off x="5614876" y="887332"/>
            <a:ext cx="5406260" cy="1053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1455" y="592643"/>
            <a:ext cx="10795819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endParaRPr lang="en-US" sz="2000" b="1" u="sng"/>
          </a:p>
          <a:p>
            <a:pPr>
              <a:spcAft>
                <a:spcPts val="600"/>
              </a:spcAft>
            </a:pPr>
            <a:endParaRPr lang="en-US" sz="2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84E1BE-C8D5-46A0-B837-C85841FB0EED}"/>
              </a:ext>
            </a:extLst>
          </p:cNvPr>
          <p:cNvSpPr txBox="1"/>
          <p:nvPr/>
        </p:nvSpPr>
        <p:spPr>
          <a:xfrm>
            <a:off x="4581237" y="454144"/>
            <a:ext cx="5895788" cy="10772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3600" b="1" dirty="0">
                <a:solidFill>
                  <a:srgbClr val="26328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Newly effected sites </a:t>
            </a:r>
            <a:br>
              <a:rPr lang="en-US" sz="3600" b="1" dirty="0">
                <a:solidFill>
                  <a:srgbClr val="263287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800" b="1" i="1" dirty="0">
                <a:solidFill>
                  <a:srgbClr val="26328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(slightly different process)</a:t>
            </a:r>
            <a:endParaRPr lang="en-US" sz="2800" dirty="0">
              <a:solidFill>
                <a:srgbClr val="263287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27AD65-25EC-4CB6-8343-7F036400F74F}"/>
              </a:ext>
            </a:extLst>
          </p:cNvPr>
          <p:cNvSpPr txBox="1"/>
          <p:nvPr/>
        </p:nvSpPr>
        <p:spPr>
          <a:xfrm>
            <a:off x="4772716" y="1826051"/>
            <a:ext cx="60368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Have 90 days to complete a baseline survey once your worksite becomes affected</a:t>
            </a:r>
          </a:p>
          <a:p>
            <a:endParaRPr lang="en-US" dirty="0">
              <a:solidFill>
                <a:schemeClr val="tx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Within 90 days </a:t>
            </a:r>
            <a:r>
              <a:rPr lang="en-US" b="1" i="1" dirty="0">
                <a:solidFill>
                  <a:schemeClr val="tx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AFTER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receiving the baseline survey results – complete and submit a program report to the jurisdiction for review and approval</a:t>
            </a:r>
          </a:p>
          <a:p>
            <a:endParaRPr lang="en-US" dirty="0">
              <a:solidFill>
                <a:schemeClr val="tx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After the baseline survey and program report process is complete, the newly affected site will be added to their jurisdiction bi-annual timeline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  <a:p>
            <a:endParaRPr lang="en-US" dirty="0"/>
          </a:p>
        </p:txBody>
      </p:sp>
      <p:pic>
        <p:nvPicPr>
          <p:cNvPr id="8" name="Graphic 7" descr="Classroom">
            <a:extLst>
              <a:ext uri="{FF2B5EF4-FFF2-40B4-BE49-F238E27FC236}">
                <a16:creationId xmlns:a16="http://schemas.microsoft.com/office/drawing/2014/main" id="{85B8BEE2-0451-4C1C-AD46-65B04AB725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0074" y="2095724"/>
            <a:ext cx="2293454" cy="229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6735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ower Point Metro Theme">
  <a:themeElements>
    <a:clrScheme name="King County Metro">
      <a:dk1>
        <a:srgbClr val="685F57"/>
      </a:dk1>
      <a:lt1>
        <a:srgbClr val="FFFFFF"/>
      </a:lt1>
      <a:dk2>
        <a:srgbClr val="2C3485"/>
      </a:dk2>
      <a:lt2>
        <a:srgbClr val="FFFFFF"/>
      </a:lt2>
      <a:accent1>
        <a:srgbClr val="FFB71B"/>
      </a:accent1>
      <a:accent2>
        <a:srgbClr val="685F57"/>
      </a:accent2>
      <a:accent3>
        <a:srgbClr val="CE0E2C"/>
      </a:accent3>
      <a:accent4>
        <a:srgbClr val="480D66"/>
      </a:accent4>
      <a:accent5>
        <a:srgbClr val="005B50"/>
      </a:accent5>
      <a:accent6>
        <a:srgbClr val="2B3385"/>
      </a:accent6>
      <a:hlink>
        <a:srgbClr val="686058"/>
      </a:hlink>
      <a:folHlink>
        <a:srgbClr val="68605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 Point Metro Theme" id="{C287EFC0-2203-4304-B71F-CD8A58F70408}" vid="{D466BAEE-6840-4AE6-92A7-FD4CAC035933}"/>
    </a:ext>
  </a:extLst>
</a:theme>
</file>

<file path=ppt/theme/theme3.xml><?xml version="1.0" encoding="utf-8"?>
<a:theme xmlns:a="http://schemas.openxmlformats.org/drawingml/2006/main" name="Metro Green">
  <a:themeElements>
    <a:clrScheme name="King County Metro">
      <a:dk1>
        <a:srgbClr val="685F57"/>
      </a:dk1>
      <a:lt1>
        <a:srgbClr val="FFFFFF"/>
      </a:lt1>
      <a:dk2>
        <a:srgbClr val="2C3485"/>
      </a:dk2>
      <a:lt2>
        <a:srgbClr val="FFFFFF"/>
      </a:lt2>
      <a:accent1>
        <a:srgbClr val="FFB71B"/>
      </a:accent1>
      <a:accent2>
        <a:srgbClr val="685F57"/>
      </a:accent2>
      <a:accent3>
        <a:srgbClr val="CE0E2C"/>
      </a:accent3>
      <a:accent4>
        <a:srgbClr val="480D66"/>
      </a:accent4>
      <a:accent5>
        <a:srgbClr val="005B50"/>
      </a:accent5>
      <a:accent6>
        <a:srgbClr val="2B3385"/>
      </a:accent6>
      <a:hlink>
        <a:srgbClr val="686058"/>
      </a:hlink>
      <a:folHlink>
        <a:srgbClr val="68605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AD0ADA5F8DA743B04C558208CD972C" ma:contentTypeVersion="12" ma:contentTypeDescription="Create a new document." ma:contentTypeScope="" ma:versionID="7863c82b4bb48e462f6986b976a113f7">
  <xsd:schema xmlns:xsd="http://www.w3.org/2001/XMLSchema" xmlns:xs="http://www.w3.org/2001/XMLSchema" xmlns:p="http://schemas.microsoft.com/office/2006/metadata/properties" xmlns:ns3="e68174bb-32e0-4dcc-b16f-7b849c657a22" xmlns:ns4="1608f790-54e5-4da6-bc94-318ccb481cf8" targetNamespace="http://schemas.microsoft.com/office/2006/metadata/properties" ma:root="true" ma:fieldsID="f4c32f6a1a88c7c00302bcc2f139c365" ns3:_="" ns4:_="">
    <xsd:import namespace="e68174bb-32e0-4dcc-b16f-7b849c657a22"/>
    <xsd:import namespace="1608f790-54e5-4da6-bc94-318ccb481cf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8174bb-32e0-4dcc-b16f-7b849c657a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08f790-54e5-4da6-bc94-318ccb481c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AD2181-00CB-49EC-BFB4-B9BC9ED0126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608f790-54e5-4da6-bc94-318ccb481cf8"/>
    <ds:schemaRef ds:uri="e68174bb-32e0-4dcc-b16f-7b849c657a2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550A7C3-2035-430B-881F-75F04495A1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8D3DED-5F18-4E12-A4B0-6A9E3B4F6C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8174bb-32e0-4dcc-b16f-7b849c657a22"/>
    <ds:schemaRef ds:uri="1608f790-54e5-4da6-bc94-318ccb481c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312</Words>
  <Application>Microsoft Office PowerPoint</Application>
  <PresentationFormat>Widescreen</PresentationFormat>
  <Paragraphs>35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Verdana</vt:lpstr>
      <vt:lpstr>Wingdings</vt:lpstr>
      <vt:lpstr>Custom Design</vt:lpstr>
      <vt:lpstr>Power Point Metro Theme</vt:lpstr>
      <vt:lpstr>Metro Green</vt:lpstr>
      <vt:lpstr>Welcome to CTR Employer Program Report   </vt:lpstr>
      <vt:lpstr>Agenda </vt:lpstr>
      <vt:lpstr>Program Report  </vt:lpstr>
      <vt:lpstr>What are the elements of an Employer Program Report?</vt:lpstr>
      <vt:lpstr>Employers report on programs currently in place to encourage alternatives to drive-alone commuting to their worksites.</vt:lpstr>
      <vt:lpstr>PowerPoint Presentation</vt:lpstr>
      <vt:lpstr>PowerPoint Presentation</vt:lpstr>
      <vt:lpstr>When is the Program Report due?</vt:lpstr>
      <vt:lpstr>PowerPoint Presentation</vt:lpstr>
      <vt:lpstr>We appreciate you!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CTR Employer Program Report</dc:title>
  <dc:creator>Masi, Christi</dc:creator>
  <cp:lastModifiedBy>Hams, Timothy</cp:lastModifiedBy>
  <cp:revision>6</cp:revision>
  <dcterms:created xsi:type="dcterms:W3CDTF">2019-05-08T21:24:20Z</dcterms:created>
  <dcterms:modified xsi:type="dcterms:W3CDTF">2020-07-24T19:09:19Z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0x01010015AD0ADA5F8DA743B04C558208CD972C</vt:lpwstr>
  </property>
</Properties>
</file>